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4" r:id="rId4"/>
    <p:sldId id="279" r:id="rId5"/>
    <p:sldId id="283" r:id="rId6"/>
    <p:sldId id="286" r:id="rId7"/>
    <p:sldId id="287" r:id="rId8"/>
    <p:sldId id="288" r:id="rId9"/>
    <p:sldId id="285" r:id="rId10"/>
    <p:sldId id="284" r:id="rId11"/>
    <p:sldId id="290" r:id="rId12"/>
    <p:sldId id="289" r:id="rId13"/>
    <p:sldId id="291" r:id="rId14"/>
    <p:sldId id="295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2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9AFCB-2B77-E744-8697-ED8152FEFE70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41FA3-B2F1-0047-9AC8-7A883726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2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1FA3-B2F1-0047-9AC8-7A883726FB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1FA3-B2F1-0047-9AC8-7A883726FB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1FA3-B2F1-0047-9AC8-7A883726FB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6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1FA3-B2F1-0047-9AC8-7A883726FB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1FA3-B2F1-0047-9AC8-7A883726FB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94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83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68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86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38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58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46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89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94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1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89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43FE-844B-47E4-8690-3EED5ED39F8C}" type="datetimeFigureOut">
              <a:rPr lang="zh-CN" altLang="en-US" smtClean="0"/>
              <a:t>10/27/12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9480C-E877-4760-9548-DAFDFF515C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10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说话算数的</a:t>
            </a:r>
            <a:r>
              <a:rPr lang="zh-CN" altLang="en-US" dirty="0"/>
              <a:t>神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10</a:t>
            </a:r>
            <a:r>
              <a:rPr lang="en-US" altLang="zh-CN"/>
              <a:t>/</a:t>
            </a:r>
            <a:r>
              <a:rPr lang="en-US" altLang="zh-CN" smtClean="0"/>
              <a:t>28/</a:t>
            </a:r>
            <a:r>
              <a:rPr lang="en-US" altLang="zh-CN" dirty="0"/>
              <a:t>2012 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516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旧约：</a:t>
            </a:r>
            <a:r>
              <a:rPr lang="zh-CN" altLang="en-US" dirty="0" smtClean="0"/>
              <a:t>与</a:t>
            </a:r>
            <a:r>
              <a:rPr lang="zh-TW" altLang="en-US" dirty="0"/>
              <a:t>亚伯兰</a:t>
            </a:r>
            <a:r>
              <a:rPr lang="zh-CN" altLang="en-US" dirty="0" smtClean="0"/>
              <a:t>（创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 	</a:t>
            </a:r>
            <a:r>
              <a:rPr lang="zh-TW" altLang="en-US" dirty="0"/>
              <a:t>耶和华对亚伯兰说：“你要离开本地、本族、父家，往我所要指示你的地去。  </a:t>
            </a:r>
            <a:r>
              <a:rPr lang="en-US" altLang="zh-TW" dirty="0"/>
              <a:t>2 	</a:t>
            </a:r>
            <a:r>
              <a:rPr lang="zh-TW" altLang="en-US" dirty="0"/>
              <a:t>我必叫你成为大国。我必赐福给你，叫你的名为大；你也要叫别人得福。 </a:t>
            </a:r>
            <a:r>
              <a:rPr lang="en-US" altLang="zh-TW" dirty="0"/>
              <a:t>3 	</a:t>
            </a:r>
            <a:r>
              <a:rPr lang="zh-TW" altLang="en-US" dirty="0"/>
              <a:t>为你祝福的，我必赐福与他；那咒诅你的，我必咒诅他。地上的万族都要因你得福。”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7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旧约：</a:t>
            </a:r>
            <a:r>
              <a:rPr lang="zh-CN" altLang="en-US" dirty="0" smtClean="0"/>
              <a:t>与</a:t>
            </a:r>
            <a:r>
              <a:rPr lang="zh-TW" altLang="en-US" dirty="0"/>
              <a:t>亚伯兰</a:t>
            </a:r>
            <a:r>
              <a:rPr lang="zh-CN" altLang="en-US" dirty="0" smtClean="0"/>
              <a:t>（创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baseline="30000" dirty="0"/>
              <a:t>6</a:t>
            </a:r>
            <a:r>
              <a:rPr lang="zh-TW" altLang="en-US" dirty="0"/>
              <a:t> 亚伯兰信耶和华，耶和华就以此为他的义。 </a:t>
            </a:r>
            <a:endParaRPr lang="en-US" altLang="zh-TW" baseline="30000" dirty="0" smtClean="0"/>
          </a:p>
          <a:p>
            <a:r>
              <a:rPr lang="en-US" altLang="zh-TW" baseline="30000" dirty="0" smtClean="0"/>
              <a:t>10</a:t>
            </a:r>
            <a:r>
              <a:rPr lang="zh-TW" altLang="en-US" dirty="0" smtClean="0"/>
              <a:t> </a:t>
            </a:r>
            <a:r>
              <a:rPr lang="zh-TW" altLang="en-US" dirty="0"/>
              <a:t>亚伯兰就取了这些来，每样劈开，分成两半，一半对着一半地摆列，只有鸟没有劈开。 </a:t>
            </a:r>
            <a:r>
              <a:rPr lang="en-US" altLang="zh-TW" baseline="30000" dirty="0"/>
              <a:t>11</a:t>
            </a:r>
            <a:r>
              <a:rPr lang="zh-TW" altLang="en-US" dirty="0"/>
              <a:t> 有鸷鸟下来，落在那死畜的肉上，亚伯兰就把它吓飞了。 </a:t>
            </a:r>
            <a:r>
              <a:rPr lang="en-US" altLang="zh-TW" baseline="30000" dirty="0"/>
              <a:t>12</a:t>
            </a:r>
            <a:r>
              <a:rPr lang="zh-TW" altLang="en-US" dirty="0"/>
              <a:t> 日头正落的时候，亚伯兰沉沉的睡了；忽然有惊人的大黑暗落在他身上。 </a:t>
            </a:r>
            <a:r>
              <a:rPr lang="en-US" altLang="zh-TW" baseline="30000" dirty="0"/>
              <a:t>13</a:t>
            </a:r>
            <a:r>
              <a:rPr lang="zh-TW" altLang="en-US" dirty="0"/>
              <a:t> 耶和华对亚伯兰说：“你要的确知道，你的后裔必寄居别人的地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en-US" altLang="zh-TW" baseline="30000" dirty="0" smtClean="0"/>
              <a:t>16</a:t>
            </a:r>
            <a:r>
              <a:rPr lang="zh-TW" altLang="en-US" dirty="0" smtClean="0"/>
              <a:t> </a:t>
            </a:r>
            <a:r>
              <a:rPr lang="zh-TW" altLang="en-US" dirty="0"/>
              <a:t>到了第四代，他们必回到此地，因为亚摩利人的罪孽还没有满盈。” </a:t>
            </a:r>
            <a:r>
              <a:rPr lang="en-US" altLang="zh-TW" baseline="30000" dirty="0"/>
              <a:t>17</a:t>
            </a:r>
            <a:r>
              <a:rPr lang="zh-TW" altLang="en-US" dirty="0"/>
              <a:t> 日落天黑，不料有冒烟的炉并烧着的火把从那些肉块中经过。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5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旧约：</a:t>
            </a:r>
            <a:r>
              <a:rPr lang="zh-CN" altLang="en-US" dirty="0" smtClean="0"/>
              <a:t>与</a:t>
            </a:r>
            <a:r>
              <a:rPr lang="zh-TW" altLang="en-US" dirty="0"/>
              <a:t>亚伯拉罕</a:t>
            </a:r>
            <a:r>
              <a:rPr lang="zh-CN" altLang="en-US" dirty="0" smtClean="0"/>
              <a:t>（创</a:t>
            </a:r>
            <a:r>
              <a:rPr lang="en-US" altLang="zh-CN" dirty="0" smtClean="0"/>
              <a:t>22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aseline="30000" dirty="0" smtClean="0"/>
              <a:t>15</a:t>
            </a:r>
            <a:r>
              <a:rPr lang="zh-TW" altLang="en-US" dirty="0" smtClean="0"/>
              <a:t> </a:t>
            </a:r>
            <a:r>
              <a:rPr lang="zh-TW" altLang="en-US" dirty="0"/>
              <a:t>耶和华的使者第二次从天上呼叫亚伯拉罕说： </a:t>
            </a:r>
            <a:r>
              <a:rPr lang="en-US" altLang="zh-TW" baseline="30000" dirty="0"/>
              <a:t>16</a:t>
            </a:r>
            <a:r>
              <a:rPr lang="zh-TW" altLang="en-US" dirty="0"/>
              <a:t> “耶和华说：‘你既行了这事，不留下你的儿子，就是你独生的儿子，我便指着自己起誓说： </a:t>
            </a:r>
            <a:r>
              <a:rPr lang="en-US" altLang="zh-TW" baseline="30000" dirty="0"/>
              <a:t>17</a:t>
            </a:r>
            <a:r>
              <a:rPr lang="zh-TW" altLang="en-US" dirty="0"/>
              <a:t> 论福，我必赐大福给你；论子孙，我必叫你的子孙多起来，如同天上的星，海边的沙。你子孙必得着仇敌的城门， </a:t>
            </a:r>
            <a:r>
              <a:rPr lang="en-US" altLang="zh-TW" baseline="30000" dirty="0"/>
              <a:t>18</a:t>
            </a:r>
            <a:r>
              <a:rPr lang="zh-TW" altLang="en-US" dirty="0"/>
              <a:t> 并且地上万国都必因你的后裔得福，因为你听从了我的话。’”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6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旧约：</a:t>
            </a:r>
            <a:r>
              <a:rPr lang="zh-CN" altLang="en-US" dirty="0" smtClean="0"/>
              <a:t>与</a:t>
            </a:r>
            <a:r>
              <a:rPr lang="zh-CN" altLang="en-US" dirty="0" smtClean="0"/>
              <a:t>以色列人</a:t>
            </a:r>
            <a:r>
              <a:rPr lang="zh-CN" altLang="en-US" dirty="0" smtClean="0"/>
              <a:t>（</a:t>
            </a:r>
            <a:r>
              <a:rPr lang="zh-CN" altLang="en-US" dirty="0" smtClean="0"/>
              <a:t>出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aseline="30000" dirty="0"/>
              <a:t>11</a:t>
            </a:r>
            <a:r>
              <a:rPr lang="zh-TW" altLang="en-US" dirty="0"/>
              <a:t> 你们吃羊羔当腰间束带，脚上穿鞋，手中拿杖，赶紧地吃；这是耶和华的逾越节。 </a:t>
            </a:r>
            <a:r>
              <a:rPr lang="en-US" altLang="zh-TW" baseline="30000" dirty="0"/>
              <a:t>12</a:t>
            </a:r>
            <a:r>
              <a:rPr lang="zh-TW" altLang="en-US" dirty="0"/>
              <a:t> 因为那夜我要巡行埃及地，把埃及地一切头生的，无论是人是牲畜，都击杀了，又要败坏埃及一切的神。我是耶和华。 </a:t>
            </a:r>
            <a:r>
              <a:rPr lang="en-US" altLang="zh-TW" baseline="30000" dirty="0"/>
              <a:t>13</a:t>
            </a:r>
            <a:r>
              <a:rPr lang="zh-TW" altLang="en-US" dirty="0"/>
              <a:t> 这血要在你们所住的房屋上作记号；我一见这血，就越过你们去。我击杀埃及地头生的时候，灾殃必不临到你们身上灭你们。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7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 smtClean="0"/>
              <a:t>创造万物</a:t>
            </a:r>
            <a:endParaRPr lang="en-US" altLang="zh-CN" sz="4400" dirty="0" smtClean="0"/>
          </a:p>
          <a:p>
            <a:r>
              <a:rPr lang="zh-CN" altLang="en-US" sz="4400" dirty="0" smtClean="0"/>
              <a:t>悲天悯人</a:t>
            </a:r>
            <a:endParaRPr lang="en-US" altLang="zh-CN" sz="4400" dirty="0" smtClean="0"/>
          </a:p>
          <a:p>
            <a:r>
              <a:rPr lang="zh-CN" altLang="en-US" sz="4400" dirty="0" smtClean="0"/>
              <a:t>说话算数</a:t>
            </a:r>
            <a:endParaRPr lang="en-US" altLang="zh-CN" sz="4400" dirty="0" smtClean="0"/>
          </a:p>
          <a:p>
            <a:pPr lvl="1"/>
            <a:r>
              <a:rPr lang="zh-CN" altLang="en-US" sz="3600" dirty="0" smtClean="0"/>
              <a:t>旧约（</a:t>
            </a:r>
            <a:r>
              <a:rPr lang="zh-CN" altLang="en-US" sz="3600" dirty="0"/>
              <a:t>权</a:t>
            </a:r>
            <a:r>
              <a:rPr lang="zh-CN" altLang="en-US" sz="3600" dirty="0" smtClean="0"/>
              <a:t>利</a:t>
            </a:r>
            <a:r>
              <a:rPr lang="zh-CN" altLang="en-US" sz="3600" dirty="0" smtClean="0"/>
              <a:t>，</a:t>
            </a:r>
            <a:r>
              <a:rPr lang="zh-CN" altLang="en-US" sz="3600" dirty="0" smtClean="0"/>
              <a:t>义务</a:t>
            </a:r>
            <a:r>
              <a:rPr lang="zh-CN" altLang="en-US" sz="3600" dirty="0" smtClean="0"/>
              <a:t>，悔约条款）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新约（牺牲儿子，“履行义务”）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33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</a:t>
            </a:r>
            <a:r>
              <a:rPr lang="zh-CN" altLang="en-US" dirty="0" smtClean="0"/>
              <a:t>约：</a:t>
            </a:r>
            <a:r>
              <a:rPr lang="zh-CN" altLang="en-US" dirty="0" smtClean="0"/>
              <a:t>神的羔羊</a:t>
            </a:r>
            <a:r>
              <a:rPr lang="zh-CN" altLang="en-US" dirty="0" smtClean="0"/>
              <a:t>（</a:t>
            </a:r>
            <a:r>
              <a:rPr lang="zh-CN" altLang="en-US" dirty="0" smtClean="0"/>
              <a:t>约翰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aseline="30000" dirty="0"/>
              <a:t>29</a:t>
            </a:r>
            <a:r>
              <a:rPr lang="zh-TW" altLang="en-US" dirty="0"/>
              <a:t> 次日，约翰看见耶稣来到他那里，就说：“看哪，上帝的羔羊，除去（或作：背负）世人罪孽的！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7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新</a:t>
            </a:r>
            <a:r>
              <a:rPr lang="zh-CN" altLang="en-US" dirty="0" smtClean="0"/>
              <a:t>约：</a:t>
            </a:r>
            <a:r>
              <a:rPr lang="zh-CN" altLang="en-US" dirty="0" smtClean="0"/>
              <a:t>逾越节所预表的</a:t>
            </a:r>
            <a:r>
              <a:rPr lang="zh-CN" altLang="en-US" dirty="0" smtClean="0"/>
              <a:t>（</a:t>
            </a:r>
            <a:r>
              <a:rPr lang="zh-CN" altLang="en-US" dirty="0" smtClean="0"/>
              <a:t>马太</a:t>
            </a:r>
            <a:r>
              <a:rPr lang="en-US" altLang="zh-CN" dirty="0" smtClean="0"/>
              <a:t>26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aseline="30000" dirty="0"/>
              <a:t>19</a:t>
            </a:r>
            <a:r>
              <a:rPr lang="zh-TW" altLang="en-US" dirty="0"/>
              <a:t> 门徒遵着耶稣所吩咐的就去预备了逾越节的筵席。 </a:t>
            </a:r>
            <a:r>
              <a:rPr lang="en-US" altLang="zh-TW" baseline="30000" dirty="0"/>
              <a:t>20</a:t>
            </a:r>
            <a:r>
              <a:rPr lang="zh-TW" altLang="en-US" dirty="0"/>
              <a:t> 到了晚上，</a:t>
            </a:r>
            <a:r>
              <a:rPr lang="zh-TW" altLang="en-US" dirty="0" smtClean="0"/>
              <a:t>耶稣和十二个门徒坐席</a:t>
            </a:r>
            <a:endParaRPr lang="en-US" altLang="zh-TW" dirty="0" smtClean="0"/>
          </a:p>
          <a:p>
            <a:r>
              <a:rPr lang="en-US" altLang="zh-TW" baseline="30000" dirty="0" smtClean="0"/>
              <a:t>26</a:t>
            </a:r>
            <a:r>
              <a:rPr lang="zh-TW" altLang="en-US" dirty="0" smtClean="0"/>
              <a:t> </a:t>
            </a:r>
            <a:r>
              <a:rPr lang="zh-TW" altLang="en-US" dirty="0"/>
              <a:t>他们吃的时候，耶稣拿起饼来，祝福，就擘开，递给门徒，说：“你们拿着吃，这是我的身体”； </a:t>
            </a:r>
            <a:r>
              <a:rPr lang="en-US" altLang="zh-TW" baseline="30000" dirty="0"/>
              <a:t>27</a:t>
            </a:r>
            <a:r>
              <a:rPr lang="zh-TW" altLang="en-US" dirty="0"/>
              <a:t> 又拿起杯来，祝谢了，递给他们，说：“你们都喝这个； </a:t>
            </a:r>
            <a:r>
              <a:rPr lang="en-US" altLang="zh-TW" baseline="30000" dirty="0"/>
              <a:t>28</a:t>
            </a:r>
            <a:r>
              <a:rPr lang="zh-TW" altLang="en-US" dirty="0"/>
              <a:t> 因为这是我立约的血，为多人流出来，使罪得赦。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7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新</a:t>
            </a:r>
            <a:r>
              <a:rPr lang="zh-CN" altLang="en-US" dirty="0" smtClean="0"/>
              <a:t>约：</a:t>
            </a:r>
            <a:r>
              <a:rPr lang="zh-CN" altLang="en-US" dirty="0" smtClean="0"/>
              <a:t>与亚伯拉罕</a:t>
            </a:r>
            <a:r>
              <a:rPr lang="zh-CN" altLang="en-US" dirty="0"/>
              <a:t>的</a:t>
            </a:r>
            <a:r>
              <a:rPr lang="zh-CN" altLang="en-US" dirty="0" smtClean="0"/>
              <a:t>后裔</a:t>
            </a:r>
            <a:r>
              <a:rPr lang="zh-CN" altLang="en-US" dirty="0" smtClean="0"/>
              <a:t>（</a:t>
            </a:r>
            <a:r>
              <a:rPr lang="zh-CN" altLang="en-US" dirty="0" smtClean="0"/>
              <a:t>罗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aseline="30000" dirty="0"/>
              <a:t>17</a:t>
            </a:r>
            <a:r>
              <a:rPr lang="zh-TW" altLang="en-US" dirty="0"/>
              <a:t> 亚伯拉罕所信的，是那叫死人复活、使无变为有的上帝，他在主面前作我们世人的父。如经上所记：“我已经立你作多国的父。” </a:t>
            </a:r>
            <a:endParaRPr lang="en-US" altLang="zh-TW" baseline="30000" dirty="0" smtClean="0"/>
          </a:p>
          <a:p>
            <a:r>
              <a:rPr lang="en-US" altLang="zh-TW" baseline="30000" dirty="0" smtClean="0"/>
              <a:t>23</a:t>
            </a:r>
            <a:r>
              <a:rPr lang="zh-TW" altLang="en-US" dirty="0" smtClean="0"/>
              <a:t> </a:t>
            </a:r>
            <a:r>
              <a:rPr lang="zh-TW" altLang="en-US" dirty="0"/>
              <a:t>“算为他义”的这句话不是单为他写的， </a:t>
            </a:r>
            <a:r>
              <a:rPr lang="en-US" altLang="zh-TW" baseline="30000" dirty="0"/>
              <a:t>24</a:t>
            </a:r>
            <a:r>
              <a:rPr lang="zh-TW" altLang="en-US" dirty="0"/>
              <a:t> 也是为我们将来得算为义之人写的，就是我们这信上帝使我们的主耶稣从死里复活的人。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6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创造万物的</a:t>
            </a:r>
            <a:r>
              <a:rPr lang="zh-CN" altLang="en-US" dirty="0" smtClean="0"/>
              <a:t>神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fontAlgn="base"/>
            <a:endParaRPr lang="zh-CN" altLang="en-US" dirty="0"/>
          </a:p>
        </p:txBody>
      </p:sp>
      <p:pic>
        <p:nvPicPr>
          <p:cNvPr id="15362" name="Picture 2" descr="https://encrypted-tbn0.gstatic.com/images?q=tbn:ANd9GcSnY1dcwo3eh6zrh4jvPYmDhM525u45egy8rVghDg8-rI0zFx2T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71" y="2141937"/>
            <a:ext cx="6123517" cy="44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6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dirty="0"/>
              <a:t>悲天悯人的神</a:t>
            </a:r>
            <a:endParaRPr lang="en-US" altLang="zh-CN" dirty="0"/>
          </a:p>
        </p:txBody>
      </p:sp>
      <p:pic>
        <p:nvPicPr>
          <p:cNvPr id="16386" name="Picture 2" descr="https://encrypted-tbn1.gstatic.com/images?q=tbn:ANd9GcQiMinm9RAGMO0vJ2QPeNtJrhVrHfum7vSBpfz4v9fMmfS5TmUx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48123"/>
            <a:ext cx="3733800" cy="550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1.gstatic.com/images?q=tbn:ANd9GcTkBzVohKfEYPFyxJZY1qEIJgdfH-uEd8VFu4qEeX0gaQHXm3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71600"/>
            <a:ext cx="4191000" cy="313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14800" y="4557026"/>
            <a:ext cx="472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/>
              <a:t>你的后裔和女人的后裔也彼此为仇。女人的后裔要伤你的头；你要伤</a:t>
            </a:r>
            <a:r>
              <a:rPr lang="zh-TW" altLang="en-US" sz="3200" dirty="0" smtClean="0"/>
              <a:t>他的脚跟</a:t>
            </a:r>
            <a:r>
              <a:rPr lang="zh-TW" altLang="en-US" sz="3200" dirty="0" smtClean="0"/>
              <a:t>（</a:t>
            </a:r>
            <a:r>
              <a:rPr lang="zh-CN" altLang="en-US" sz="3200" dirty="0" smtClean="0"/>
              <a:t>创</a:t>
            </a:r>
            <a:r>
              <a:rPr lang="en-US" altLang="zh-CN" sz="3200" dirty="0" smtClean="0"/>
              <a:t>3:15</a:t>
            </a:r>
            <a:r>
              <a:rPr lang="zh-TW" altLang="en-US" sz="3200" dirty="0" smtClean="0"/>
              <a:t>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3815412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fontAlgn="base"/>
            <a:r>
              <a:rPr lang="zh-CN" altLang="en-US" dirty="0" smtClean="0"/>
              <a:t>代价</a:t>
            </a:r>
            <a:endParaRPr lang="en-US" altLang="zh-CN" dirty="0"/>
          </a:p>
          <a:p>
            <a:pPr marL="457200" lvl="1" indent="0" fontAlgn="base">
              <a:buNone/>
            </a:pPr>
            <a:endParaRPr lang="en-US" altLang="zh-CN" dirty="0"/>
          </a:p>
          <a:p>
            <a:pPr lvl="1" fontAlgn="base"/>
            <a:endParaRPr lang="en-US" altLang="zh-CN" dirty="0" smtClean="0"/>
          </a:p>
          <a:p>
            <a:pPr lvl="1" fontAlgn="base"/>
            <a:endParaRPr lang="en-US" altLang="zh-CN" dirty="0"/>
          </a:p>
          <a:p>
            <a:pPr lvl="1" fontAlgn="base"/>
            <a:endParaRPr lang="en-US" altLang="zh-CN" dirty="0" smtClean="0"/>
          </a:p>
          <a:p>
            <a:pPr marL="457200" lvl="1" indent="0" fontAlgn="base">
              <a:buNone/>
            </a:pPr>
            <a:r>
              <a:rPr lang="zh-CN" altLang="en-US" sz="3200" dirty="0" smtClean="0"/>
              <a:t>（</a:t>
            </a:r>
            <a:r>
              <a:rPr lang="zh-CN" altLang="en-US" sz="3200" dirty="0" smtClean="0"/>
              <a:t>创</a:t>
            </a:r>
            <a:r>
              <a:rPr lang="en-US" altLang="zh-CN" sz="3200" dirty="0" smtClean="0"/>
              <a:t>3:</a:t>
            </a:r>
            <a:r>
              <a:rPr lang="en-US" altLang="zh-CN" sz="3200" dirty="0" smtClean="0"/>
              <a:t>15</a:t>
            </a:r>
            <a:r>
              <a:rPr lang="zh-CN" altLang="en-US" sz="3200" dirty="0" smtClean="0"/>
              <a:t>）</a:t>
            </a:r>
            <a:r>
              <a:rPr lang="zh-TW" altLang="en-US" sz="3200" dirty="0" smtClean="0"/>
              <a:t>我又要叫你和女人彼此为</a:t>
            </a:r>
            <a:r>
              <a:rPr lang="zh-TW" altLang="en-US" sz="3200" dirty="0"/>
              <a:t>仇；你的后裔和女人的后裔也彼此为仇。女人的后裔要伤你的头；你要伤他的脚跟</a:t>
            </a:r>
            <a:r>
              <a:rPr lang="zh-TW" altLang="en-US" sz="3200" dirty="0" smtClean="0"/>
              <a:t>。</a:t>
            </a:r>
            <a:endParaRPr lang="zh-CN" altLang="en-US" sz="3200" dirty="0"/>
          </a:p>
          <a:p>
            <a:pPr marL="457200" lvl="1" indent="0" fontAlgn="base">
              <a:buNone/>
            </a:pPr>
            <a:r>
              <a:rPr lang="zh-CN" altLang="en-US" sz="3200" dirty="0" smtClean="0"/>
              <a:t>（</a:t>
            </a:r>
            <a:r>
              <a:rPr lang="zh-CN" altLang="en-US" sz="3200" dirty="0" smtClean="0"/>
              <a:t>彼</a:t>
            </a:r>
            <a:r>
              <a:rPr lang="zh-CN" altLang="en-US" sz="3200" dirty="0"/>
              <a:t>得前书</a:t>
            </a:r>
            <a:r>
              <a:rPr lang="en-US" altLang="zh-CN" sz="3200" dirty="0"/>
              <a:t>2:</a:t>
            </a:r>
            <a:r>
              <a:rPr lang="en-US" altLang="zh-CN" sz="3200" dirty="0" smtClean="0"/>
              <a:t>24</a:t>
            </a:r>
            <a:r>
              <a:rPr lang="zh-CN" altLang="en-US" sz="3200" dirty="0" smtClean="0"/>
              <a:t>）</a:t>
            </a:r>
            <a:r>
              <a:rPr lang="zh-CN" altLang="en-US" sz="3200" dirty="0" smtClean="0"/>
              <a:t>他被挂在木头上</a:t>
            </a:r>
            <a:r>
              <a:rPr lang="zh-CN" altLang="en-US" sz="3200" dirty="0"/>
              <a:t>，亲身担当了我们的罪，使我们既然在罪上死，就得以在义上活。因他受的鞭伤，你们便得了医治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pic>
        <p:nvPicPr>
          <p:cNvPr id="18434" name="Picture 2" descr="https://encrypted-tbn1.gstatic.com/images?q=tbn:ANd9GcSAgfA-puE3-lkZ4_XSAE1T9iB6DJSGSjEtm8PKJusAbuLdC89s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3857786" cy="240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52592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24400" y="457200"/>
            <a:ext cx="4419600" cy="5791200"/>
          </a:xfrm>
        </p:spPr>
        <p:txBody>
          <a:bodyPr>
            <a:noAutofit/>
          </a:bodyPr>
          <a:lstStyle/>
          <a:p>
            <a:pPr fontAlgn="base"/>
            <a:r>
              <a:rPr lang="zh-CN" altLang="en-US" dirty="0" smtClean="0"/>
              <a:t>代价</a:t>
            </a:r>
          </a:p>
          <a:p>
            <a:pPr marL="457200" lvl="1" indent="0" fontAlgn="base">
              <a:buNone/>
            </a:pPr>
            <a:r>
              <a:rPr lang="zh-CN" altLang="en-US" sz="3200" dirty="0" smtClean="0"/>
              <a:t>（创</a:t>
            </a:r>
            <a:r>
              <a:rPr lang="en-US" altLang="zh-CN" sz="3200" dirty="0" smtClean="0"/>
              <a:t>3</a:t>
            </a:r>
            <a:r>
              <a:rPr lang="en-US" altLang="zh-CN" sz="3200" dirty="0" smtClean="0"/>
              <a:t>:</a:t>
            </a:r>
            <a:r>
              <a:rPr lang="en-US" altLang="zh-CN" sz="3200" dirty="0" smtClean="0"/>
              <a:t>21</a:t>
            </a:r>
            <a:r>
              <a:rPr lang="zh-CN" altLang="en-US" sz="3200" dirty="0" smtClean="0"/>
              <a:t>）</a:t>
            </a:r>
            <a:r>
              <a:rPr lang="zh-CN" altLang="en-US" sz="3200" dirty="0" smtClean="0"/>
              <a:t>耶和华上帝为亚</a:t>
            </a:r>
            <a:r>
              <a:rPr lang="zh-CN" altLang="en-US" sz="3200" dirty="0"/>
              <a:t>当和他妻子用皮子做衣服给他们穿</a:t>
            </a:r>
            <a:r>
              <a:rPr lang="zh-CN" altLang="en-US" sz="3200" dirty="0" smtClean="0"/>
              <a:t>。</a:t>
            </a:r>
            <a:endParaRPr lang="zh-CN" altLang="en-US" sz="3200" dirty="0"/>
          </a:p>
          <a:p>
            <a:pPr marL="457200" lvl="1" indent="0" fontAlgn="base">
              <a:buNone/>
            </a:pPr>
            <a:r>
              <a:rPr lang="zh-CN" altLang="en-US" sz="3200" dirty="0" smtClean="0"/>
              <a:t>（</a:t>
            </a:r>
            <a:r>
              <a:rPr lang="zh-CN" altLang="en-US" sz="3200" dirty="0" smtClean="0"/>
              <a:t>彼</a:t>
            </a:r>
            <a:r>
              <a:rPr lang="zh-CN" altLang="en-US" sz="3200" dirty="0"/>
              <a:t>得前书</a:t>
            </a:r>
            <a:r>
              <a:rPr lang="en-US" altLang="zh-CN" sz="3200" dirty="0"/>
              <a:t>2:</a:t>
            </a:r>
            <a:r>
              <a:rPr lang="en-US" altLang="zh-CN" sz="3200" dirty="0" smtClean="0"/>
              <a:t>24</a:t>
            </a:r>
            <a:r>
              <a:rPr lang="zh-CN" altLang="en-US" sz="3200" dirty="0" smtClean="0"/>
              <a:t>）</a:t>
            </a:r>
            <a:r>
              <a:rPr lang="zh-CN" altLang="en-US" sz="3200" dirty="0" smtClean="0"/>
              <a:t>他被挂在木头上</a:t>
            </a:r>
            <a:r>
              <a:rPr lang="zh-CN" altLang="en-US" sz="3200" dirty="0"/>
              <a:t>，亲身担当了我们的罪，使我们既然在罪上死，就得以在义上活。因他受的鞭伤，你们便得了医治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pic>
        <p:nvPicPr>
          <p:cNvPr id="18436" name="Picture 4" descr="https://encrypted-tbn1.gstatic.com/images?q=tbn:ANd9GcT2PsMGK_yEFU4UqkRFnc1-YN32gmQ9zWRmYM2KeP_zr6rvPwC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698611" cy="246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33400" y="3352800"/>
            <a:ext cx="3352800" cy="2743200"/>
          </a:xfrm>
        </p:spPr>
        <p:txBody>
          <a:bodyPr>
            <a:noAutofit/>
          </a:bodyPr>
          <a:lstStyle/>
          <a:p>
            <a:r>
              <a:rPr lang="zh-CN" altLang="en-US" sz="20000" dirty="0" smtClean="0"/>
              <a:t>義</a:t>
            </a:r>
            <a:endParaRPr lang="zh-CN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75727306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签约</a:t>
            </a:r>
            <a:endParaRPr lang="en-US" dirty="0"/>
          </a:p>
        </p:txBody>
      </p:sp>
      <p:pic>
        <p:nvPicPr>
          <p:cNvPr id="7" name="Content Placeholder 6" descr="Treaty_of_Nank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2" r="104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160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2296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/>
              <a:t>天津条约</a:t>
            </a:r>
            <a:endParaRPr lang="zh-TW" altLang="en-US" sz="2400" dirty="0"/>
          </a:p>
          <a:p>
            <a:endParaRPr lang="zh-TW" altLang="en-US" sz="2400" dirty="0"/>
          </a:p>
          <a:p>
            <a:r>
              <a:rPr lang="zh-TW" altLang="en-US" sz="2400" dirty="0"/>
              <a:t>    中法天津条约（</a:t>
            </a:r>
            <a:r>
              <a:rPr lang="en-US" altLang="zh-TW" sz="2400" dirty="0"/>
              <a:t>1858</a:t>
            </a:r>
            <a:r>
              <a:rPr lang="zh-TW" altLang="en-US" sz="2400" dirty="0"/>
              <a:t>年（咸丰</a:t>
            </a:r>
            <a:r>
              <a:rPr lang="en-US" altLang="zh-TW" sz="2400" dirty="0"/>
              <a:t>8</a:t>
            </a:r>
            <a:r>
              <a:rPr lang="zh-TW" altLang="en-US" sz="2400" dirty="0"/>
              <a:t>年）</a:t>
            </a:r>
            <a:r>
              <a:rPr lang="en-US" altLang="zh-TW" sz="2400" dirty="0"/>
              <a:t>6</a:t>
            </a:r>
            <a:r>
              <a:rPr lang="zh-TW" altLang="en-US" sz="2400" dirty="0"/>
              <a:t>月</a:t>
            </a:r>
            <a:r>
              <a:rPr lang="en-US" altLang="zh-TW" sz="2400" dirty="0"/>
              <a:t>27</a:t>
            </a:r>
            <a:r>
              <a:rPr lang="zh-TW" altLang="en-US" sz="2400" dirty="0"/>
              <a:t>日，天津）</a:t>
            </a:r>
          </a:p>
          <a:p>
            <a:r>
              <a:rPr lang="zh-TW" altLang="en-US" sz="2400" dirty="0"/>
              <a:t>    中英天津条约（</a:t>
            </a:r>
            <a:r>
              <a:rPr lang="en-US" altLang="zh-TW" sz="2400" dirty="0"/>
              <a:t>1858</a:t>
            </a:r>
            <a:r>
              <a:rPr lang="zh-TW" altLang="en-US" sz="2400" dirty="0"/>
              <a:t>年（咸丰</a:t>
            </a:r>
            <a:r>
              <a:rPr lang="en-US" altLang="zh-TW" sz="2400" dirty="0"/>
              <a:t>8</a:t>
            </a:r>
            <a:r>
              <a:rPr lang="zh-TW" altLang="en-US" sz="2400" dirty="0"/>
              <a:t>年）</a:t>
            </a:r>
            <a:r>
              <a:rPr lang="en-US" altLang="zh-TW" sz="2400" dirty="0"/>
              <a:t>6</a:t>
            </a:r>
            <a:r>
              <a:rPr lang="zh-TW" altLang="en-US" sz="2400" dirty="0"/>
              <a:t>月</a:t>
            </a:r>
            <a:r>
              <a:rPr lang="en-US" altLang="zh-TW" sz="2400" dirty="0"/>
              <a:t>26</a:t>
            </a:r>
            <a:r>
              <a:rPr lang="zh-TW" altLang="en-US" sz="2400" dirty="0"/>
              <a:t>日，天津）</a:t>
            </a:r>
          </a:p>
          <a:p>
            <a:r>
              <a:rPr lang="zh-TW" altLang="en-US" sz="2400" dirty="0"/>
              <a:t>    中美天津条约（</a:t>
            </a:r>
            <a:r>
              <a:rPr lang="en-US" altLang="zh-TW" sz="2400" dirty="0"/>
              <a:t>1858</a:t>
            </a:r>
            <a:r>
              <a:rPr lang="zh-TW" altLang="en-US" sz="2400" dirty="0"/>
              <a:t>年（咸丰</a:t>
            </a:r>
            <a:r>
              <a:rPr lang="en-US" altLang="zh-TW" sz="2400" dirty="0"/>
              <a:t>8</a:t>
            </a:r>
            <a:r>
              <a:rPr lang="zh-TW" altLang="en-US" sz="2400" dirty="0"/>
              <a:t>年）</a:t>
            </a:r>
            <a:r>
              <a:rPr lang="en-US" altLang="zh-TW" sz="2400" dirty="0"/>
              <a:t>6</a:t>
            </a:r>
            <a:r>
              <a:rPr lang="zh-TW" altLang="en-US" sz="2400" dirty="0"/>
              <a:t>月</a:t>
            </a:r>
            <a:r>
              <a:rPr lang="en-US" altLang="zh-TW" sz="2400" dirty="0"/>
              <a:t>18</a:t>
            </a:r>
            <a:r>
              <a:rPr lang="zh-TW" altLang="en-US" sz="2400" dirty="0"/>
              <a:t>日，天津）</a:t>
            </a:r>
          </a:p>
          <a:p>
            <a:r>
              <a:rPr lang="zh-TW" altLang="en-US" sz="2400" dirty="0"/>
              <a:t>    中俄天津条约（</a:t>
            </a:r>
            <a:r>
              <a:rPr lang="en-US" altLang="zh-TW" sz="2400" dirty="0"/>
              <a:t>1858</a:t>
            </a:r>
            <a:r>
              <a:rPr lang="zh-TW" altLang="en-US" sz="2400" dirty="0"/>
              <a:t>年（咸丰</a:t>
            </a:r>
            <a:r>
              <a:rPr lang="en-US" altLang="zh-TW" sz="2400" dirty="0"/>
              <a:t>8</a:t>
            </a:r>
            <a:r>
              <a:rPr lang="zh-TW" altLang="en-US" sz="2400" dirty="0"/>
              <a:t>年）</a:t>
            </a:r>
            <a:r>
              <a:rPr lang="en-US" altLang="zh-TW" sz="2400" dirty="0"/>
              <a:t>6</a:t>
            </a:r>
            <a:r>
              <a:rPr lang="zh-TW" altLang="en-US" sz="2400" dirty="0"/>
              <a:t>月</a:t>
            </a:r>
            <a:r>
              <a:rPr lang="en-US" altLang="zh-TW" sz="2400" dirty="0"/>
              <a:t>13</a:t>
            </a:r>
            <a:r>
              <a:rPr lang="zh-TW" altLang="en-US" sz="2400" dirty="0"/>
              <a:t>日，天津）</a:t>
            </a:r>
          </a:p>
          <a:p>
            <a:endParaRPr lang="zh-TW" altLang="en-US" sz="2400" dirty="0"/>
          </a:p>
          <a:p>
            <a:r>
              <a:rPr lang="zh-TW" altLang="en-US" sz="2400" dirty="0"/>
              <a:t>中俄瑷珲条约（</a:t>
            </a:r>
            <a:r>
              <a:rPr lang="en-US" altLang="zh-TW" sz="2400" dirty="0"/>
              <a:t>1858</a:t>
            </a:r>
            <a:r>
              <a:rPr lang="zh-TW" altLang="en-US" sz="2400" dirty="0"/>
              <a:t>年（咸丰</a:t>
            </a:r>
            <a:r>
              <a:rPr lang="en-US" altLang="zh-TW" sz="2400" dirty="0"/>
              <a:t>8</a:t>
            </a:r>
            <a:r>
              <a:rPr lang="zh-TW" altLang="en-US" sz="2400" dirty="0"/>
              <a:t>年）</a:t>
            </a:r>
            <a:r>
              <a:rPr lang="en-US" altLang="zh-TW" sz="2400" dirty="0"/>
              <a:t>5</a:t>
            </a:r>
            <a:r>
              <a:rPr lang="zh-TW" altLang="en-US" sz="2400" dirty="0"/>
              <a:t>月</a:t>
            </a:r>
            <a:r>
              <a:rPr lang="en-US" altLang="zh-TW" sz="2400" dirty="0"/>
              <a:t>28</a:t>
            </a:r>
            <a:r>
              <a:rPr lang="zh-TW" altLang="en-US" sz="2400" dirty="0"/>
              <a:t>日，瑷珲）</a:t>
            </a:r>
          </a:p>
          <a:p>
            <a:r>
              <a:rPr lang="zh-TW" altLang="en-US" sz="2400" dirty="0"/>
              <a:t>上海英法美租界租地章程（</a:t>
            </a:r>
            <a:r>
              <a:rPr lang="en-US" altLang="zh-TW" sz="2400" dirty="0"/>
              <a:t>1854</a:t>
            </a:r>
            <a:r>
              <a:rPr lang="zh-TW" altLang="en-US" sz="2400" dirty="0"/>
              <a:t>年（咸丰</a:t>
            </a:r>
            <a:r>
              <a:rPr lang="en-US" altLang="zh-TW" sz="2400" dirty="0"/>
              <a:t>4</a:t>
            </a:r>
            <a:r>
              <a:rPr lang="zh-TW" altLang="en-US" sz="2400" dirty="0"/>
              <a:t>年）</a:t>
            </a:r>
            <a:r>
              <a:rPr lang="en-US" altLang="zh-TW" sz="2400" dirty="0"/>
              <a:t>7</a:t>
            </a:r>
            <a:r>
              <a:rPr lang="zh-TW" altLang="en-US" sz="2400" dirty="0"/>
              <a:t>月</a:t>
            </a:r>
            <a:r>
              <a:rPr lang="en-US" altLang="zh-TW" sz="2400" dirty="0"/>
              <a:t>5</a:t>
            </a:r>
            <a:r>
              <a:rPr lang="zh-TW" altLang="en-US" sz="2400" dirty="0"/>
              <a:t>日，上海）</a:t>
            </a:r>
          </a:p>
          <a:p>
            <a:r>
              <a:rPr lang="zh-TW" altLang="en-US" sz="2400" dirty="0"/>
              <a:t>中俄伊犁塔尔巴哈台通商章程（</a:t>
            </a:r>
            <a:r>
              <a:rPr lang="en-US" altLang="zh-TW" sz="2400" dirty="0"/>
              <a:t>1851</a:t>
            </a:r>
            <a:r>
              <a:rPr lang="zh-TW" altLang="en-US" sz="2400" dirty="0"/>
              <a:t>年（咸丰元年）</a:t>
            </a:r>
            <a:r>
              <a:rPr lang="en-US" altLang="zh-TW" sz="2400" dirty="0"/>
              <a:t>8</a:t>
            </a:r>
            <a:r>
              <a:rPr lang="zh-TW" altLang="en-US" sz="2400" dirty="0"/>
              <a:t>月</a:t>
            </a:r>
            <a:r>
              <a:rPr lang="en-US" altLang="zh-TW" sz="2400" dirty="0"/>
              <a:t>6</a:t>
            </a:r>
            <a:r>
              <a:rPr lang="zh-TW" altLang="en-US" sz="2400" dirty="0"/>
              <a:t>日，伊犁）</a:t>
            </a:r>
          </a:p>
          <a:p>
            <a:r>
              <a:rPr lang="zh-TW" altLang="en-US" sz="2400" dirty="0"/>
              <a:t>黄埔条约（</a:t>
            </a:r>
            <a:r>
              <a:rPr lang="en-US" altLang="zh-TW" sz="2400" dirty="0"/>
              <a:t>1844</a:t>
            </a:r>
            <a:r>
              <a:rPr lang="zh-TW" altLang="en-US" sz="2400" dirty="0"/>
              <a:t>年（道光</a:t>
            </a:r>
            <a:r>
              <a:rPr lang="en-US" altLang="zh-TW" sz="2400" dirty="0"/>
              <a:t>24</a:t>
            </a:r>
            <a:r>
              <a:rPr lang="zh-TW" altLang="en-US" sz="2400" dirty="0"/>
              <a:t>年）</a:t>
            </a:r>
            <a:r>
              <a:rPr lang="en-US" altLang="zh-TW" sz="2400" dirty="0"/>
              <a:t>10</a:t>
            </a:r>
            <a:r>
              <a:rPr lang="zh-TW" altLang="en-US" sz="2400" dirty="0"/>
              <a:t>月</a:t>
            </a:r>
            <a:r>
              <a:rPr lang="en-US" altLang="zh-TW" sz="2400" dirty="0"/>
              <a:t>24</a:t>
            </a:r>
            <a:r>
              <a:rPr lang="zh-TW" altLang="en-US" sz="2400" dirty="0"/>
              <a:t>日，与法国，黄埔）</a:t>
            </a:r>
          </a:p>
          <a:p>
            <a:r>
              <a:rPr lang="zh-TW" altLang="en-US" sz="2400" dirty="0"/>
              <a:t>望厦条约（</a:t>
            </a:r>
            <a:r>
              <a:rPr lang="en-US" altLang="zh-TW" sz="2400" dirty="0"/>
              <a:t>1844</a:t>
            </a:r>
            <a:r>
              <a:rPr lang="zh-TW" altLang="en-US" sz="2400" dirty="0"/>
              <a:t>年（道光</a:t>
            </a:r>
            <a:r>
              <a:rPr lang="en-US" altLang="zh-TW" sz="2400" dirty="0"/>
              <a:t>24</a:t>
            </a:r>
            <a:r>
              <a:rPr lang="zh-TW" altLang="en-US" sz="2400" dirty="0"/>
              <a:t>年）</a:t>
            </a:r>
            <a:r>
              <a:rPr lang="en-US" altLang="zh-TW" sz="2400" dirty="0"/>
              <a:t>7</a:t>
            </a:r>
            <a:r>
              <a:rPr lang="zh-TW" altLang="en-US" sz="2400" dirty="0"/>
              <a:t>月</a:t>
            </a:r>
            <a:r>
              <a:rPr lang="en-US" altLang="zh-TW" sz="2400" dirty="0"/>
              <a:t>3</a:t>
            </a:r>
            <a:r>
              <a:rPr lang="zh-TW" altLang="en-US" sz="2400" dirty="0"/>
              <a:t>日，与美国，望厦）</a:t>
            </a:r>
          </a:p>
          <a:p>
            <a:r>
              <a:rPr lang="zh-TW" altLang="en-US" sz="2400" dirty="0"/>
              <a:t>虎门条约（</a:t>
            </a:r>
            <a:r>
              <a:rPr lang="en-US" altLang="zh-TW" sz="2400" dirty="0"/>
              <a:t>1843</a:t>
            </a:r>
            <a:r>
              <a:rPr lang="zh-TW" altLang="en-US" sz="2400" dirty="0"/>
              <a:t>年（道光</a:t>
            </a:r>
            <a:r>
              <a:rPr lang="en-US" altLang="zh-TW" sz="2400" dirty="0"/>
              <a:t>23</a:t>
            </a:r>
            <a:r>
              <a:rPr lang="zh-TW" altLang="en-US" sz="2400" dirty="0"/>
              <a:t>年）</a:t>
            </a:r>
            <a:r>
              <a:rPr lang="en-US" altLang="zh-TW" sz="2400" dirty="0"/>
              <a:t>10</a:t>
            </a:r>
            <a:r>
              <a:rPr lang="zh-TW" altLang="en-US" sz="2400" dirty="0"/>
              <a:t>月</a:t>
            </a:r>
            <a:r>
              <a:rPr lang="en-US" altLang="zh-TW" sz="2400" dirty="0"/>
              <a:t>8</a:t>
            </a:r>
            <a:r>
              <a:rPr lang="zh-TW" altLang="en-US" sz="2400" dirty="0"/>
              <a:t>日，与英国，虎门）</a:t>
            </a:r>
          </a:p>
          <a:p>
            <a:r>
              <a:rPr lang="zh-TW" altLang="en-US" sz="2400" dirty="0"/>
              <a:t>南京条约（</a:t>
            </a:r>
            <a:r>
              <a:rPr lang="en-US" altLang="zh-TW" sz="2400" dirty="0"/>
              <a:t>1842</a:t>
            </a:r>
            <a:r>
              <a:rPr lang="zh-TW" altLang="en-US" sz="2400" dirty="0"/>
              <a:t>年（道光</a:t>
            </a:r>
            <a:r>
              <a:rPr lang="en-US" altLang="zh-TW" sz="2400" dirty="0"/>
              <a:t>22</a:t>
            </a:r>
            <a:r>
              <a:rPr lang="zh-TW" altLang="en-US" sz="2400" dirty="0"/>
              <a:t>年）</a:t>
            </a:r>
            <a:r>
              <a:rPr lang="en-US" altLang="zh-TW" sz="2400" dirty="0"/>
              <a:t>8</a:t>
            </a:r>
            <a:r>
              <a:rPr lang="zh-TW" altLang="en-US" sz="2400" dirty="0"/>
              <a:t>月</a:t>
            </a:r>
            <a:r>
              <a:rPr lang="en-US" altLang="zh-TW" sz="2400" dirty="0"/>
              <a:t>29</a:t>
            </a:r>
            <a:r>
              <a:rPr lang="zh-TW" altLang="en-US" sz="2400" dirty="0"/>
              <a:t>日，与英国，南京）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442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1950</a:t>
            </a:r>
            <a:r>
              <a:rPr lang="zh-TW" altLang="en-US" dirty="0"/>
              <a:t>年的</a:t>
            </a:r>
            <a:r>
              <a:rPr lang="en-US" altLang="zh-TW" dirty="0"/>
              <a:t>《</a:t>
            </a:r>
            <a:r>
              <a:rPr lang="zh-TW" altLang="en-US" dirty="0"/>
              <a:t>中苏友好同盟互助条约</a:t>
            </a:r>
            <a:r>
              <a:rPr lang="en-US" altLang="zh-TW" dirty="0" smtClean="0"/>
              <a:t>》</a:t>
            </a:r>
          </a:p>
          <a:p>
            <a:r>
              <a:rPr lang="en-US" altLang="zh-TW" dirty="0" smtClean="0"/>
              <a:t>1924</a:t>
            </a:r>
            <a:r>
              <a:rPr lang="zh-TW" altLang="en-US" dirty="0"/>
              <a:t>年</a:t>
            </a:r>
            <a:r>
              <a:rPr lang="en-US" altLang="zh-TW" dirty="0"/>
              <a:t>5</a:t>
            </a:r>
            <a:r>
              <a:rPr lang="zh-TW" altLang="en-US" dirty="0"/>
              <a:t>月的</a:t>
            </a:r>
            <a:r>
              <a:rPr lang="en-US" altLang="zh-TW" dirty="0"/>
              <a:t>《</a:t>
            </a:r>
            <a:r>
              <a:rPr lang="zh-TW" altLang="en-US" dirty="0"/>
              <a:t>中苏解决悬案大纲条约</a:t>
            </a:r>
            <a:r>
              <a:rPr lang="en-US" altLang="zh-TW" dirty="0" smtClean="0"/>
              <a:t>》</a:t>
            </a:r>
          </a:p>
          <a:p>
            <a:r>
              <a:rPr lang="en-US" altLang="zh-TW" dirty="0" smtClean="0"/>
              <a:t>1921</a:t>
            </a:r>
            <a:r>
              <a:rPr lang="zh-TW" altLang="en-US" dirty="0"/>
              <a:t>年</a:t>
            </a:r>
            <a:r>
              <a:rPr lang="en-US" altLang="zh-TW" dirty="0"/>
              <a:t>5</a:t>
            </a:r>
            <a:r>
              <a:rPr lang="zh-TW" altLang="en-US" dirty="0"/>
              <a:t>月的</a:t>
            </a:r>
            <a:r>
              <a:rPr lang="en-US" altLang="zh-TW" dirty="0"/>
              <a:t>《</a:t>
            </a:r>
            <a:r>
              <a:rPr lang="zh-TW" altLang="en-US" dirty="0"/>
              <a:t>中德协约及其它文件</a:t>
            </a:r>
            <a:r>
              <a:rPr lang="en-US" altLang="zh-TW" dirty="0"/>
              <a:t>》</a:t>
            </a:r>
            <a:r>
              <a:rPr lang="zh-TW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8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旧约：与</a:t>
            </a:r>
            <a:r>
              <a:rPr lang="zh-TW" altLang="en-US" dirty="0" smtClean="0"/>
              <a:t>挪亚和他的儿子</a:t>
            </a:r>
            <a:r>
              <a:rPr lang="zh-CN" altLang="en-US" dirty="0" smtClean="0"/>
              <a:t>们（创</a:t>
            </a:r>
            <a:r>
              <a:rPr lang="en-US" altLang="zh-CN" dirty="0" smtClean="0"/>
              <a:t>9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0"/>
            <a:ext cx="70104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600" dirty="0" smtClean="0"/>
              <a:t>14 </a:t>
            </a:r>
            <a:r>
              <a:rPr lang="en-US" altLang="zh-TW" sz="2600" dirty="0"/>
              <a:t>	</a:t>
            </a:r>
            <a:r>
              <a:rPr lang="zh-TW" altLang="en-US" sz="2600" dirty="0"/>
              <a:t>我使云彩盖地的时候，必有虹现在云彩中，</a:t>
            </a:r>
          </a:p>
          <a:p>
            <a:r>
              <a:rPr lang="en-US" altLang="zh-TW" sz="2600" dirty="0"/>
              <a:t>15 	</a:t>
            </a:r>
            <a:r>
              <a:rPr lang="zh-TW" altLang="en-US" sz="2600" dirty="0"/>
              <a:t>我便记念我与你们和各样有血肉的活物所立的约，水就再不汜滥、毁坏一切有血肉的物了。</a:t>
            </a:r>
          </a:p>
          <a:p>
            <a:r>
              <a:rPr lang="en-US" altLang="zh-TW" sz="2600" dirty="0"/>
              <a:t>16 	</a:t>
            </a:r>
            <a:r>
              <a:rPr lang="zh-TW" altLang="en-US" sz="2600" dirty="0"/>
              <a:t>虹必现在云彩中，我看见，就要记念我与地上各样有血肉的活物所立的永约</a:t>
            </a:r>
            <a:r>
              <a:rPr lang="zh-TW" altLang="en-US" sz="2600" dirty="0" smtClean="0"/>
              <a:t>。</a:t>
            </a:r>
            <a:endParaRPr lang="en-US" sz="2600" dirty="0"/>
          </a:p>
        </p:txBody>
      </p:sp>
      <p:pic>
        <p:nvPicPr>
          <p:cNvPr id="5" name="Picture 4" descr="doublerainb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9200"/>
            <a:ext cx="4572000" cy="316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0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751</Words>
  <Application>Microsoft Macintosh PowerPoint</Application>
  <PresentationFormat>On-screen Show (4:3)</PresentationFormat>
  <Paragraphs>66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主题​​</vt:lpstr>
      <vt:lpstr>说话算数的神</vt:lpstr>
      <vt:lpstr>创造万物的神</vt:lpstr>
      <vt:lpstr>悲天悯人的神</vt:lpstr>
      <vt:lpstr>PowerPoint Presentation</vt:lpstr>
      <vt:lpstr>義</vt:lpstr>
      <vt:lpstr>签约</vt:lpstr>
      <vt:lpstr>PowerPoint Presentation</vt:lpstr>
      <vt:lpstr>PowerPoint Presentation</vt:lpstr>
      <vt:lpstr>旧约：与挪亚和他的儿子们（创9）</vt:lpstr>
      <vt:lpstr>旧约：与亚伯兰（创12）</vt:lpstr>
      <vt:lpstr>旧约：与亚伯兰（创15）</vt:lpstr>
      <vt:lpstr>旧约：与亚伯拉罕（创22）</vt:lpstr>
      <vt:lpstr>旧约：与以色列人（出12）</vt:lpstr>
      <vt:lpstr>PowerPoint Presentation</vt:lpstr>
      <vt:lpstr>新约：神的羔羊（约翰1）</vt:lpstr>
      <vt:lpstr>新约：逾越节所预表的（马太26）</vt:lpstr>
      <vt:lpstr>新约：与亚伯拉罕的后裔（罗5）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悲天悯人的神</dc:title>
  <dc:creator>Jimmy</dc:creator>
  <cp:lastModifiedBy>Kunming Su</cp:lastModifiedBy>
  <cp:revision>23</cp:revision>
  <dcterms:created xsi:type="dcterms:W3CDTF">2012-10-17T22:46:13Z</dcterms:created>
  <dcterms:modified xsi:type="dcterms:W3CDTF">2012-10-27T21:26:41Z</dcterms:modified>
</cp:coreProperties>
</file>