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5" r:id="rId5"/>
    <p:sldId id="279" r:id="rId6"/>
    <p:sldId id="280" r:id="rId7"/>
    <p:sldId id="257" r:id="rId8"/>
    <p:sldId id="281" r:id="rId9"/>
    <p:sldId id="258" r:id="rId10"/>
    <p:sldId id="259" r:id="rId11"/>
    <p:sldId id="260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1" r:id="rId20"/>
    <p:sldId id="270" r:id="rId21"/>
    <p:sldId id="269" r:id="rId22"/>
    <p:sldId id="271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6E86-56F1-4791-A3A0-46101D7DBC29}" type="datetimeFigureOut">
              <a:rPr lang="zh-CN" altLang="en-US" smtClean="0"/>
              <a:t>11/3/12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6453-4A6A-40F7-9713-4B7D6CBA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481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6E86-56F1-4791-A3A0-46101D7DBC29}" type="datetimeFigureOut">
              <a:rPr lang="zh-CN" altLang="en-US" smtClean="0"/>
              <a:t>11/3/12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6453-4A6A-40F7-9713-4B7D6CBA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63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6E86-56F1-4791-A3A0-46101D7DBC29}" type="datetimeFigureOut">
              <a:rPr lang="zh-CN" altLang="en-US" smtClean="0"/>
              <a:t>11/3/12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6453-4A6A-40F7-9713-4B7D6CBA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050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6E86-56F1-4791-A3A0-46101D7DBC29}" type="datetimeFigureOut">
              <a:rPr lang="zh-CN" altLang="en-US" smtClean="0"/>
              <a:t>11/3/12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6453-4A6A-40F7-9713-4B7D6CBA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479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6E86-56F1-4791-A3A0-46101D7DBC29}" type="datetimeFigureOut">
              <a:rPr lang="zh-CN" altLang="en-US" smtClean="0"/>
              <a:t>11/3/12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6453-4A6A-40F7-9713-4B7D6CBA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92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6E86-56F1-4791-A3A0-46101D7DBC29}" type="datetimeFigureOut">
              <a:rPr lang="zh-CN" altLang="en-US" smtClean="0"/>
              <a:t>11/3/12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6453-4A6A-40F7-9713-4B7D6CBA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689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6E86-56F1-4791-A3A0-46101D7DBC29}" type="datetimeFigureOut">
              <a:rPr lang="zh-CN" altLang="en-US" smtClean="0"/>
              <a:t>11/3/12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6453-4A6A-40F7-9713-4B7D6CBA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283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6E86-56F1-4791-A3A0-46101D7DBC29}" type="datetimeFigureOut">
              <a:rPr lang="zh-CN" altLang="en-US" smtClean="0"/>
              <a:t>11/3/12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6453-4A6A-40F7-9713-4B7D6CBA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1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6E86-56F1-4791-A3A0-46101D7DBC29}" type="datetimeFigureOut">
              <a:rPr lang="zh-CN" altLang="en-US" smtClean="0"/>
              <a:t>11/3/12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6453-4A6A-40F7-9713-4B7D6CBA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871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6E86-56F1-4791-A3A0-46101D7DBC29}" type="datetimeFigureOut">
              <a:rPr lang="zh-CN" altLang="en-US" smtClean="0"/>
              <a:t>11/3/12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6453-4A6A-40F7-9713-4B7D6CBA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452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6E86-56F1-4791-A3A0-46101D7DBC29}" type="datetimeFigureOut">
              <a:rPr lang="zh-CN" altLang="en-US" smtClean="0"/>
              <a:t>11/3/12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6453-4A6A-40F7-9713-4B7D6CBA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5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86E86-56F1-4791-A3A0-46101D7DBC29}" type="datetimeFigureOut">
              <a:rPr lang="zh-CN" altLang="en-US" smtClean="0"/>
              <a:t>11/3/12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C6453-4A6A-40F7-9713-4B7D6CBA2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107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约法三章的</a:t>
            </a:r>
            <a:r>
              <a:rPr lang="zh-CN" altLang="en-US" dirty="0" smtClean="0"/>
              <a:t>神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11/4/12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7816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不可有别的神</a:t>
            </a:r>
          </a:p>
        </p:txBody>
      </p:sp>
      <p:pic>
        <p:nvPicPr>
          <p:cNvPr id="1026" name="Picture 2" descr="https://encrypted-tbn2.gstatic.com/images?q=tbn:ANd9GcTr2kQwuczf0Bpy_a8IyGHV8rJ0d6qyoigwWWScxgl3T7Pc9Nx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9" y="2258208"/>
            <a:ext cx="5034611" cy="377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4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不可拜偶像</a:t>
            </a:r>
          </a:p>
        </p:txBody>
      </p:sp>
      <p:pic>
        <p:nvPicPr>
          <p:cNvPr id="2050" name="Picture 2" descr="https://encrypted-tbn0.gstatic.com/images?q=tbn:ANd9GcSWLK_VXnV48HFdWIk48AXTFZuAJ99I2ZR-nuoXJuYNMphd9f7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768" y="2046130"/>
            <a:ext cx="4300515" cy="430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677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不可妄称耶和华你上帝的名</a:t>
            </a:r>
          </a:p>
        </p:txBody>
      </p:sp>
      <p:pic>
        <p:nvPicPr>
          <p:cNvPr id="2050" name="Picture 2" descr="https://encrypted-tbn0.gstatic.com/images?q=tbn:ANd9GcSWLK_VXnV48HFdWIk48AXTFZuAJ99I2ZR-nuoXJuYNMphd9f7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768" y="2046130"/>
            <a:ext cx="4300515" cy="430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438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当守安息日</a:t>
            </a:r>
          </a:p>
        </p:txBody>
      </p:sp>
      <p:pic>
        <p:nvPicPr>
          <p:cNvPr id="2050" name="Picture 2" descr="https://encrypted-tbn0.gstatic.com/images?q=tbn:ANd9GcSWLK_VXnV48HFdWIk48AXTFZuAJ99I2ZR-nuoXJuYNMphd9f7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768" y="2046130"/>
            <a:ext cx="4300515" cy="430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959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3950" y="2277563"/>
            <a:ext cx="7886700" cy="1325563"/>
          </a:xfrm>
        </p:spPr>
        <p:txBody>
          <a:bodyPr>
            <a:noAutofit/>
          </a:bodyPr>
          <a:lstStyle/>
          <a:p>
            <a:r>
              <a:rPr lang="zh-CN" altLang="en-US" sz="11100" dirty="0"/>
              <a:t>当孝敬父母</a:t>
            </a:r>
          </a:p>
        </p:txBody>
      </p:sp>
    </p:spTree>
    <p:extLst>
      <p:ext uri="{BB962C8B-B14F-4D97-AF65-F5344CB8AC3E}">
        <p14:creationId xmlns:p14="http://schemas.microsoft.com/office/powerpoint/2010/main" val="117652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不可杀人</a:t>
            </a:r>
          </a:p>
        </p:txBody>
      </p:sp>
      <p:pic>
        <p:nvPicPr>
          <p:cNvPr id="2050" name="Picture 2" descr="https://encrypted-tbn0.gstatic.com/images?q=tbn:ANd9GcSWLK_VXnV48HFdWIk48AXTFZuAJ99I2ZR-nuoXJuYNMphd9f7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768" y="2046130"/>
            <a:ext cx="4300515" cy="430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969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不可</a:t>
            </a:r>
            <a:r>
              <a:rPr lang="zh-CN" altLang="en-US" dirty="0" smtClean="0"/>
              <a:t>奸淫</a:t>
            </a:r>
            <a:endParaRPr lang="zh-CN" altLang="en-US" dirty="0"/>
          </a:p>
        </p:txBody>
      </p:sp>
      <p:pic>
        <p:nvPicPr>
          <p:cNvPr id="2050" name="Picture 2" descr="https://encrypted-tbn0.gstatic.com/images?q=tbn:ANd9GcSWLK_VXnV48HFdWIk48AXTFZuAJ99I2ZR-nuoXJuYNMphd9f7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768" y="2046130"/>
            <a:ext cx="4300515" cy="430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399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不可</a:t>
            </a:r>
            <a:r>
              <a:rPr lang="zh-CN" altLang="en-US" dirty="0" smtClean="0"/>
              <a:t>偷盗</a:t>
            </a:r>
            <a:endParaRPr lang="zh-CN" altLang="en-US" dirty="0"/>
          </a:p>
        </p:txBody>
      </p:sp>
      <p:pic>
        <p:nvPicPr>
          <p:cNvPr id="2050" name="Picture 2" descr="https://encrypted-tbn0.gstatic.com/images?q=tbn:ANd9GcSWLK_VXnV48HFdWIk48AXTFZuAJ99I2ZR-nuoXJuYNMphd9f7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768" y="2046130"/>
            <a:ext cx="4300515" cy="430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889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不可作假见证陷害人</a:t>
            </a:r>
          </a:p>
        </p:txBody>
      </p:sp>
      <p:pic>
        <p:nvPicPr>
          <p:cNvPr id="2050" name="Picture 2" descr="https://encrypted-tbn0.gstatic.com/images?q=tbn:ANd9GcSWLK_VXnV48HFdWIk48AXTFZuAJ99I2ZR-nuoXJuYNMphd9f7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768" y="2046130"/>
            <a:ext cx="4300515" cy="430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140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不可贪恋</a:t>
            </a:r>
          </a:p>
        </p:txBody>
      </p:sp>
      <p:pic>
        <p:nvPicPr>
          <p:cNvPr id="1026" name="Picture 2" descr="https://encrypted-tbn2.gstatic.com/images?q=tbn:ANd9GcTr2kQwuczf0Bpy_a8IyGHV8rJ0d6qyoigwWWScxgl3T7Pc9Nx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9" y="2258208"/>
            <a:ext cx="5034611" cy="377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8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创造万物的</a:t>
            </a:r>
            <a:r>
              <a:rPr lang="zh-CN" altLang="en-US" dirty="0" smtClean="0"/>
              <a:t>神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fontAlgn="base"/>
            <a:endParaRPr lang="zh-CN" altLang="en-US" dirty="0"/>
          </a:p>
        </p:txBody>
      </p:sp>
      <p:pic>
        <p:nvPicPr>
          <p:cNvPr id="15362" name="Picture 2" descr="https://encrypted-tbn0.gstatic.com/images?q=tbn:ANd9GcSnY1dcwo3eh6zrh4jvPYmDhM525u45egy8rVghDg8-rI0zFx2Tw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371" y="2141937"/>
            <a:ext cx="6123517" cy="44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06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爱</a:t>
            </a:r>
            <a:r>
              <a:rPr lang="zh-CN" altLang="en-US" dirty="0" smtClean="0"/>
              <a:t>神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～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Up-Down Arrow 2"/>
          <p:cNvSpPr/>
          <p:nvPr/>
        </p:nvSpPr>
        <p:spPr>
          <a:xfrm>
            <a:off x="3167216" y="1101564"/>
            <a:ext cx="2142079" cy="5079433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31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爱人</a:t>
            </a:r>
            <a:r>
              <a:rPr lang="zh-CN" altLang="en-US" dirty="0" smtClean="0"/>
              <a:t>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～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zh-CN" altLang="en-US" dirty="0"/>
              <a:t>向弟兄动怒＝杀人</a:t>
            </a:r>
          </a:p>
          <a:p>
            <a:pPr fontAlgn="base"/>
            <a:r>
              <a:rPr lang="zh-CN" altLang="en-US" dirty="0"/>
              <a:t>动淫念＝犯奸淫</a:t>
            </a:r>
          </a:p>
          <a:p>
            <a:pPr fontAlgn="base"/>
            <a:r>
              <a:rPr lang="zh-CN" altLang="en-US" dirty="0"/>
              <a:t>所以，你们要完全，象你们的天父完全一样</a:t>
            </a:r>
          </a:p>
          <a:p>
            <a:endParaRPr lang="zh-CN" alt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2386888" y="1132163"/>
            <a:ext cx="3855742" cy="887371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87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600" dirty="0"/>
              <a:t>律法的目的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zh-CN" altLang="en-US" sz="4400" dirty="0"/>
              <a:t>定义罪</a:t>
            </a:r>
          </a:p>
          <a:p>
            <a:pPr fontAlgn="base"/>
            <a:r>
              <a:rPr lang="zh-CN" altLang="en-US" sz="4400" dirty="0"/>
              <a:t>使知罪</a:t>
            </a:r>
          </a:p>
          <a:p>
            <a:pPr fontAlgn="base"/>
            <a:r>
              <a:rPr lang="zh-CN" altLang="en-US" sz="4400" dirty="0"/>
              <a:t>引向恩典</a:t>
            </a:r>
          </a:p>
          <a:p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61372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dirty="0"/>
              <a:t>悲天悯人的神</a:t>
            </a:r>
            <a:endParaRPr lang="en-US" altLang="zh-CN" dirty="0"/>
          </a:p>
        </p:txBody>
      </p:sp>
      <p:pic>
        <p:nvPicPr>
          <p:cNvPr id="16386" name="Picture 2" descr="https://encrypted-tbn1.gstatic.com/images?q=tbn:ANd9GcQiMinm9RAGMO0vJ2QPeNtJrhVrHfum7vSBpfz4v9fMmfS5TmUxN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48123"/>
            <a:ext cx="3733800" cy="550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encrypted-tbn1.gstatic.com/images?q=tbn:ANd9GcTkBzVohKfEYPFyxJZY1qEIJgdfH-uEd8VFu4qEeX0gaQHXm3h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371600"/>
            <a:ext cx="4191000" cy="313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114800" y="4557026"/>
            <a:ext cx="472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/>
              <a:t>你的后裔和女人的后裔也彼此为仇。女人的后裔要伤你的头；你要伤</a:t>
            </a:r>
            <a:r>
              <a:rPr lang="zh-TW" altLang="en-US" sz="3200" dirty="0" smtClean="0"/>
              <a:t>他的脚跟（</a:t>
            </a:r>
            <a:r>
              <a:rPr lang="zh-CN" altLang="en-US" sz="3200" dirty="0" smtClean="0"/>
              <a:t>创</a:t>
            </a:r>
            <a:r>
              <a:rPr lang="en-US" altLang="zh-CN" sz="3200" dirty="0" smtClean="0"/>
              <a:t>3:15</a:t>
            </a:r>
            <a:r>
              <a:rPr lang="zh-TW" altLang="en-US" sz="3200" dirty="0" smtClean="0"/>
              <a:t>）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4782833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24400" y="3199635"/>
            <a:ext cx="4419600" cy="3658365"/>
          </a:xfrm>
        </p:spPr>
        <p:txBody>
          <a:bodyPr>
            <a:noAutofit/>
          </a:bodyPr>
          <a:lstStyle/>
          <a:p>
            <a:pPr fontAlgn="base"/>
            <a:r>
              <a:rPr lang="zh-CN" altLang="en-US" dirty="0" smtClean="0"/>
              <a:t>代价</a:t>
            </a:r>
          </a:p>
          <a:p>
            <a:pPr marL="457200" lvl="1" indent="0" fontAlgn="base">
              <a:buNone/>
            </a:pPr>
            <a:r>
              <a:rPr lang="zh-CN" altLang="en-US" sz="3200" dirty="0" smtClean="0"/>
              <a:t>（</a:t>
            </a:r>
            <a:r>
              <a:rPr lang="zh-CN" altLang="en-US" sz="3200" dirty="0" smtClean="0"/>
              <a:t>彼</a:t>
            </a:r>
            <a:r>
              <a:rPr lang="zh-CN" altLang="en-US" sz="3200" dirty="0"/>
              <a:t>得前书</a:t>
            </a:r>
            <a:r>
              <a:rPr lang="en-US" altLang="zh-CN" sz="3200" dirty="0"/>
              <a:t>2:</a:t>
            </a:r>
            <a:r>
              <a:rPr lang="en-US" altLang="zh-CN" sz="3200" dirty="0" smtClean="0"/>
              <a:t>24</a:t>
            </a:r>
            <a:r>
              <a:rPr lang="zh-CN" altLang="en-US" sz="3200" dirty="0" smtClean="0"/>
              <a:t>）他被挂在木头上</a:t>
            </a:r>
            <a:r>
              <a:rPr lang="zh-CN" altLang="en-US" sz="3200" dirty="0"/>
              <a:t>，亲身担当了我们的罪，使我们既然在罪上死，就得以在义上活。因他受的鞭伤，你们便得了医治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  <p:pic>
        <p:nvPicPr>
          <p:cNvPr id="18436" name="Picture 4" descr="https://encrypted-tbn1.gstatic.com/images?q=tbn:ANd9GcT2PsMGK_yEFU4UqkRFnc1-YN32gmQ9zWRmYM2KeP_zr6rvPwC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698611" cy="246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33400" y="3352800"/>
            <a:ext cx="3352800" cy="2743200"/>
          </a:xfrm>
        </p:spPr>
        <p:txBody>
          <a:bodyPr>
            <a:noAutofit/>
          </a:bodyPr>
          <a:lstStyle/>
          <a:p>
            <a:r>
              <a:rPr lang="zh-CN" altLang="en-US" sz="20000" dirty="0" smtClean="0"/>
              <a:t>義</a:t>
            </a:r>
            <a:endParaRPr lang="zh-CN" altLang="en-US" sz="20000" dirty="0"/>
          </a:p>
        </p:txBody>
      </p:sp>
      <p:pic>
        <p:nvPicPr>
          <p:cNvPr id="5" name="Picture 2" descr="https://encrypted-tbn1.gstatic.com/images?q=tbn:ANd9GcSAgfA-puE3-lkZ4_XSAE1T9iB6DJSGSjEtm8PKJusAbuLdC89sS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475" y="335994"/>
            <a:ext cx="3857786" cy="240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36692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说话算数的神</a:t>
            </a:r>
            <a:endParaRPr lang="en-US" dirty="0"/>
          </a:p>
        </p:txBody>
      </p:sp>
      <p:pic>
        <p:nvPicPr>
          <p:cNvPr id="5" name="Picture 4" descr="doublerainb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003" y="2183069"/>
            <a:ext cx="5361235" cy="370723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05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70498" y="250291"/>
            <a:ext cx="7913117" cy="86657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“</a:t>
            </a:r>
            <a:r>
              <a:rPr lang="zh-CN" altLang="en-US" dirty="0" smtClean="0"/>
              <a:t>约法</a:t>
            </a:r>
            <a:r>
              <a:rPr lang="zh-CN" altLang="en-US" dirty="0" smtClean="0"/>
              <a:t>十</a:t>
            </a:r>
            <a:r>
              <a:rPr lang="zh-CN" altLang="en-US" dirty="0" smtClean="0"/>
              <a:t>章</a:t>
            </a:r>
            <a:r>
              <a:rPr lang="zh-CN" altLang="en-US" dirty="0" smtClean="0"/>
              <a:t>”</a:t>
            </a:r>
            <a:r>
              <a:rPr lang="zh-CN" altLang="en-US" dirty="0" smtClean="0"/>
              <a:t>的</a:t>
            </a:r>
            <a:r>
              <a:rPr lang="zh-CN" altLang="en-US" dirty="0" smtClean="0"/>
              <a:t>神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Picture 3" descr="t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559" y="3365889"/>
            <a:ext cx="4397972" cy="3263295"/>
          </a:xfrm>
          <a:prstGeom prst="rect">
            <a:avLst/>
          </a:prstGeom>
        </p:spPr>
      </p:pic>
      <p:pic>
        <p:nvPicPr>
          <p:cNvPr id="5" name="Picture 4" descr="800px-TenCommandmentsAustinStateCapito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86" y="1124349"/>
            <a:ext cx="4802401" cy="301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79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/>
              <a:t>律法的起因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zh-CN" altLang="en-US" sz="6000" dirty="0"/>
              <a:t>认识</a:t>
            </a:r>
            <a:r>
              <a:rPr lang="zh-CN" altLang="en-US" sz="6000" dirty="0" smtClean="0"/>
              <a:t>神</a:t>
            </a:r>
            <a:endParaRPr lang="en-US" altLang="zh-CN" sz="6000" dirty="0" smtClean="0"/>
          </a:p>
          <a:p>
            <a:pPr lvl="1" fontAlgn="base"/>
            <a:r>
              <a:rPr lang="zh-CN" altLang="en-US" sz="5600" dirty="0" smtClean="0"/>
              <a:t>圣洁</a:t>
            </a:r>
            <a:endParaRPr lang="en-US" altLang="zh-CN" sz="5600" dirty="0" smtClean="0"/>
          </a:p>
          <a:p>
            <a:pPr lvl="1" fontAlgn="base"/>
            <a:r>
              <a:rPr lang="zh-CN" altLang="en-US" sz="5600" dirty="0" smtClean="0"/>
              <a:t>真理</a:t>
            </a:r>
            <a:endParaRPr lang="en-US" altLang="zh-CN" sz="5600" dirty="0" smtClean="0"/>
          </a:p>
          <a:p>
            <a:pPr lvl="1" fontAlgn="base"/>
            <a:r>
              <a:rPr lang="zh-CN" altLang="en-US" sz="5600" dirty="0" smtClean="0"/>
              <a:t>慈爱</a:t>
            </a:r>
            <a:endParaRPr lang="zh-CN" altLang="en-US" sz="5600" dirty="0"/>
          </a:p>
          <a:p>
            <a:pPr fontAlgn="base"/>
            <a:r>
              <a:rPr lang="zh-CN" altLang="en-US" sz="6000" dirty="0"/>
              <a:t>保护人</a:t>
            </a:r>
          </a:p>
          <a:p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25012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8578"/>
            <a:ext cx="7886700" cy="4351338"/>
          </a:xfrm>
        </p:spPr>
        <p:txBody>
          <a:bodyPr>
            <a:normAutofit/>
          </a:bodyPr>
          <a:lstStyle/>
          <a:p>
            <a:pPr fontAlgn="base"/>
            <a:r>
              <a:rPr lang="zh-CN" altLang="en-US" sz="6000" dirty="0" smtClean="0"/>
              <a:t>保护人</a:t>
            </a:r>
            <a:endParaRPr lang="zh-CN" altLang="en-US" sz="6000" dirty="0"/>
          </a:p>
        </p:txBody>
      </p:sp>
      <p:pic>
        <p:nvPicPr>
          <p:cNvPr id="4" name="Picture 3" descr="20081113201751135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29" y="1009767"/>
            <a:ext cx="2692899" cy="3590532"/>
          </a:xfrm>
          <a:prstGeom prst="rect">
            <a:avLst/>
          </a:prstGeom>
        </p:spPr>
      </p:pic>
      <p:pic>
        <p:nvPicPr>
          <p:cNvPr id="5" name="Picture 4" descr="1197748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29" y="4207362"/>
            <a:ext cx="6824052" cy="2650638"/>
          </a:xfrm>
          <a:prstGeom prst="rect">
            <a:avLst/>
          </a:prstGeom>
        </p:spPr>
      </p:pic>
      <p:pic>
        <p:nvPicPr>
          <p:cNvPr id="6" name="Picture 5" descr="l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383" y="931109"/>
            <a:ext cx="2385998" cy="3340397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0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/>
              <a:t>律法的意义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zh-CN" altLang="en-US" sz="5400" dirty="0" smtClean="0"/>
              <a:t>以色列历史上</a:t>
            </a:r>
            <a:r>
              <a:rPr lang="zh-CN" altLang="en-US" sz="5400" dirty="0" smtClean="0"/>
              <a:t>逐渐流于形式</a:t>
            </a:r>
            <a:r>
              <a:rPr lang="zh-CN" altLang="en-US" sz="5400" dirty="0" smtClean="0"/>
              <a:t>／</a:t>
            </a:r>
            <a:r>
              <a:rPr lang="zh-CN" altLang="en-US" sz="5400" dirty="0" smtClean="0"/>
              <a:t>耶稣批评</a:t>
            </a:r>
            <a:r>
              <a:rPr lang="zh-CN" altLang="en-US" sz="5400" dirty="0"/>
              <a:t>的解释</a:t>
            </a:r>
          </a:p>
          <a:p>
            <a:pPr fontAlgn="base"/>
            <a:r>
              <a:rPr lang="zh-CN" altLang="en-US" sz="5400" dirty="0"/>
              <a:t>耶稣自己所解释的</a:t>
            </a:r>
            <a:r>
              <a:rPr lang="zh-CN" altLang="en-US" sz="5400" dirty="0" smtClean="0"/>
              <a:t>真意</a:t>
            </a:r>
            <a:endParaRPr lang="zh-CN" altLang="en-US" sz="5400" dirty="0"/>
          </a:p>
          <a:p>
            <a:pPr lvl="2" fontAlgn="base"/>
            <a:r>
              <a:rPr lang="zh-CN" altLang="en-US" sz="4400" dirty="0"/>
              <a:t>成全／神看</a:t>
            </a:r>
            <a:r>
              <a:rPr lang="zh-CN" altLang="en-US" sz="4400" dirty="0" smtClean="0"/>
              <a:t>内心</a:t>
            </a:r>
            <a:r>
              <a:rPr lang="zh-CN" altLang="en-US" sz="4400" dirty="0"/>
              <a:t/>
            </a:r>
            <a:br>
              <a:rPr lang="zh-CN" altLang="en-US" sz="4400" dirty="0"/>
            </a:b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12933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153</Words>
  <Application>Microsoft Macintosh PowerPoint</Application>
  <PresentationFormat>On-screen Show (4:3)</PresentationFormat>
  <Paragraphs>40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主题</vt:lpstr>
      <vt:lpstr>约法三章的神</vt:lpstr>
      <vt:lpstr>创造万物的神</vt:lpstr>
      <vt:lpstr>悲天悯人的神</vt:lpstr>
      <vt:lpstr>義</vt:lpstr>
      <vt:lpstr>说话算数的神</vt:lpstr>
      <vt:lpstr>“约法十章”的神</vt:lpstr>
      <vt:lpstr>律法的起因</vt:lpstr>
      <vt:lpstr>PowerPoint Presentation</vt:lpstr>
      <vt:lpstr>律法的意义</vt:lpstr>
      <vt:lpstr>不可有别的神</vt:lpstr>
      <vt:lpstr>不可拜偶像</vt:lpstr>
      <vt:lpstr>不可妄称耶和华你上帝的名</vt:lpstr>
      <vt:lpstr>当守安息日</vt:lpstr>
      <vt:lpstr>当孝敬父母</vt:lpstr>
      <vt:lpstr>不可杀人</vt:lpstr>
      <vt:lpstr>不可奸淫</vt:lpstr>
      <vt:lpstr>不可偷盗</vt:lpstr>
      <vt:lpstr>不可作假见证陷害人</vt:lpstr>
      <vt:lpstr>不可贪恋</vt:lpstr>
      <vt:lpstr>爱神（1～4）</vt:lpstr>
      <vt:lpstr>爱人（5～10）</vt:lpstr>
      <vt:lpstr>律法的目的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约法三章的神</dc:title>
  <dc:creator>Lynn Jimmy</dc:creator>
  <cp:lastModifiedBy>Kunming Su</cp:lastModifiedBy>
  <cp:revision>6</cp:revision>
  <dcterms:created xsi:type="dcterms:W3CDTF">2012-11-03T00:42:37Z</dcterms:created>
  <dcterms:modified xsi:type="dcterms:W3CDTF">2012-11-04T04:08:07Z</dcterms:modified>
</cp:coreProperties>
</file>