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25"/>
  </p:notesMasterIdLst>
  <p:handoutMasterIdLst>
    <p:handoutMasterId r:id="rId26"/>
  </p:handoutMasterIdLst>
  <p:sldIdLst>
    <p:sldId id="964" r:id="rId2"/>
    <p:sldId id="1019" r:id="rId3"/>
    <p:sldId id="1068" r:id="rId4"/>
    <p:sldId id="1078" r:id="rId5"/>
    <p:sldId id="1080" r:id="rId6"/>
    <p:sldId id="1079" r:id="rId7"/>
    <p:sldId id="1082" r:id="rId8"/>
    <p:sldId id="1069" r:id="rId9"/>
    <p:sldId id="1063" r:id="rId10"/>
    <p:sldId id="1059" r:id="rId11"/>
    <p:sldId id="1086" r:id="rId12"/>
    <p:sldId id="1087" r:id="rId13"/>
    <p:sldId id="1083" r:id="rId14"/>
    <p:sldId id="1088" r:id="rId15"/>
    <p:sldId id="1089" r:id="rId16"/>
    <p:sldId id="1092" r:id="rId17"/>
    <p:sldId id="1084" r:id="rId18"/>
    <p:sldId id="1072" r:id="rId19"/>
    <p:sldId id="1077" r:id="rId20"/>
    <p:sldId id="1076" r:id="rId21"/>
    <p:sldId id="1085" r:id="rId22"/>
    <p:sldId id="1091" r:id="rId23"/>
    <p:sldId id="1081" r:id="rId24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5" autoAdjust="0"/>
    <p:restoredTop sz="80736" autoAdjust="0"/>
  </p:normalViewPr>
  <p:slideViewPr>
    <p:cSldViewPr>
      <p:cViewPr>
        <p:scale>
          <a:sx n="90" d="100"/>
          <a:sy n="90" d="100"/>
        </p:scale>
        <p:origin x="-1544" y="-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-300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022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022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022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D6543E-C78A-4331-A162-BA1D0CD79C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0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25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25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4FC19A8-478F-492E-B886-41ED4EA578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866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Relationship Id="rId3" Type="http://schemas.openxmlformats.org/officeDocument/2006/relationships/hyperlink" Target="https://www.biblegateway.com/passage/?search=john+14&amp;version=CUVMPS%23fzh-CUVMPS-26624b" TargetMode="Externa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Relationship Id="rId3" Type="http://schemas.openxmlformats.org/officeDocument/2006/relationships/hyperlink" Target="https://www.biblegateway.com/passage/?search=john+14&amp;version=CUVMPS%23fzh-CUVMPS-26624b" TargetMode="Externa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Relationship Id="rId3" Type="http://schemas.openxmlformats.org/officeDocument/2006/relationships/hyperlink" Target="https://www.biblegateway.com/passage/?search=john+14&amp;version=CUVMPS%23fzh-CUVMPS-26624b" TargetMode="Externa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Relationship Id="rId3" Type="http://schemas.openxmlformats.org/officeDocument/2006/relationships/hyperlink" Target="https://www.biblegateway.com/passage/?search=john+14&amp;version=CUVMPS%23fzh-CUVMPS-26624b" TargetMode="Externa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Relationship Id="rId3" Type="http://schemas.openxmlformats.org/officeDocument/2006/relationships/hyperlink" Target="https://www.biblegateway.com/passage/?search=john+14&amp;version=CUVMPS%23fzh-CUVMPS-26624b" TargetMode="Externa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B166CA95-9962-401C-A6A4-561F9DBC3001}" type="slidenum">
              <a:rPr lang="en-US" altLang="en-US"/>
              <a:pPr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希伯来书10：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19 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弟兄们，我们既因耶稣的血得以坦然进入至圣所，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20 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是借着他给我们开了一条又新又活的路，从幔子经过，这幔子就是他的身体；</a:t>
            </a:r>
          </a:p>
          <a:p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「你們心裡不要憂愁，你們信神，也當信我。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在我父的家裡有許多住處，若是沒有，我就早已告訴你們了，我去原是為你們預備地方去。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3 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我若去為你們預備了地方，就必再來接你們到我那裡去，我在哪裡，叫你們也在哪裡。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4 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我往哪裡去你們知道，那條路你們也知道」（约翰福音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14:1-4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）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5 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多马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对他说：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主啊，我们不知道你往哪里去，怎么知道那条路呢？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6 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耶稣说：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我就是道路、真理、生命。若不借着我，没有人能到父那里去。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7 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你们若认识我，也就认识我的父。从今以后，你们认识他，并且已经看见他。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8 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腓力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对他说：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求主将父显给我们看，我们就知足了。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9 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耶稣对他说：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腓力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，我与你们同在这样长久，你还不认识我吗？人看见了我，就是看见了父，你怎么说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‘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将父显给我们看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’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呢？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10 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我在父里面，父在我里面，你不信吗？我对你们所说的话，不是凭着自己说的，乃是住在我里面的父做他自己的事。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11 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你们当信我，我在父里面，父在我里面；即或不信，也当因我所做的事信我。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12 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我实实在在地告诉你们：我所做的事，信我的人也要做，并且要做比这更大的事，因为我往父那里去。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13 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你们奉我的名无论求什么，我必成就，叫父因儿子得荣耀。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14 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你们若奉我名求告什么，我必成就。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15 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你们若爱我，就必遵守我的命令。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应许赐保惠师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16 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我要求父，父就另外赐给你们一位保惠师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[</a:t>
            </a:r>
            <a:r>
              <a:rPr lang="en-US" sz="1200" u="sng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  <a:hlinkClick r:id="rId3" tooltip="See footnote b"/>
              </a:rPr>
              <a:t>b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]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，叫他永远与你们同在，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17 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就是真理的圣灵，乃世人不能接受的，因为不见他，也不认识他。你们却认识他，因他常与你们同在，也要在你们里面。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18 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我不撇下你们为孤儿，我必到你们这里来。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19 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还有不多的时候，世人不再看见我，你们却看见我，因为我活着，你们也要活着。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20 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到那日，你们就知道我在父里面，你们在我里面，我也在你们里面。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爱主的必遵守主道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21 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有了我的命令又遵守的，这人就是爱我的。爱我的必蒙我父爱他，我也要爱他，并且要向他显现。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22 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犹大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（不是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加略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人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犹大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）问耶稣说：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主啊，为什么要向我们显现，不向世人显现呢？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23 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耶稣回答说：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人若爱我，就必遵守我的道，我父也必爱他，并且我们要到他那里去，与他同住。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24 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不爱我的人就不遵守我的道；你们所听见的道不是我的，乃是差我来之父的道。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25 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我还与你们同住的时候，已将这些话对你们说了。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26 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但保惠师，就是父因我的名所要差来的圣灵，他要将一切的事指教你们，并且要叫你们想起我对你们所说的一切话。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27 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我留下平安给你们，我将我的平安赐给你们。我所赐的不像世人所赐的，你们心里不要忧愁，也不要胆怯。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28 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你们听见我对你们说了，我去，还要到你们这里来。你们若爱我，因我到父那里去，就必喜乐，因为父是比我大的。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29 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现在事情还没有成就，我预先告诉你们，叫你们到事情成就的时候，就可以信。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30 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以后我不再和你们多说话，因为这世界的王将到；他在我里面是毫无所有，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31 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但要叫世人知道我爱父，并且父怎样吩咐我，我就怎样行。起来，我们走吧！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</a:t>
            </a:r>
            <a:r>
              <a:rPr lang="en-US" dirty="0" smtClean="0">
                <a:effectLst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C19A8-478F-492E-B886-41ED4EA57883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635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希伯来书10：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19 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弟兄们，我们既因耶稣的血得以坦然进入至圣所，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20 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是借着他给我们开了一条又新又活的路，从幔子经过，这幔子就是他的身体；</a:t>
            </a:r>
          </a:p>
          <a:p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「你們心裡不要憂愁，你們信神，也當信我。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在我父的家裡有許多住處，若是沒有，我就早已告訴你們了，我去原是為你們預備地方去。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3 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我若去為你們預備了地方，就必再來接你們到我那裡去，我在哪裡，叫你們也在哪裡。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4 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我往哪裡去你們知道，那條路你們也知道」（约翰福音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14:1-4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）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5 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多马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对他说：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主啊，我们不知道你往哪里去，怎么知道那条路呢？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6 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耶稣说：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我就是道路、真理、生命。若不借着我，没有人能到父那里去。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7 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你们若认识我，也就认识我的父。从今以后，你们认识他，并且已经看见他。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8 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腓力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对他说：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求主将父显给我们看，我们就知足了。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9 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耶稣对他说：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腓力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，我与你们同在这样长久，你还不认识我吗？人看见了我，就是看见了父，你怎么说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‘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将父显给我们看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’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呢？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10 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我在父里面，父在我里面，你不信吗？我对你们所说的话，不是凭着自己说的，乃是住在我里面的父做他自己的事。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11 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你们当信我，我在父里面，父在我里面；即或不信，也当因我所做的事信我。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12 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我实实在在地告诉你们：我所做的事，信我的人也要做，并且要做比这更大的事，因为我往父那里去。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13 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你们奉我的名无论求什么，我必成就，叫父因儿子得荣耀。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14 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你们若奉我名求告什么，我必成就。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15 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你们若爱我，就必遵守我的命令。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应许赐保惠师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16 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我要求父，父就另外赐给你们一位保惠师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[</a:t>
            </a:r>
            <a:r>
              <a:rPr lang="en-US" sz="1200" u="sng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  <a:hlinkClick r:id="rId3" tooltip="See footnote b"/>
              </a:rPr>
              <a:t>b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]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，叫他永远与你们同在，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17 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就是真理的圣灵，乃世人不能接受的，因为不见他，也不认识他。你们却认识他，因他常与你们同在，也要在你们里面。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18 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我不撇下你们为孤儿，我必到你们这里来。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19 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还有不多的时候，世人不再看见我，你们却看见我，因为我活着，你们也要活着。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20 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到那日，你们就知道我在父里面，你们在我里面，我也在你们里面。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爱主的必遵守主道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21 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有了我的命令又遵守的，这人就是爱我的。爱我的必蒙我父爱他，我也要爱他，并且要向他显现。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22 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犹大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（不是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加略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人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犹大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）问耶稣说：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主啊，为什么要向我们显现，不向世人显现呢？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23 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耶稣回答说：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人若爱我，就必遵守我的道，我父也必爱他，并且我们要到他那里去，与他同住。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24 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不爱我的人就不遵守我的道；你们所听见的道不是我的，乃是差我来之父的道。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25 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我还与你们同住的时候，已将这些话对你们说了。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26 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但保惠师，就是父因我的名所要差来的圣灵，他要将一切的事指教你们，并且要叫你们想起我对你们所说的一切话。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27 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我留下平安给你们，我将我的平安赐给你们。我所赐的不像世人所赐的，你们心里不要忧愁，也不要胆怯。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28 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你们听见我对你们说了，我去，还要到你们这里来。你们若爱我，因我到父那里去，就必喜乐，因为父是比我大的。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29 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现在事情还没有成就，我预先告诉你们，叫你们到事情成就的时候，就可以信。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30 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以后我不再和你们多说话，因为这世界的王将到；他在我里面是毫无所有，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31 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但要叫世人知道我爱父，并且父怎样吩咐我，我就怎样行。起来，我们走吧！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</a:t>
            </a:r>
            <a:r>
              <a:rPr lang="en-US" dirty="0" smtClean="0">
                <a:effectLst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C19A8-478F-492E-B886-41ED4EA57883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635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引言：过去几次从诗篇里看到神的荣耀，我们理所当然应该不拘一格赞美他，随时随地，随心随意赞美他！即便在忧愁的状况和心情中，也要赞美他！怎么做得到呢？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「你們心裡不要憂愁，你們信神，也當信我。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在我父的家裡有許多住處，若是沒有，我就早已告訴你們了，我去原是為你們預備地方去。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3 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我若去為你們預備了地方，就必再來接你們到我那裡去，我在哪裡，叫你們也在哪裡。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4 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我往哪裡去你們知道，那條路你們也知道」（约翰福音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14:1-4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）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C19A8-478F-492E-B886-41ED4EA57883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635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逾越節以前，耶穌知道自己離世歸父的時候到了。他既然愛世間屬自己的人，就愛他們到底。（约翰福音13:1）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隨後把水倒在盆裡，就洗門徒的腳，並用自己所束的手巾擦乾。（约翰福音13:5）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C19A8-478F-492E-B886-41ED4EA57883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635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希伯来书10：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19 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弟兄们，我们既因耶稣的血得以坦然进入至圣所，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20 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是借着他给我们开了一条又新又活的路，从幔子经过，这幔子就是他的身体；</a:t>
            </a:r>
          </a:p>
          <a:p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「你們心裡不要憂愁，你們信神，也當信我。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在我父的家裡有許多住處，若是沒有，我就早已告訴你們了，我去原是為你們預備地方去。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3 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我若去為你們預備了地方，就必再來接你們到我那裡去，我在哪裡，叫你們也在哪裡。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4 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我往哪裡去你們知道，那條路你們也知道」（约翰福音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14:1-4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）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5 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多马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对他说：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主啊，我们不知道你往哪里去，怎么知道那条路呢？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6 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耶稣说：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我就是道路、真理、生命。若不借着我，没有人能到父那里去。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7 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你们若认识我，也就认识我的父。从今以后，你们认识他，并且已经看见他。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8 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腓力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对他说：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求主将父显给我们看，我们就知足了。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9 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耶稣对他说：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腓力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，我与你们同在这样长久，你还不认识我吗？人看见了我，就是看见了父，你怎么说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‘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将父显给我们看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’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呢？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10 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我在父里面，父在我里面，你不信吗？我对你们所说的话，不是凭着自己说的，乃是住在我里面的父做他自己的事。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11 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你们当信我，我在父里面，父在我里面；即或不信，也当因我所做的事信我。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12 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我实实在在地告诉你们：我所做的事，信我的人也要做，并且要做比这更大的事，因为我往父那里去。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13 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你们奉我的名无论求什么，我必成就，叫父因儿子得荣耀。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14 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你们若奉我名求告什么，我必成就。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15 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你们若爱我，就必遵守我的命令。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应许赐保惠师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16 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我要求父，父就另外赐给你们一位保惠师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[</a:t>
            </a:r>
            <a:r>
              <a:rPr lang="en-US" sz="1200" u="sng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  <a:hlinkClick r:id="rId3" tooltip="See footnote b"/>
              </a:rPr>
              <a:t>b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]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，叫他永远与你们同在，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17 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就是真理的圣灵，乃世人不能接受的，因为不见他，也不认识他。你们却认识他，因他常与你们同在，也要在你们里面。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18 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我不撇下你们为孤儿，我必到你们这里来。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19 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还有不多的时候，世人不再看见我，你们却看见我，因为我活着，你们也要活着。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20 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到那日，你们就知道我在父里面，你们在我里面，我也在你们里面。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爱主的必遵守主道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21 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有了我的命令又遵守的，这人就是爱我的。爱我的必蒙我父爱他，我也要爱他，并且要向他显现。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22 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犹大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（不是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加略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人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犹大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）问耶稣说：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主啊，为什么要向我们显现，不向世人显现呢？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23 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耶稣回答说：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人若爱我，就必遵守我的道，我父也必爱他，并且我们要到他那里去，与他同住。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24 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不爱我的人就不遵守我的道；你们所听见的道不是我的，乃是差我来之父的道。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25 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我还与你们同住的时候，已将这些话对你们说了。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26 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但保惠师，就是父因我的名所要差来的圣灵，他要将一切的事指教你们，并且要叫你们想起我对你们所说的一切话。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27 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我留下平安给你们，我将我的平安赐给你们。我所赐的不像世人所赐的，你们心里不要忧愁，也不要胆怯。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28 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你们听见我对你们说了，我去，还要到你们这里来。你们若爱我，因我到父那里去，就必喜乐，因为父是比我大的。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29 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现在事情还没有成就，我预先告诉你们，叫你们到事情成就的时候，就可以信。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30 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以后我不再和你们多说话，因为这世界的王将到；他在我里面是毫无所有，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31 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但要叫世人知道我爱父，并且父怎样吩咐我，我就怎样行。起来，我们走吧！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</a:t>
            </a:r>
            <a:r>
              <a:rPr lang="en-US" dirty="0" smtClean="0">
                <a:effectLst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C19A8-478F-492E-B886-41ED4EA57883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635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引言：过去几次从诗篇里看到神的荣耀，我们理所当然应该不拘一格赞美他，随时随地，随心随意赞美他！即便在忧愁的状况和心情中，也要赞美他！怎么做得到呢？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「你們心裡不要憂愁，你們信神，也當信我。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在我父的家裡有許多住處，若是沒有，我就早已告訴你們了，我去原是為你們預備地方去。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3 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我若去為你們預備了地方，就必再來接你們到我那裡去，我在哪裡，叫你們也在哪裡。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4 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我往哪裡去你們知道，那條路你們也知道」（约翰福音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14:1-4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）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C19A8-478F-492E-B886-41ED4EA57883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635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C19A8-478F-492E-B886-41ED4EA57883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627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引言：过去几次从诗篇里看到神的荣耀，我们理所当然应该不拘一格赞美他，随时随地，随心随意赞美他！即便在忧愁的状况和心情中，也要赞美他！怎么做得到呢？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「你們心裡不要憂愁，你們信神，也當信我。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在我父的家裡有許多住處，若是沒有，我就早已告訴你們了，我去原是為你們預備地方去。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3 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我若去為你們預備了地方，就必再來接你們到我那裡去，我在哪裡，叫你們也在哪裡。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4 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我往哪裡去你們知道，那條路你們也知道」（约翰福音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14:1-4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）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C19A8-478F-492E-B886-41ED4EA57883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635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引言：过去几次从诗篇里看到神的荣耀，我们理所当然应该不拘一格赞美他，随时随地，随心随意赞美他！即便在忧愁的状况和心情中，也要赞美他！怎么做得到呢？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「你們心裡不要憂愁，你們信神，也當信我。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在我父的家裡有許多住處，若是沒有，我就早已告訴你們了，我去原是為你們預備地方去。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3 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我若去為你們預備了地方，就必再來接你們到我那裡去，我在哪裡，叫你們也在哪裡。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4 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我往哪裡去你們知道，那條路你們也知道」（约翰福音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14:1-4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）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C19A8-478F-492E-B886-41ED4EA57883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635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希伯来书10：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19 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弟兄们，我们既因耶稣的血得以坦然进入至圣所，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20 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是借着他给我们开了一条又新又活的路，从幔子经过，这幔子就是他的身体；</a:t>
            </a:r>
          </a:p>
          <a:p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「你們心裡不要憂愁，你們信神，也當信我。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在我父的家裡有許多住處，若是沒有，我就早已告訴你們了，我去原是為你們預備地方去。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3 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我若去為你們預備了地方，就必再來接你們到我那裡去，我在哪裡，叫你們也在哪裡。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4 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我往哪裡去你們知道，那條路你們也知道」（约翰福音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14:1-4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）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5 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多马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对他说：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主啊，我们不知道你往哪里去，怎么知道那条路呢？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6 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耶稣说：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我就是道路、真理、生命。若不借着我，没有人能到父那里去。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7 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你们若认识我，也就认识我的父。从今以后，你们认识他，并且已经看见他。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8 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腓力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对他说：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求主将父显给我们看，我们就知足了。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9 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耶稣对他说：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腓力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，我与你们同在这样长久，你还不认识我吗？人看见了我，就是看见了父，你怎么说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‘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将父显给我们看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’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呢？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10 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我在父里面，父在我里面，你不信吗？我对你们所说的话，不是凭着自己说的，乃是住在我里面的父做他自己的事。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11 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你们当信我，我在父里面，父在我里面；即或不信，也当因我所做的事信我。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12 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我实实在在地告诉你们：我所做的事，信我的人也要做，并且要做比这更大的事，因为我往父那里去。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13 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你们奉我的名无论求什么，我必成就，叫父因儿子得荣耀。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14 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你们若奉我名求告什么，我必成就。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15 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你们若爱我，就必遵守我的命令。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应许赐保惠师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16 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我要求父，父就另外赐给你们一位保惠师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[</a:t>
            </a:r>
            <a:r>
              <a:rPr lang="en-US" sz="1200" u="sng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  <a:hlinkClick r:id="rId3" tooltip="See footnote b"/>
              </a:rPr>
              <a:t>b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]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，叫他永远与你们同在，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17 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就是真理的圣灵，乃世人不能接受的，因为不见他，也不认识他。你们却认识他，因他常与你们同在，也要在你们里面。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18 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我不撇下你们为孤儿，我必到你们这里来。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19 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还有不多的时候，世人不再看见我，你们却看见我，因为我活着，你们也要活着。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20 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到那日，你们就知道我在父里面，你们在我里面，我也在你们里面。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爱主的必遵守主道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21 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有了我的命令又遵守的，这人就是爱我的。爱我的必蒙我父爱他，我也要爱他，并且要向他显现。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22 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犹大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（不是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加略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人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犹大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）问耶稣说：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主啊，为什么要向我们显现，不向世人显现呢？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23 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耶稣回答说：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人若爱我，就必遵守我的道，我父也必爱他，并且我们要到他那里去，与他同住。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24 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不爱我的人就不遵守我的道；你们所听见的道不是我的，乃是差我来之父的道。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25 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我还与你们同住的时候，已将这些话对你们说了。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26 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但保惠师，就是父因我的名所要差来的圣灵，他要将一切的事指教你们，并且要叫你们想起我对你们所说的一切话。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27 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我留下平安给你们，我将我的平安赐给你们。我所赐的不像世人所赐的，你们心里不要忧愁，也不要胆怯。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28 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你们听见我对你们说了，我去，还要到你们这里来。你们若爱我，因我到父那里去，就必喜乐，因为父是比我大的。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29 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现在事情还没有成就，我预先告诉你们，叫你们到事情成就的时候，就可以信。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30 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以后我不再和你们多说话，因为这世界的王将到；他在我里面是毫无所有，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31 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但要叫世人知道我爱父，并且父怎样吩咐我，我就怎样行。起来，我们走吧！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</a:t>
            </a:r>
            <a:r>
              <a:rPr lang="en-US" dirty="0" smtClean="0">
                <a:effectLst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C19A8-478F-492E-B886-41ED4EA57883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635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希伯来书10：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19 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弟兄们，我们既因耶稣的血得以坦然进入至圣所，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20 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是借着他给我们开了一条又新又活的路，从幔子经过，这幔子就是他的身体；</a:t>
            </a:r>
          </a:p>
          <a:p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「你們心裡不要憂愁，你們信神，也當信我。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在我父的家裡有許多住處，若是沒有，我就早已告訴你們了，我去原是為你們預備地方去。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3 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我若去為你們預備了地方，就必再來接你們到我那裡去，我在哪裡，叫你們也在哪裡。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4 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我往哪裡去你們知道，那條路你們也知道」（约翰福音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14:1-4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）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5 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多马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对他说：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主啊，我们不知道你往哪里去，怎么知道那条路呢？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6 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耶稣说：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我就是道路、真理、生命。若不借着我，没有人能到父那里去。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7 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你们若认识我，也就认识我的父。从今以后，你们认识他，并且已经看见他。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8 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腓力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对他说：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求主将父显给我们看，我们就知足了。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9 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耶稣对他说：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腓力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，我与你们同在这样长久，你还不认识我吗？人看见了我，就是看见了父，你怎么说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‘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将父显给我们看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’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呢？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10 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我在父里面，父在我里面，你不信吗？我对你们所说的话，不是凭着自己说的，乃是住在我里面的父做他自己的事。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11 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你们当信我，我在父里面，父在我里面；即或不信，也当因我所做的事信我。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12 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我实实在在地告诉你们：我所做的事，信我的人也要做，并且要做比这更大的事，因为我往父那里去。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13 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你们奉我的名无论求什么，我必成就，叫父因儿子得荣耀。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14 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你们若奉我名求告什么，我必成就。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15 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你们若爱我，就必遵守我的命令。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应许赐保惠师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16 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我要求父，父就另外赐给你们一位保惠师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[</a:t>
            </a:r>
            <a:r>
              <a:rPr lang="en-US" sz="1200" u="sng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  <a:hlinkClick r:id="rId3" tooltip="See footnote b"/>
              </a:rPr>
              <a:t>b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]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，叫他永远与你们同在，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17 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就是真理的圣灵，乃世人不能接受的，因为不见他，也不认识他。你们却认识他，因他常与你们同在，也要在你们里面。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18 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我不撇下你们为孤儿，我必到你们这里来。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19 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还有不多的时候，世人不再看见我，你们却看见我，因为我活着，你们也要活着。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20 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到那日，你们就知道我在父里面，你们在我里面，我也在你们里面。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爱主的必遵守主道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21 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有了我的命令又遵守的，这人就是爱我的。爱我的必蒙我父爱他，我也要爱他，并且要向他显现。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22 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犹大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（不是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加略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人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犹大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）问耶稣说：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主啊，为什么要向我们显现，不向世人显现呢？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23 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耶稣回答说：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人若爱我，就必遵守我的道，我父也必爱他，并且我们要到他那里去，与他同住。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24 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不爱我的人就不遵守我的道；你们所听见的道不是我的，乃是差我来之父的道。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25 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我还与你们同住的时候，已将这些话对你们说了。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26 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但保惠师，就是父因我的名所要差来的圣灵，他要将一切的事指教你们，并且要叫你们想起我对你们所说的一切话。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27 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我留下平安给你们，我将我的平安赐给你们。我所赐的不像世人所赐的，你们心里不要忧愁，也不要胆怯。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28 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你们听见我对你们说了，我去，还要到你们这里来。你们若爱我，因我到父那里去，就必喜乐，因为父是比我大的。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29 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现在事情还没有成就，我预先告诉你们，叫你们到事情成就的时候，就可以信。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30 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以后我不再和你们多说话，因为这世界的王将到；他在我里面是毫无所有，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31 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但要叫世人知道我爱父，并且父怎样吩咐我，我就怎样行。起来，我们走吧！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”</a:t>
            </a:r>
            <a:r>
              <a:rPr lang="en-US" dirty="0" smtClean="0">
                <a:effectLst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C19A8-478F-492E-B886-41ED4EA57883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635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C19A8-478F-492E-B886-41ED4EA57883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635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献祭不光是以色列人，而是几乎每个民族都有的现象。为什么？因为人被造时就有这样的良心（除非后来被狗吃了），神的形象在我们里头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罗马书 2：</a:t>
            </a:r>
            <a:r>
              <a:rPr lang="en-US" sz="1200" b="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13 </a:t>
            </a:r>
            <a:r>
              <a:rPr lang="zh-CN" alt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（原来在神面前，不是听律法的为义，乃是行律法的称义。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14 </a:t>
            </a:r>
            <a:r>
              <a:rPr lang="zh-CN" altLang="en-US" sz="12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没有律法的外邦人，若顺着本性行律法上的事，他们虽然没有律法，自己就是自己的律法。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15 </a:t>
            </a:r>
            <a:r>
              <a:rPr lang="zh-CN" altLang="en-US" sz="12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这是显出律法的功用刻在他们心里，他们是非之心同作见证，并且他们的思念互相较量，或以为是，或以为非。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马太福音 7：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13 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“你们要进窄门。因为引到灭亡，那门是宽的，路是大的，进去的人也多； 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14 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引到永生，那门是窄的，路是小的，找着的人也少。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C19A8-478F-492E-B886-41ED4EA57883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8414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献祭不光是以色列人，而是几乎每个民族都有的现象。为什么？因为人被造时就有这样的良心（除非后来被狗吃了），神的形象在我们里头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罗马书 2：</a:t>
            </a:r>
            <a:r>
              <a:rPr lang="en-US" sz="1200" b="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13 </a:t>
            </a:r>
            <a:r>
              <a:rPr lang="zh-CN" alt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（原来在神面前，不是听律法的为义，乃是行律法的称义。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14 </a:t>
            </a:r>
            <a:r>
              <a:rPr lang="zh-CN" altLang="en-US" sz="12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没有律法的外邦人，若顺着本性行律法上的事，他们虽然没有律法，自己就是自己的律法。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15 </a:t>
            </a:r>
            <a:r>
              <a:rPr lang="zh-CN" altLang="en-US" sz="12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这是显出律法的功用刻在他们心里，他们是非之心同作见证，并且他们的思念互相较量，或以为是，或以为非。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C19A8-478F-492E-B886-41ED4EA57883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8414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" y="2926557"/>
            <a:ext cx="3400425" cy="2212181"/>
            <a:chOff x="0" y="2458"/>
            <a:chExt cx="2142" cy="1858"/>
          </a:xfrm>
        </p:grpSpPr>
        <p:sp>
          <p:nvSpPr>
            <p:cNvPr id="4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SimSun" pitchFamily="2" charset="-122"/>
              </a:endParaRPr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SimSun" pitchFamily="2" charset="-122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SimSun" pitchFamily="2" charset="-122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SimSun" pitchFamily="2" charset="-122"/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/>
          </p:spPr>
          <p:txBody>
            <a:bodyPr/>
            <a:lstStyle>
              <a:lvl1pPr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>
              <a:lvl1pPr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/>
          </p:spPr>
          <p:txBody>
            <a:bodyPr/>
            <a:lstStyle>
              <a:lvl1pPr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38954" name="Rectangle 10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685800" y="1404937"/>
            <a:ext cx="7772400" cy="11668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sz="4000"/>
            </a:lvl1pPr>
          </a:lstStyle>
          <a:p>
            <a:r>
              <a:rPr lang="en-US" altLang="zh-CN" dirty="0"/>
              <a:t>Click to edit Master title style</a:t>
            </a:r>
          </a:p>
        </p:txBody>
      </p:sp>
      <p:sp>
        <p:nvSpPr>
          <p:cNvPr id="11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12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13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7D7833-7586-448D-8064-E60A5F479F8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6362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3961F-4399-4872-B4BB-DD562B60974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5250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482322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019800" cy="48232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D7ACD-A2E5-4DB9-A95B-A8073A2A2C2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489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5F85DB-90A9-4169-B939-E9824ACFBB8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0806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7C839B-1F0B-428A-B972-AEA36BC574C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38100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5750"/>
            <a:ext cx="4038600" cy="4743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85750"/>
            <a:ext cx="4038600" cy="4743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0E59BC-6393-4CC6-B7AF-2D1075297FF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5145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42D033-61D9-4B30-85BA-7F19A36EB2E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8845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CAB078-5940-4DD8-BE68-21A6A89DF81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257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FF734A-6BA0-4916-8163-515CD62BBBE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7299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B6909D-8A5B-48F5-AD15-DD20EA46849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35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9D6ED9-D68E-47A3-9701-DDA4ADAB39D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645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2926557"/>
            <a:ext cx="3400425" cy="2212181"/>
            <a:chOff x="0" y="2458"/>
            <a:chExt cx="2142" cy="1858"/>
          </a:xfrm>
        </p:grpSpPr>
        <p:sp>
          <p:nvSpPr>
            <p:cNvPr id="33792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SimSun" pitchFamily="2" charset="-122"/>
              </a:endParaRPr>
            </a:p>
          </p:txBody>
        </p:sp>
        <p:sp>
          <p:nvSpPr>
            <p:cNvPr id="33792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SimSun" pitchFamily="2" charset="-122"/>
              </a:endParaRPr>
            </a:p>
          </p:txBody>
        </p:sp>
        <p:sp>
          <p:nvSpPr>
            <p:cNvPr id="33792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SimSun" pitchFamily="2" charset="-122"/>
              </a:endParaRPr>
            </a:p>
          </p:txBody>
        </p:sp>
        <p:sp>
          <p:nvSpPr>
            <p:cNvPr id="33792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SimSun" pitchFamily="2" charset="-122"/>
              </a:endParaRPr>
            </a:p>
          </p:txBody>
        </p:sp>
        <p:sp>
          <p:nvSpPr>
            <p:cNvPr id="1035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/>
          </p:spPr>
          <p:txBody>
            <a:bodyPr/>
            <a:lstStyle>
              <a:lvl1pPr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6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>
              <a:lvl1pPr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7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/>
          </p:spPr>
          <p:txBody>
            <a:bodyPr/>
            <a:lstStyle>
              <a:lvl1pPr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3793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5750"/>
            <a:ext cx="82296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 smtClean="0"/>
          </a:p>
        </p:txBody>
      </p:sp>
      <p:sp>
        <p:nvSpPr>
          <p:cNvPr id="33793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en-US" altLang="zh-CN"/>
          </a:p>
        </p:txBody>
      </p:sp>
      <p:sp>
        <p:nvSpPr>
          <p:cNvPr id="33793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en-US" altLang="zh-CN"/>
          </a:p>
        </p:txBody>
      </p:sp>
      <p:sp>
        <p:nvSpPr>
          <p:cNvPr id="33793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938906FA-2995-4BCA-BA86-18D3B8A59A6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66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宋体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SimSun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SimSun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SimSun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SimSun" pitchFamily="2" charset="-122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defRPr sz="3600" b="1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黑体" pitchFamily="49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宋体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宋体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宋体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宋体" pitchFamily="2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j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j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j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j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434" name="Rectangle 2"/>
          <p:cNvSpPr>
            <a:spLocks noChangeArrowheads="1"/>
          </p:cNvSpPr>
          <p:nvPr/>
        </p:nvSpPr>
        <p:spPr bwMode="auto">
          <a:xfrm>
            <a:off x="0" y="666750"/>
            <a:ext cx="9144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 algn="ctr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defRPr sz="4800"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54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   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哥倫比亞華人基督教會</a:t>
            </a:r>
            <a:endParaRPr lang="en-US" altLang="zh-TW" sz="54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CN" sz="7200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7200" dirty="0" smtClean="0"/>
              <a:t>“条条道路通罗马”？</a:t>
            </a:r>
            <a:r>
              <a:rPr lang="zh-TW" altLang="en-US" sz="72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/>
            </a:r>
            <a:br>
              <a:rPr lang="zh-TW" altLang="en-US" sz="7200" dirty="0">
                <a:effectLst>
                  <a:outerShdw blurRad="38100" dist="38100" dir="2700000" algn="tl">
                    <a:srgbClr val="010199"/>
                  </a:outerShdw>
                </a:effectLst>
              </a:rPr>
            </a:br>
            <a:endParaRPr lang="en-US" altLang="zh-TW" sz="7200" dirty="0" smtClean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主</a:t>
            </a:r>
            <a:r>
              <a:rPr lang="zh-TW" altLang="en-US" sz="2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後</a:t>
            </a:r>
            <a:r>
              <a:rPr lang="zh-TW" altLang="en-US" sz="28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二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〇一四</a:t>
            </a:r>
            <a:r>
              <a:rPr lang="zh-TW" altLang="en-US" sz="28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年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十一</a:t>
            </a:r>
            <a:r>
              <a:rPr lang="zh-TW" altLang="en-US" sz="28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月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十六</a:t>
            </a:r>
            <a:r>
              <a:rPr lang="zh-TW" altLang="en-US" sz="28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日</a:t>
            </a:r>
            <a:r>
              <a:rPr lang="zh-TW" altLang="en-US" sz="2800" b="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</a:rPr>
              <a:t> </a:t>
            </a:r>
            <a:endParaRPr lang="zh-TW" altLang="en-US" sz="2800" b="0" dirty="0">
              <a:solidFill>
                <a:srgbClr val="FF0066"/>
              </a:solidFill>
              <a:effectLst>
                <a:outerShdw blurRad="38100" dist="38100" dir="2700000" algn="tl">
                  <a:srgbClr val="FFFFFF"/>
                </a:outerShdw>
              </a:effectLst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62134" y="1809750"/>
            <a:ext cx="2438399" cy="198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0"/>
            <a:ext cx="64293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3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5400" dirty="0" smtClean="0">
                <a:effectLst/>
              </a:rPr>
              <a:t>条条</a:t>
            </a:r>
            <a:r>
              <a:rPr lang="zh-CN" altLang="en-US" sz="5400" dirty="0" smtClean="0">
                <a:effectLst/>
              </a:rPr>
              <a:t>大</a:t>
            </a:r>
            <a:r>
              <a:rPr lang="zh-CN" altLang="en-US" sz="5400" dirty="0" smtClean="0">
                <a:effectLst/>
              </a:rPr>
              <a:t>路通灭</a:t>
            </a:r>
            <a:r>
              <a:rPr lang="zh-CN" altLang="en-US" sz="5400" dirty="0" smtClean="0">
                <a:effectLst/>
              </a:rPr>
              <a:t>亡</a:t>
            </a:r>
            <a:endParaRPr lang="en-US" altLang="zh-CN" sz="5400" dirty="0" smtClean="0">
              <a:effectLst/>
            </a:endParaRPr>
          </a:p>
          <a:p>
            <a:r>
              <a:rPr lang="zh-CN" altLang="en-US" sz="5400" dirty="0" smtClean="0">
                <a:effectLst/>
              </a:rPr>
              <a:t>窄门小路进永生</a:t>
            </a:r>
            <a:endParaRPr lang="en-US" sz="5400" dirty="0"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2571750"/>
            <a:ext cx="845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马太福音 7：</a:t>
            </a:r>
            <a:r>
              <a:rPr lang="en-US" sz="3600" b="1" baseline="30000" dirty="0"/>
              <a:t>13 </a:t>
            </a:r>
            <a:r>
              <a:rPr lang="en-US" sz="3600" dirty="0"/>
              <a:t>“你们要进窄门。因为引到灭亡，那门是宽的，路是大的，进去的人也多； </a:t>
            </a:r>
            <a:r>
              <a:rPr lang="en-US" sz="3600" b="1" baseline="30000" dirty="0"/>
              <a:t>14 </a:t>
            </a:r>
            <a:r>
              <a:rPr lang="en-US" sz="3600" dirty="0"/>
              <a:t>引到永生，那门是窄的，路是小的，找着的人也少。</a:t>
            </a:r>
          </a:p>
        </p:txBody>
      </p:sp>
    </p:spTree>
    <p:extLst>
      <p:ext uri="{BB962C8B-B14F-4D97-AF65-F5344CB8AC3E}">
        <p14:creationId xmlns:p14="http://schemas.microsoft.com/office/powerpoint/2010/main" val="1631151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希伯来书9:</a:t>
            </a:r>
            <a:r>
              <a:rPr lang="en-US" baseline="30000" dirty="0">
                <a:effectLst/>
              </a:rPr>
              <a:t>23 </a:t>
            </a:r>
            <a:r>
              <a:rPr lang="en-US" dirty="0">
                <a:effectLst/>
              </a:rPr>
              <a:t>照着天上样式做的物件必须用这些祭物去洁净，但那天上的本物自然当用更美的祭物去洁净。 </a:t>
            </a:r>
            <a:r>
              <a:rPr lang="en-US" baseline="30000" dirty="0">
                <a:effectLst/>
              </a:rPr>
              <a:t>24 </a:t>
            </a:r>
            <a:r>
              <a:rPr lang="en-US" dirty="0">
                <a:effectLst/>
              </a:rPr>
              <a:t>因为基督并不是进了人手所造的圣所——这不过是真圣所的影像——乃是进了天堂，如今为我们显在神面前。 </a:t>
            </a:r>
            <a:r>
              <a:rPr lang="en-US" baseline="30000" dirty="0">
                <a:effectLst/>
              </a:rPr>
              <a:t>25 </a:t>
            </a:r>
            <a:r>
              <a:rPr lang="en-US" dirty="0">
                <a:effectLst/>
              </a:rPr>
              <a:t>也不是多次将自己献上，像那大祭司每年带着牛羊的</a:t>
            </a:r>
            <a:r>
              <a:rPr lang="en-US" dirty="0" smtClean="0">
                <a:effectLst/>
              </a:rPr>
              <a:t>血进入</a:t>
            </a:r>
            <a:r>
              <a:rPr lang="en-US" dirty="0">
                <a:effectLst/>
              </a:rPr>
              <a:t>圣</a:t>
            </a:r>
            <a:r>
              <a:rPr lang="en-US" dirty="0" smtClean="0">
                <a:effectLst/>
              </a:rPr>
              <a:t>所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535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50495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baseline="30000" dirty="0" smtClean="0"/>
              <a:t>6</a:t>
            </a:r>
            <a:r>
              <a:rPr lang="en-US" sz="3600" b="1" baseline="30000" dirty="0"/>
              <a:t> </a:t>
            </a:r>
            <a:r>
              <a:rPr lang="zh-CN" altLang="en-US" sz="3600" dirty="0"/>
              <a:t>耶稣说：</a:t>
            </a:r>
            <a:r>
              <a:rPr lang="en-US" sz="3600" dirty="0"/>
              <a:t>“</a:t>
            </a:r>
            <a:r>
              <a:rPr lang="zh-CN" altLang="en-US" sz="3600" dirty="0"/>
              <a:t>我就是道路、</a:t>
            </a:r>
            <a:r>
              <a:rPr lang="zh-CN" altLang="en-US" sz="3600" dirty="0">
                <a:solidFill>
                  <a:srgbClr val="FFFF00"/>
                </a:solidFill>
              </a:rPr>
              <a:t>真理</a:t>
            </a:r>
            <a:r>
              <a:rPr lang="zh-CN" altLang="en-US" sz="3600" dirty="0"/>
              <a:t>、生命。若不借着我，没有人能到父那里去。</a:t>
            </a:r>
            <a:r>
              <a:rPr lang="en-US" sz="3600" dirty="0"/>
              <a:t> </a:t>
            </a:r>
            <a:r>
              <a:rPr lang="en-US" sz="3600" b="1" baseline="30000" dirty="0"/>
              <a:t>7 </a:t>
            </a:r>
            <a:r>
              <a:rPr lang="zh-CN" altLang="en-US" sz="3600" dirty="0"/>
              <a:t>你们若认识我，也就认识我的父。从今以后，你们认识他，并且已经看见他。</a:t>
            </a:r>
            <a:r>
              <a:rPr lang="en-US" sz="3600" dirty="0"/>
              <a:t>” </a:t>
            </a:r>
            <a:r>
              <a:rPr lang="zh-CN" altLang="en-US" sz="3600" dirty="0" smtClean="0"/>
              <a:t>（约翰福音十四章）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333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/>
              <a:t>二、宣称是真理的耶稣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6491217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72" y="14817"/>
            <a:ext cx="3420628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-19050"/>
            <a:ext cx="35408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9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3510239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762" y="0"/>
            <a:ext cx="48672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99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/>
          <a:lstStyle/>
          <a:p>
            <a:r>
              <a:rPr lang="zh-CN" altLang="en-US" dirty="0" smtClean="0"/>
              <a:t>“我是、、、”</a:t>
            </a:r>
            <a:r>
              <a:rPr lang="en-US" altLang="zh-CN" dirty="0" smtClean="0"/>
              <a:t>@</a:t>
            </a:r>
            <a:r>
              <a:rPr lang="zh-CN" altLang="en-US" dirty="0" smtClean="0"/>
              <a:t>约翰福音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4743450"/>
          </a:xfrm>
        </p:spPr>
        <p:txBody>
          <a:bodyPr/>
          <a:lstStyle/>
          <a:p>
            <a:r>
              <a:rPr lang="zh-CN" altLang="en-US" dirty="0" smtClean="0"/>
              <a:t>生命的粮（</a:t>
            </a:r>
            <a:r>
              <a:rPr lang="en-US" altLang="zh-CN" dirty="0" smtClean="0"/>
              <a:t>6:35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世界的光（</a:t>
            </a:r>
            <a:r>
              <a:rPr lang="en-US" altLang="zh-CN" dirty="0" smtClean="0"/>
              <a:t>8:12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门，好牧人（</a:t>
            </a:r>
            <a:r>
              <a:rPr lang="en-US" altLang="zh-CN" dirty="0" smtClean="0"/>
              <a:t>10:9</a:t>
            </a:r>
            <a:r>
              <a:rPr lang="zh-CN" altLang="en-US" dirty="0" smtClean="0"/>
              <a:t>，</a:t>
            </a:r>
            <a:r>
              <a:rPr lang="en-US" altLang="zh-CN" dirty="0" smtClean="0"/>
              <a:t>11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生命，复活（</a:t>
            </a:r>
            <a:r>
              <a:rPr lang="en-US" altLang="zh-CN" dirty="0" smtClean="0"/>
              <a:t>11:25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道路，真理，生命（</a:t>
            </a:r>
            <a:r>
              <a:rPr lang="en-US" altLang="zh-CN" dirty="0" smtClean="0"/>
              <a:t>14:6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葡萄树（</a:t>
            </a:r>
            <a:r>
              <a:rPr lang="en-US" altLang="zh-CN" dirty="0" smtClean="0"/>
              <a:t>15:1</a:t>
            </a:r>
            <a:r>
              <a:rPr lang="zh-CN" altLang="en-US" dirty="0" smtClean="0"/>
              <a:t>，</a:t>
            </a:r>
            <a:r>
              <a:rPr lang="en-US" altLang="zh-CN" dirty="0" smtClean="0"/>
              <a:t>5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309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50495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baseline="30000" dirty="0" smtClean="0"/>
              <a:t>6</a:t>
            </a:r>
            <a:r>
              <a:rPr lang="en-US" sz="3600" b="1" baseline="30000" dirty="0"/>
              <a:t> </a:t>
            </a:r>
            <a:r>
              <a:rPr lang="zh-CN" altLang="en-US" sz="3600" dirty="0"/>
              <a:t>耶稣说：</a:t>
            </a:r>
            <a:r>
              <a:rPr lang="en-US" sz="3600" dirty="0"/>
              <a:t>“</a:t>
            </a:r>
            <a:r>
              <a:rPr lang="zh-CN" altLang="en-US" sz="3600" dirty="0"/>
              <a:t>我就是道路、真理、</a:t>
            </a:r>
            <a:r>
              <a:rPr lang="zh-CN" altLang="en-US" sz="3600" dirty="0">
                <a:solidFill>
                  <a:srgbClr val="FFFF00"/>
                </a:solidFill>
              </a:rPr>
              <a:t>生命</a:t>
            </a:r>
            <a:r>
              <a:rPr lang="zh-CN" altLang="en-US" sz="3600" dirty="0"/>
              <a:t>。若不借着我，没有人能到父那里去。</a:t>
            </a:r>
            <a:r>
              <a:rPr lang="en-US" sz="3600" dirty="0"/>
              <a:t> </a:t>
            </a:r>
            <a:r>
              <a:rPr lang="en-US" sz="3600" b="1" baseline="30000" dirty="0"/>
              <a:t>7 </a:t>
            </a:r>
            <a:r>
              <a:rPr lang="zh-CN" altLang="en-US" sz="3600" dirty="0"/>
              <a:t>你们若认识我，也就认识我的父。从今以后，你们认识他，并且已经看见他。</a:t>
            </a:r>
            <a:r>
              <a:rPr lang="en-US" sz="3600" dirty="0"/>
              <a:t>” </a:t>
            </a:r>
            <a:r>
              <a:rPr lang="zh-CN" altLang="en-US" sz="3600" dirty="0" smtClean="0"/>
              <a:t>（约翰福音十四章）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333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/>
              <a:t>三、宣称是生命的耶稣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0535355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42875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Arial"/>
              <a:buChar char="•"/>
            </a:pPr>
            <a:r>
              <a:rPr lang="zh-CN" altLang="en-US" sz="3600" dirty="0" smtClean="0"/>
              <a:t>心理分析师</a:t>
            </a:r>
            <a:r>
              <a:rPr lang="en-US" altLang="zh-CN" sz="3600" dirty="0" smtClean="0"/>
              <a:t> 44%</a:t>
            </a:r>
          </a:p>
          <a:p>
            <a:pPr marL="571500" indent="-571500" algn="ctr">
              <a:buFont typeface="Arial"/>
              <a:buChar char="•"/>
            </a:pPr>
            <a:r>
              <a:rPr lang="zh-CN" altLang="en-US" sz="3600" dirty="0" smtClean="0"/>
              <a:t>心理理疗师</a:t>
            </a:r>
            <a:r>
              <a:rPr lang="en-US" altLang="zh-CN" sz="3600" dirty="0" smtClean="0"/>
              <a:t> 53%</a:t>
            </a:r>
          </a:p>
          <a:p>
            <a:pPr marL="571500" indent="-571500" algn="ctr">
              <a:buFont typeface="Arial"/>
              <a:buChar char="•"/>
            </a:pPr>
            <a:r>
              <a:rPr lang="zh-CN" altLang="en-US" sz="3600" dirty="0" smtClean="0"/>
              <a:t>心理科专家</a:t>
            </a:r>
            <a:r>
              <a:rPr lang="en-US" altLang="zh-CN" sz="3600" dirty="0" smtClean="0"/>
              <a:t> 61%</a:t>
            </a:r>
          </a:p>
          <a:p>
            <a:pPr marL="571500" indent="-571500" algn="ctr">
              <a:buFont typeface="Arial"/>
              <a:buChar char="•"/>
            </a:pPr>
            <a:r>
              <a:rPr lang="zh-CN" altLang="zh-CN" sz="3600" dirty="0" smtClean="0"/>
              <a:t>7</a:t>
            </a:r>
            <a:r>
              <a:rPr lang="en-US" altLang="zh-CN" sz="3600" dirty="0" smtClean="0"/>
              <a:t>3%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3335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zh-CN" altLang="en-US" sz="44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“生命”</a:t>
            </a:r>
            <a:r>
              <a:rPr lang="en-US" altLang="zh-CN" sz="44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——</a:t>
            </a:r>
            <a:r>
              <a:rPr lang="zh-CN" altLang="en-US" sz="44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健康</a:t>
            </a:r>
            <a:endParaRPr lang="en-US" altLang="zh-CN" sz="4400" dirty="0"/>
          </a:p>
        </p:txBody>
      </p:sp>
    </p:spTree>
    <p:extLst>
      <p:ext uri="{BB962C8B-B14F-4D97-AF65-F5344CB8AC3E}">
        <p14:creationId xmlns:p14="http://schemas.microsoft.com/office/powerpoint/2010/main" val="391372452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76200"/>
            <a:ext cx="9319172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05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1950"/>
            <a:ext cx="8305800" cy="4476750"/>
          </a:xfrm>
        </p:spPr>
        <p:txBody>
          <a:bodyPr/>
          <a:lstStyle/>
          <a:p>
            <a:r>
              <a:rPr lang="en-US" sz="3200" kern="1200" dirty="0">
                <a:effectLst/>
                <a:latin typeface="Arial" charset="0"/>
                <a:ea typeface="宋体" pitchFamily="2" charset="-122"/>
              </a:rPr>
              <a:t>宣召</a:t>
            </a:r>
            <a:r>
              <a:rPr lang="en-US" sz="3200" kern="1200" dirty="0" smtClean="0">
                <a:effectLst/>
                <a:latin typeface="Arial" charset="0"/>
                <a:ea typeface="宋体" pitchFamily="2" charset="-122"/>
              </a:rPr>
              <a:t>经文</a:t>
            </a:r>
          </a:p>
          <a:p>
            <a:pPr algn="l"/>
            <a:r>
              <a:rPr lang="en-US" sz="3200" dirty="0">
                <a:effectLst/>
              </a:rPr>
              <a:t>诗篇86:</a:t>
            </a:r>
            <a:r>
              <a:rPr lang="en-US" sz="3200" baseline="30000" dirty="0">
                <a:effectLst/>
              </a:rPr>
              <a:t>8 </a:t>
            </a:r>
            <a:r>
              <a:rPr lang="en-US" sz="3200" dirty="0">
                <a:effectLst/>
              </a:rPr>
              <a:t>主啊，诸神之中没有可比你的，你的作为也无可比。</a:t>
            </a:r>
            <a:br>
              <a:rPr lang="en-US" sz="3200" dirty="0">
                <a:effectLst/>
              </a:rPr>
            </a:br>
            <a:r>
              <a:rPr lang="en-US" sz="3200" baseline="30000" dirty="0">
                <a:effectLst/>
              </a:rPr>
              <a:t>9 </a:t>
            </a:r>
            <a:r>
              <a:rPr lang="en-US" sz="3200" dirty="0">
                <a:effectLst/>
              </a:rPr>
              <a:t>主啊，你所造的万民都要来敬拜你，他们也要荣耀你的名。</a:t>
            </a:r>
            <a:br>
              <a:rPr lang="en-US" sz="3200" dirty="0">
                <a:effectLst/>
              </a:rPr>
            </a:br>
            <a:r>
              <a:rPr lang="en-US" sz="3200" baseline="30000" dirty="0">
                <a:effectLst/>
              </a:rPr>
              <a:t>10 </a:t>
            </a:r>
            <a:r>
              <a:rPr lang="en-US" sz="3200" dirty="0">
                <a:effectLst/>
              </a:rPr>
              <a:t>因你为大，且行奇妙的事，唯独你是神。</a:t>
            </a:r>
            <a:br>
              <a:rPr lang="en-US" sz="3200" dirty="0">
                <a:effectLst/>
              </a:rPr>
            </a:br>
            <a:r>
              <a:rPr lang="en-US" sz="3200" baseline="30000" dirty="0">
                <a:effectLst/>
              </a:rPr>
              <a:t>11 </a:t>
            </a:r>
            <a:r>
              <a:rPr lang="en-US" sz="3200" dirty="0">
                <a:effectLst/>
              </a:rPr>
              <a:t>耶和华啊，求你将你的道指教我，我要照你的真理行；求你使我专心敬畏你的名</a:t>
            </a:r>
            <a:r>
              <a:rPr lang="en-US" sz="3200" dirty="0" smtClean="0">
                <a:effectLst/>
              </a:rPr>
              <a:t>。</a:t>
            </a:r>
            <a:r>
              <a:rPr lang="en-US" sz="3000" dirty="0" smtClean="0">
                <a:effectLst/>
              </a:rPr>
              <a:t>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3238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123950"/>
            <a:ext cx="5943600" cy="387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3084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50495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baseline="30000" dirty="0" smtClean="0"/>
              <a:t>6</a:t>
            </a:r>
            <a:r>
              <a:rPr lang="en-US" sz="3600" b="1" baseline="30000" dirty="0"/>
              <a:t> </a:t>
            </a:r>
            <a:r>
              <a:rPr lang="zh-CN" altLang="en-US" sz="3600" dirty="0"/>
              <a:t>耶稣说：</a:t>
            </a:r>
            <a:r>
              <a:rPr lang="en-US" sz="3600" dirty="0"/>
              <a:t>“</a:t>
            </a:r>
            <a:r>
              <a:rPr lang="zh-CN" altLang="en-US" sz="3600" dirty="0"/>
              <a:t>我就是</a:t>
            </a:r>
            <a:r>
              <a:rPr lang="zh-CN" altLang="en-US" sz="3600" dirty="0">
                <a:solidFill>
                  <a:srgbClr val="FFFF00"/>
                </a:solidFill>
              </a:rPr>
              <a:t>道路、真理、生命</a:t>
            </a:r>
            <a:r>
              <a:rPr lang="zh-CN" altLang="en-US" sz="3600" dirty="0"/>
              <a:t>。若不借着我，没有人能到父那里去。</a:t>
            </a:r>
            <a:r>
              <a:rPr lang="en-US" sz="3600" dirty="0"/>
              <a:t> </a:t>
            </a:r>
            <a:r>
              <a:rPr lang="en-US" sz="3600" b="1" baseline="30000" dirty="0"/>
              <a:t>7 </a:t>
            </a:r>
            <a:r>
              <a:rPr lang="zh-CN" altLang="en-US" sz="3600" dirty="0"/>
              <a:t>你们若认识我，也就认识我的父。从今以后，你们认识他，并且已经看见他。</a:t>
            </a:r>
            <a:r>
              <a:rPr lang="en-US" sz="3600" dirty="0"/>
              <a:t>” </a:t>
            </a:r>
            <a:r>
              <a:rPr lang="zh-CN" altLang="en-US" sz="3600" dirty="0" smtClean="0"/>
              <a:t>（约翰福音十四章）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333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/>
              <a:t>有了神的儿子，就有生命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0" y="39431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Arial"/>
              <a:buChar char="•"/>
            </a:pPr>
            <a:r>
              <a:rPr lang="zh-CN" altLang="en-US" sz="3600" dirty="0" smtClean="0"/>
              <a:t>你能够的，因为神已经先愿意</a:t>
            </a:r>
            <a:r>
              <a:rPr lang="zh-CN" altLang="en-US" sz="3600" dirty="0" smtClean="0"/>
              <a:t>，</a:t>
            </a:r>
            <a:endParaRPr lang="en-US" altLang="zh-CN" sz="3600" dirty="0"/>
          </a:p>
          <a:p>
            <a:pPr marL="571500" indent="-571500" algn="ctr">
              <a:buFont typeface="Arial"/>
              <a:buChar char="•"/>
            </a:pPr>
            <a:r>
              <a:rPr lang="zh-CN" altLang="en-US" sz="3600" smtClean="0"/>
              <a:t>？</a:t>
            </a:r>
            <a:r>
              <a:rPr lang="zh-CN" altLang="en-US" sz="3600" dirty="0" smtClean="0"/>
              <a:t>你愿意吗？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5913081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668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42875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1.能够预备</a:t>
            </a:r>
          </a:p>
          <a:p>
            <a:pPr algn="ctr"/>
            <a:r>
              <a:rPr lang="en-US" sz="3600" dirty="0"/>
              <a:t>2.愿意预备</a:t>
            </a:r>
          </a:p>
          <a:p>
            <a:pPr algn="ctr"/>
            <a:r>
              <a:rPr lang="en-US" sz="3600" dirty="0"/>
              <a:t>3.能够铺路</a:t>
            </a:r>
          </a:p>
          <a:p>
            <a:pPr algn="ctr"/>
            <a:r>
              <a:rPr lang="en-US" sz="3600" dirty="0"/>
              <a:t>4.愿意铺路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3335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zh-CN" altLang="en-US" sz="44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跟忧愁说“</a:t>
            </a:r>
            <a:r>
              <a:rPr lang="zh-CN" altLang="en-US" sz="44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拜拜</a:t>
            </a:r>
            <a:r>
              <a:rPr lang="en-US" altLang="zh-CN" sz="44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BYE</a:t>
            </a:r>
            <a:r>
              <a:rPr lang="zh-CN" altLang="en-US" sz="44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”－转眼耶稣</a:t>
            </a:r>
            <a:endParaRPr lang="en-US" altLang="zh-CN" sz="4400" dirty="0"/>
          </a:p>
        </p:txBody>
      </p:sp>
      <p:sp>
        <p:nvSpPr>
          <p:cNvPr id="5" name="Rectangle 4"/>
          <p:cNvSpPr/>
          <p:nvPr/>
        </p:nvSpPr>
        <p:spPr>
          <a:xfrm>
            <a:off x="0" y="394335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 smtClean="0"/>
              <a:t>你愿意接受预备，踏上耶稣所铺的路吗？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3003396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1915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baseline="30000" dirty="0"/>
              <a:t>1</a:t>
            </a:r>
            <a:r>
              <a:rPr lang="zh-CN" altLang="en-US" sz="3600" dirty="0"/>
              <a:t>「你們心裡不要憂愁，你們信神，也當信我</a:t>
            </a:r>
            <a:r>
              <a:rPr lang="zh-CN" altLang="en-US" sz="3600" dirty="0" smtClean="0"/>
              <a:t>。」</a:t>
            </a:r>
            <a:r>
              <a:rPr lang="zh-CN" altLang="en-US" sz="3600" dirty="0"/>
              <a:t>（约翰福音</a:t>
            </a:r>
            <a:r>
              <a:rPr lang="en-US" sz="3600" dirty="0"/>
              <a:t>14:</a:t>
            </a:r>
            <a:r>
              <a:rPr lang="en-US" sz="3600" dirty="0" smtClean="0"/>
              <a:t>1</a:t>
            </a:r>
            <a:r>
              <a:rPr lang="zh-CN" altLang="en-US" sz="3600" dirty="0" smtClean="0"/>
              <a:t>）</a:t>
            </a:r>
            <a:endParaRPr lang="en-US" altLang="zh-CN" sz="3600" dirty="0" smtClean="0"/>
          </a:p>
          <a:p>
            <a:endParaRPr lang="en-US" altLang="zh-CN" sz="3600" dirty="0" smtClean="0"/>
          </a:p>
          <a:p>
            <a:r>
              <a:rPr lang="zh-CN" altLang="en-US" sz="3600" dirty="0" smtClean="0"/>
              <a:t>变憂愁为喜乐的秘诀：</a:t>
            </a:r>
            <a:endParaRPr lang="en-US" altLang="zh-CN" sz="3600" dirty="0" smtClean="0"/>
          </a:p>
          <a:p>
            <a:pPr marL="571500" indent="-571500">
              <a:buFont typeface="Arial"/>
              <a:buChar char="•"/>
            </a:pPr>
            <a:r>
              <a:rPr lang="zh-CN" altLang="en-US" sz="3600" dirty="0" smtClean="0"/>
              <a:t>轻看憂愁</a:t>
            </a:r>
            <a:endParaRPr lang="en-US" altLang="zh-CN" sz="3600" dirty="0" smtClean="0"/>
          </a:p>
          <a:p>
            <a:pPr marL="571500" indent="-571500">
              <a:buFont typeface="Arial"/>
              <a:buChar char="•"/>
            </a:pPr>
            <a:r>
              <a:rPr lang="zh-CN" altLang="en-US" sz="3600" dirty="0" smtClean="0"/>
              <a:t>转眼耶稣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3335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zh-CN" altLang="en-US" sz="44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跟</a:t>
            </a:r>
            <a:r>
              <a:rPr lang="zh-CN" altLang="en-US" sz="4400" dirty="0"/>
              <a:t>憂愁</a:t>
            </a:r>
            <a:r>
              <a:rPr lang="zh-CN" altLang="en-US" sz="44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说</a:t>
            </a:r>
            <a:r>
              <a:rPr lang="zh-CN" altLang="en-US" sz="44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zh-CN" altLang="en-US" sz="44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拜拜</a:t>
            </a:r>
            <a:r>
              <a:rPr lang="en-US" altLang="zh-CN" sz="44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BYE BYE</a:t>
            </a:r>
            <a:r>
              <a:rPr lang="zh-CN" altLang="en-US" sz="44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endParaRPr lang="en-US" altLang="zh-CN" sz="4400" dirty="0"/>
          </a:p>
        </p:txBody>
      </p:sp>
    </p:spTree>
    <p:extLst>
      <p:ext uri="{BB962C8B-B14F-4D97-AF65-F5344CB8AC3E}">
        <p14:creationId xmlns:p14="http://schemas.microsoft.com/office/powerpoint/2010/main" val="337821191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73355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1.能够预备</a:t>
            </a:r>
          </a:p>
          <a:p>
            <a:pPr algn="ctr"/>
            <a:r>
              <a:rPr lang="en-US" sz="3600" dirty="0"/>
              <a:t>2.愿意预备</a:t>
            </a:r>
          </a:p>
          <a:p>
            <a:pPr algn="ctr"/>
            <a:r>
              <a:rPr lang="en-US" sz="3600" dirty="0"/>
              <a:t>3.能够铺路</a:t>
            </a:r>
          </a:p>
          <a:p>
            <a:pPr algn="ctr"/>
            <a:r>
              <a:rPr lang="en-US" sz="3600" dirty="0"/>
              <a:t>4.愿意铺路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3335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zh-CN" altLang="en-US" sz="44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跟忧愁说“</a:t>
            </a:r>
            <a:r>
              <a:rPr lang="zh-CN" altLang="en-US" sz="44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拜拜</a:t>
            </a:r>
            <a:r>
              <a:rPr lang="en-US" altLang="zh-CN" sz="44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BYE</a:t>
            </a:r>
            <a:r>
              <a:rPr lang="zh-CN" altLang="en-US" sz="44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”－转眼耶稣</a:t>
            </a:r>
            <a:endParaRPr lang="en-US" altLang="zh-CN" sz="4400" dirty="0" smtClean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0" lvl="2" algn="ctr"/>
            <a:r>
              <a:rPr lang="zh-CN" altLang="en-US" sz="4400" dirty="0" smtClean="0"/>
              <a:t>这是怎样的一位耶稣呢？</a:t>
            </a:r>
            <a:endParaRPr lang="en-US" altLang="zh-CN" sz="4400" dirty="0"/>
          </a:p>
        </p:txBody>
      </p:sp>
    </p:spTree>
    <p:extLst>
      <p:ext uri="{BB962C8B-B14F-4D97-AF65-F5344CB8AC3E}">
        <p14:creationId xmlns:p14="http://schemas.microsoft.com/office/powerpoint/2010/main" val="121736044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97" y="590550"/>
            <a:ext cx="5931737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43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73355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铺路</a:t>
            </a:r>
            <a:r>
              <a:rPr lang="en-US" altLang="zh-CN" sz="3600" dirty="0" smtClean="0"/>
              <a:t>——</a:t>
            </a:r>
            <a:r>
              <a:rPr lang="zh-CN" altLang="en-US" sz="3600" dirty="0" smtClean="0"/>
              <a:t>用他自己身体铺成的道路</a:t>
            </a:r>
            <a:endParaRPr lang="en-US" sz="3600" dirty="0"/>
          </a:p>
          <a:p>
            <a:r>
              <a:rPr lang="en-US" sz="3600" dirty="0"/>
              <a:t>希伯来书10：</a:t>
            </a:r>
            <a:r>
              <a:rPr lang="en-US" sz="3600" b="1" baseline="30000" dirty="0"/>
              <a:t>19 </a:t>
            </a:r>
            <a:r>
              <a:rPr lang="en-US" sz="3600" b="1" dirty="0"/>
              <a:t>弟兄们，我们既因耶稣的血得以坦然进入至圣所， </a:t>
            </a:r>
            <a:r>
              <a:rPr lang="en-US" sz="3600" b="1" baseline="30000" dirty="0"/>
              <a:t>20 </a:t>
            </a:r>
            <a:r>
              <a:rPr lang="en-US" sz="3600" b="1" dirty="0"/>
              <a:t>是借着他给我们开了一条又新又活的路，从幔子经过，这幔子就是他的身体；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3335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zh-CN" altLang="en-US" sz="44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跟忧愁说“</a:t>
            </a:r>
            <a:r>
              <a:rPr lang="zh-CN" altLang="en-US" sz="44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拜拜</a:t>
            </a:r>
            <a:r>
              <a:rPr lang="en-US" altLang="zh-CN" sz="44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BYE</a:t>
            </a:r>
            <a:r>
              <a:rPr lang="zh-CN" altLang="en-US" sz="44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”－转眼耶稣</a:t>
            </a:r>
            <a:endParaRPr lang="en-US" altLang="zh-CN" sz="4400" dirty="0" smtClean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0" lvl="2" algn="ctr"/>
            <a:r>
              <a:rPr lang="zh-CN" altLang="en-US" sz="4400" dirty="0" smtClean="0"/>
              <a:t>这是怎样的一位耶稣呢？</a:t>
            </a:r>
            <a:endParaRPr lang="en-US" altLang="zh-CN" sz="4400" dirty="0"/>
          </a:p>
        </p:txBody>
      </p:sp>
    </p:spTree>
    <p:extLst>
      <p:ext uri="{BB962C8B-B14F-4D97-AF65-F5344CB8AC3E}">
        <p14:creationId xmlns:p14="http://schemas.microsoft.com/office/powerpoint/2010/main" val="412000715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50495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baseline="30000" dirty="0" smtClean="0"/>
              <a:t>5</a:t>
            </a:r>
            <a:r>
              <a:rPr lang="en-US" sz="3600" b="1" baseline="30000" dirty="0"/>
              <a:t> </a:t>
            </a:r>
            <a:r>
              <a:rPr lang="zh-CN" altLang="en-US" sz="3600" u="sng" dirty="0"/>
              <a:t>多马</a:t>
            </a:r>
            <a:r>
              <a:rPr lang="zh-CN" altLang="en-US" sz="3600" dirty="0"/>
              <a:t>对他说：</a:t>
            </a:r>
            <a:r>
              <a:rPr lang="en-US" sz="3600" dirty="0"/>
              <a:t>“</a:t>
            </a:r>
            <a:r>
              <a:rPr lang="zh-CN" altLang="en-US" sz="3600" dirty="0"/>
              <a:t>主啊，我们不知道你往哪里去，怎么知道那条路呢？</a:t>
            </a:r>
            <a:r>
              <a:rPr lang="en-US" sz="3600" dirty="0"/>
              <a:t>”</a:t>
            </a:r>
            <a:r>
              <a:rPr lang="en-US" sz="3600" b="1" baseline="30000" dirty="0"/>
              <a:t>6 </a:t>
            </a:r>
            <a:r>
              <a:rPr lang="zh-CN" altLang="en-US" sz="3600" dirty="0"/>
              <a:t>耶稣说：</a:t>
            </a:r>
            <a:r>
              <a:rPr lang="en-US" sz="3600" dirty="0"/>
              <a:t>“</a:t>
            </a:r>
            <a:r>
              <a:rPr lang="zh-CN" altLang="en-US" sz="3600" dirty="0"/>
              <a:t>我就是道路、真理、生命。若不借着我，没有人能到父那里去。</a:t>
            </a:r>
            <a:r>
              <a:rPr lang="en-US" sz="3600" dirty="0"/>
              <a:t> </a:t>
            </a:r>
            <a:r>
              <a:rPr lang="en-US" sz="3600" b="1" baseline="30000" dirty="0"/>
              <a:t>7 </a:t>
            </a:r>
            <a:r>
              <a:rPr lang="zh-CN" altLang="en-US" sz="3600" dirty="0"/>
              <a:t>你们若认识我，也就认识我的父。从今以后，你们认识他，并且已经看见他。</a:t>
            </a:r>
            <a:r>
              <a:rPr lang="en-US" sz="3600" dirty="0"/>
              <a:t>” </a:t>
            </a:r>
            <a:r>
              <a:rPr lang="zh-CN" altLang="en-US" sz="3600" dirty="0" smtClean="0"/>
              <a:t>（约翰福音十四章）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3335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zh-CN" altLang="en-US" sz="44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跟忧愁说“</a:t>
            </a:r>
            <a:r>
              <a:rPr lang="zh-CN" altLang="en-US" sz="44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拜拜</a:t>
            </a:r>
            <a:r>
              <a:rPr lang="en-US" altLang="zh-CN" sz="44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BYE</a:t>
            </a:r>
            <a:r>
              <a:rPr lang="zh-CN" altLang="en-US" sz="44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”－转眼耶稣</a:t>
            </a:r>
            <a:endParaRPr lang="en-US" altLang="zh-CN" sz="4400" dirty="0" smtClean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algn="ctr"/>
            <a:r>
              <a:rPr lang="zh-CN" altLang="en-US" sz="3600" dirty="0" smtClean="0"/>
              <a:t>一、宣称是通往天</a:t>
            </a:r>
            <a:r>
              <a:rPr lang="zh-CN" altLang="en-US" sz="3600" dirty="0"/>
              <a:t>父唯</a:t>
            </a:r>
            <a:r>
              <a:rPr lang="zh-CN" altLang="en-US" sz="3600" dirty="0" smtClean="0"/>
              <a:t>一道路的耶稣</a:t>
            </a:r>
            <a:r>
              <a:rPr lang="en-US" sz="3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6820289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155700"/>
            <a:ext cx="53340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422" y="1047750"/>
            <a:ext cx="2463800" cy="3289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400" y="3943350"/>
            <a:ext cx="46111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Tony </a:t>
            </a:r>
            <a:r>
              <a:rPr lang="en-US" dirty="0" err="1"/>
              <a:t>Campolo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821191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4-11-11 13.35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400"/>
            <a:ext cx="9144000" cy="305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SimSun"/>
        <a:cs typeface=""/>
      </a:majorFont>
      <a:minorFont>
        <a:latin typeface="Arial"/>
        <a:ea typeface="Sim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51740</TotalTime>
  <Words>523</Words>
  <Application>Microsoft Macintosh PowerPoint</Application>
  <PresentationFormat>On-screen Show (16:9)</PresentationFormat>
  <Paragraphs>121</Paragraphs>
  <Slides>23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“我是、、、”@约翰福音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</dc:creator>
  <cp:lastModifiedBy>Kunming Su</cp:lastModifiedBy>
  <cp:revision>819</cp:revision>
  <cp:lastPrinted>2014-11-15T23:22:20Z</cp:lastPrinted>
  <dcterms:created xsi:type="dcterms:W3CDTF">2005-05-27T01:23:00Z</dcterms:created>
  <dcterms:modified xsi:type="dcterms:W3CDTF">2014-11-15T23:33:28Z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