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9"/>
  </p:notesMasterIdLst>
  <p:handoutMasterIdLst>
    <p:handoutMasterId r:id="rId30"/>
  </p:handoutMasterIdLst>
  <p:sldIdLst>
    <p:sldId id="964" r:id="rId2"/>
    <p:sldId id="1132" r:id="rId3"/>
    <p:sldId id="1093" r:id="rId4"/>
    <p:sldId id="1154" r:id="rId5"/>
    <p:sldId id="1139" r:id="rId6"/>
    <p:sldId id="1113" r:id="rId7"/>
    <p:sldId id="1140" r:id="rId8"/>
    <p:sldId id="1155" r:id="rId9"/>
    <p:sldId id="1169" r:id="rId10"/>
    <p:sldId id="1128" r:id="rId11"/>
    <p:sldId id="1162" r:id="rId12"/>
    <p:sldId id="1161" r:id="rId13"/>
    <p:sldId id="1160" r:id="rId14"/>
    <p:sldId id="1163" r:id="rId15"/>
    <p:sldId id="1170" r:id="rId16"/>
    <p:sldId id="1171" r:id="rId17"/>
    <p:sldId id="1156" r:id="rId18"/>
    <p:sldId id="1164" r:id="rId19"/>
    <p:sldId id="1165" r:id="rId20"/>
    <p:sldId id="1167" r:id="rId21"/>
    <p:sldId id="1168" r:id="rId22"/>
    <p:sldId id="1157" r:id="rId23"/>
    <p:sldId id="1172" r:id="rId24"/>
    <p:sldId id="1158" r:id="rId25"/>
    <p:sldId id="1173" r:id="rId26"/>
    <p:sldId id="1166" r:id="rId27"/>
    <p:sldId id="1159" r:id="rId28"/>
  </p:sldIdLst>
  <p:sldSz cx="9144000" cy="5143500" type="screen16x9"/>
  <p:notesSz cx="6858000" cy="9144000"/>
  <p:defaultTextStyle>
    <a:defPPr>
      <a:defRPr lang="zh-CN"/>
    </a:defPPr>
    <a:lvl1pPr algn="l" rtl="0" fontAlgn="base">
      <a:spcBef>
        <a:spcPct val="0"/>
      </a:spcBef>
      <a:spcAft>
        <a:spcPct val="0"/>
      </a:spcAft>
      <a:defRPr sz="5400" kern="1200">
        <a:solidFill>
          <a:schemeClr val="tx1"/>
        </a:solidFill>
        <a:latin typeface="Arial" charset="0"/>
        <a:ea typeface="宋体" pitchFamily="2" charset="-122"/>
        <a:cs typeface="+mn-cs"/>
      </a:defRPr>
    </a:lvl1pPr>
    <a:lvl2pPr marL="457200" algn="l" rtl="0" fontAlgn="base">
      <a:spcBef>
        <a:spcPct val="0"/>
      </a:spcBef>
      <a:spcAft>
        <a:spcPct val="0"/>
      </a:spcAft>
      <a:defRPr sz="5400" kern="1200">
        <a:solidFill>
          <a:schemeClr val="tx1"/>
        </a:solidFill>
        <a:latin typeface="Arial" charset="0"/>
        <a:ea typeface="宋体" pitchFamily="2" charset="-122"/>
        <a:cs typeface="+mn-cs"/>
      </a:defRPr>
    </a:lvl2pPr>
    <a:lvl3pPr marL="914400" algn="l" rtl="0" fontAlgn="base">
      <a:spcBef>
        <a:spcPct val="0"/>
      </a:spcBef>
      <a:spcAft>
        <a:spcPct val="0"/>
      </a:spcAft>
      <a:defRPr sz="5400" kern="1200">
        <a:solidFill>
          <a:schemeClr val="tx1"/>
        </a:solidFill>
        <a:latin typeface="Arial" charset="0"/>
        <a:ea typeface="宋体" pitchFamily="2" charset="-122"/>
        <a:cs typeface="+mn-cs"/>
      </a:defRPr>
    </a:lvl3pPr>
    <a:lvl4pPr marL="1371600" algn="l" rtl="0" fontAlgn="base">
      <a:spcBef>
        <a:spcPct val="0"/>
      </a:spcBef>
      <a:spcAft>
        <a:spcPct val="0"/>
      </a:spcAft>
      <a:defRPr sz="5400" kern="1200">
        <a:solidFill>
          <a:schemeClr val="tx1"/>
        </a:solidFill>
        <a:latin typeface="Arial" charset="0"/>
        <a:ea typeface="宋体" pitchFamily="2" charset="-122"/>
        <a:cs typeface="+mn-cs"/>
      </a:defRPr>
    </a:lvl4pPr>
    <a:lvl5pPr marL="1828800" algn="l" rtl="0" fontAlgn="base">
      <a:spcBef>
        <a:spcPct val="0"/>
      </a:spcBef>
      <a:spcAft>
        <a:spcPct val="0"/>
      </a:spcAft>
      <a:defRPr sz="5400" kern="1200">
        <a:solidFill>
          <a:schemeClr val="tx1"/>
        </a:solidFill>
        <a:latin typeface="Arial" charset="0"/>
        <a:ea typeface="宋体" pitchFamily="2" charset="-122"/>
        <a:cs typeface="+mn-cs"/>
      </a:defRPr>
    </a:lvl5pPr>
    <a:lvl6pPr marL="2286000" algn="l" defTabSz="914400" rtl="0" eaLnBrk="1" latinLnBrk="0" hangingPunct="1">
      <a:defRPr sz="5400" kern="1200">
        <a:solidFill>
          <a:schemeClr val="tx1"/>
        </a:solidFill>
        <a:latin typeface="Arial" charset="0"/>
        <a:ea typeface="宋体" pitchFamily="2" charset="-122"/>
        <a:cs typeface="+mn-cs"/>
      </a:defRPr>
    </a:lvl6pPr>
    <a:lvl7pPr marL="2743200" algn="l" defTabSz="914400" rtl="0" eaLnBrk="1" latinLnBrk="0" hangingPunct="1">
      <a:defRPr sz="5400" kern="1200">
        <a:solidFill>
          <a:schemeClr val="tx1"/>
        </a:solidFill>
        <a:latin typeface="Arial" charset="0"/>
        <a:ea typeface="宋体" pitchFamily="2" charset="-122"/>
        <a:cs typeface="+mn-cs"/>
      </a:defRPr>
    </a:lvl7pPr>
    <a:lvl8pPr marL="3200400" algn="l" defTabSz="914400" rtl="0" eaLnBrk="1" latinLnBrk="0" hangingPunct="1">
      <a:defRPr sz="5400" kern="1200">
        <a:solidFill>
          <a:schemeClr val="tx1"/>
        </a:solidFill>
        <a:latin typeface="Arial" charset="0"/>
        <a:ea typeface="宋体" pitchFamily="2" charset="-122"/>
        <a:cs typeface="+mn-cs"/>
      </a:defRPr>
    </a:lvl8pPr>
    <a:lvl9pPr marL="3657600" algn="l" defTabSz="914400" rtl="0" eaLnBrk="1" latinLnBrk="0" hangingPunct="1">
      <a:defRPr sz="54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5" autoAdjust="0"/>
    <p:restoredTop sz="85060" autoAdjust="0"/>
  </p:normalViewPr>
  <p:slideViewPr>
    <p:cSldViewPr>
      <p:cViewPr>
        <p:scale>
          <a:sx n="90" d="100"/>
          <a:sy n="90" d="100"/>
        </p:scale>
        <p:origin x="-1688" y="-24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300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2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0229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0229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0229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ED6543E-C78A-4331-A162-BA1D0CD79CAA}" type="slidenum">
              <a:rPr lang="en-US" altLang="en-US"/>
              <a:pPr/>
              <a:t>‹#›</a:t>
            </a:fld>
            <a:endParaRPr lang="en-US" altLang="en-US"/>
          </a:p>
        </p:txBody>
      </p:sp>
    </p:spTree>
    <p:extLst>
      <p:ext uri="{BB962C8B-B14F-4D97-AF65-F5344CB8AC3E}">
        <p14:creationId xmlns:p14="http://schemas.microsoft.com/office/powerpoint/2010/main" val="25050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5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25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60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5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25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25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4FC19A8-478F-492E-B886-41ED4EA57883}" type="slidenum">
              <a:rPr lang="en-US" altLang="en-US"/>
              <a:pPr/>
              <a:t>‹#›</a:t>
            </a:fld>
            <a:endParaRPr lang="en-US" altLang="en-US"/>
          </a:p>
        </p:txBody>
      </p:sp>
    </p:spTree>
    <p:extLst>
      <p:ext uri="{BB962C8B-B14F-4D97-AF65-F5344CB8AC3E}">
        <p14:creationId xmlns:p14="http://schemas.microsoft.com/office/powerpoint/2010/main" val="837866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pitchFamily="2" charset="-122"/>
              </a:defRPr>
            </a:lvl1pPr>
            <a:lvl2pPr marL="742950" indent="-285750" eaLnBrk="0" hangingPunct="0">
              <a:spcBef>
                <a:spcPct val="30000"/>
              </a:spcBef>
              <a:defRPr sz="1200">
                <a:solidFill>
                  <a:schemeClr val="tx1"/>
                </a:solidFill>
                <a:latin typeface="Arial" charset="0"/>
                <a:ea typeface="宋体" pitchFamily="2" charset="-122"/>
              </a:defRPr>
            </a:lvl2pPr>
            <a:lvl3pPr marL="1143000" indent="-228600" eaLnBrk="0" hangingPunct="0">
              <a:spcBef>
                <a:spcPct val="30000"/>
              </a:spcBef>
              <a:defRPr sz="1200">
                <a:solidFill>
                  <a:schemeClr val="tx1"/>
                </a:solidFill>
                <a:latin typeface="Arial" charset="0"/>
                <a:ea typeface="宋体" pitchFamily="2" charset="-122"/>
              </a:defRPr>
            </a:lvl3pPr>
            <a:lvl4pPr marL="1600200" indent="-228600" eaLnBrk="0" hangingPunct="0">
              <a:spcBef>
                <a:spcPct val="30000"/>
              </a:spcBef>
              <a:defRPr sz="1200">
                <a:solidFill>
                  <a:schemeClr val="tx1"/>
                </a:solidFill>
                <a:latin typeface="Arial" charset="0"/>
                <a:ea typeface="宋体" pitchFamily="2" charset="-122"/>
              </a:defRPr>
            </a:lvl4pPr>
            <a:lvl5pPr marL="2057400" indent="-228600" eaLnBrk="0" hangingPunct="0">
              <a:spcBef>
                <a:spcPct val="30000"/>
              </a:spcBef>
              <a:defRPr sz="1200">
                <a:solidFill>
                  <a:schemeClr val="tx1"/>
                </a:solidFill>
                <a:latin typeface="Arial" charset="0"/>
                <a:ea typeface="宋体" pitchFamily="2" charset="-122"/>
              </a:defRPr>
            </a:lvl5pPr>
            <a:lvl6pPr marL="2514600" indent="-228600" eaLnBrk="0" fontAlgn="base" hangingPunct="0">
              <a:spcBef>
                <a:spcPct val="30000"/>
              </a:spcBef>
              <a:spcAft>
                <a:spcPct val="0"/>
              </a:spcAft>
              <a:defRPr sz="1200">
                <a:solidFill>
                  <a:schemeClr val="tx1"/>
                </a:solidFill>
                <a:latin typeface="Arial" charset="0"/>
                <a:ea typeface="宋体" pitchFamily="2" charset="-122"/>
              </a:defRPr>
            </a:lvl6pPr>
            <a:lvl7pPr marL="2971800" indent="-228600" eaLnBrk="0" fontAlgn="base" hangingPunct="0">
              <a:spcBef>
                <a:spcPct val="30000"/>
              </a:spcBef>
              <a:spcAft>
                <a:spcPct val="0"/>
              </a:spcAft>
              <a:defRPr sz="1200">
                <a:solidFill>
                  <a:schemeClr val="tx1"/>
                </a:solidFill>
                <a:latin typeface="Arial" charset="0"/>
                <a:ea typeface="宋体" pitchFamily="2" charset="-122"/>
              </a:defRPr>
            </a:lvl7pPr>
            <a:lvl8pPr marL="3429000" indent="-228600" eaLnBrk="0" fontAlgn="base" hangingPunct="0">
              <a:spcBef>
                <a:spcPct val="30000"/>
              </a:spcBef>
              <a:spcAft>
                <a:spcPct val="0"/>
              </a:spcAft>
              <a:defRPr sz="1200">
                <a:solidFill>
                  <a:schemeClr val="tx1"/>
                </a:solidFill>
                <a:latin typeface="Arial" charset="0"/>
                <a:ea typeface="宋体" pitchFamily="2" charset="-122"/>
              </a:defRPr>
            </a:lvl8pPr>
            <a:lvl9pPr marL="3886200" indent="-228600" eaLnBrk="0" fontAlgn="base" hangingPunct="0">
              <a:spcBef>
                <a:spcPct val="30000"/>
              </a:spcBef>
              <a:spcAft>
                <a:spcPct val="0"/>
              </a:spcAft>
              <a:defRPr sz="1200">
                <a:solidFill>
                  <a:schemeClr val="tx1"/>
                </a:solidFill>
                <a:latin typeface="Arial" charset="0"/>
                <a:ea typeface="宋体" pitchFamily="2" charset="-122"/>
              </a:defRPr>
            </a:lvl9pPr>
          </a:lstStyle>
          <a:p>
            <a:pPr eaLnBrk="1" hangingPunct="1">
              <a:spcBef>
                <a:spcPct val="0"/>
              </a:spcBef>
            </a:pPr>
            <a:fld id="{B166CA95-9962-401C-A6A4-561F9DBC3001}" type="slidenum">
              <a:rPr lang="en-US" altLang="en-US"/>
              <a:pPr eaLnBrk="1" hangingPunct="1">
                <a:spcBef>
                  <a:spcPct val="0"/>
                </a:spcBef>
              </a:pPr>
              <a:t>1</a:t>
            </a:fld>
            <a:endParaRPr lang="en-US" altLang="en-US"/>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宋体" pitchFamily="2" charset="-122"/>
                <a:cs typeface="+mn-cs"/>
              </a:rPr>
              <a:t>得胜有余的2015年（约翰福音14:22-31第二讲）</a:t>
            </a:r>
          </a:p>
          <a:p>
            <a:r>
              <a:rPr lang="zh-CN" altLang="en-US" sz="1200" kern="1200" dirty="0" smtClean="0">
                <a:solidFill>
                  <a:schemeClr val="tx1"/>
                </a:solidFill>
                <a:effectLst/>
                <a:latin typeface="Arial" charset="0"/>
                <a:ea typeface="宋体" pitchFamily="2" charset="-122"/>
                <a:cs typeface="+mn-cs"/>
              </a:rPr>
              <a:t>神使信靠祂的人们新年蒙福，因为神的道成了肉身，住在人间，满有恩典和真理。这道耶稣基督从神那里来到世界，离开世界，再来胜了世界，耶稣在再来的三种方式中把他的得胜和祝福应许给信靠祂的人们</a:t>
            </a:r>
            <a:r>
              <a:rPr lang="en-US" altLang="zh-CN" sz="1200" kern="1200" dirty="0" smtClean="0">
                <a:solidFill>
                  <a:schemeClr val="tx1"/>
                </a:solidFill>
                <a:effectLst/>
                <a:latin typeface="Arial" charset="0"/>
                <a:ea typeface="宋体" pitchFamily="2" charset="-122"/>
                <a:cs typeface="+mn-cs"/>
              </a:rPr>
              <a:t>——</a:t>
            </a:r>
            <a:endParaRPr lang="en-US" sz="1200" kern="1200" dirty="0" smtClean="0">
              <a:solidFill>
                <a:schemeClr val="tx1"/>
              </a:solidFill>
              <a:effectLst/>
              <a:latin typeface="Arial" charset="0"/>
              <a:ea typeface="宋体" pitchFamily="2" charset="-122"/>
              <a:cs typeface="+mn-cs"/>
            </a:endParaRPr>
          </a:p>
          <a:p>
            <a:pPr lvl="0"/>
            <a:r>
              <a:rPr lang="en-US" sz="1200" kern="1200" dirty="0" smtClean="0">
                <a:solidFill>
                  <a:schemeClr val="tx1"/>
                </a:solidFill>
                <a:effectLst/>
                <a:latin typeface="Arial" charset="0"/>
                <a:ea typeface="宋体" pitchFamily="2" charset="-122"/>
                <a:cs typeface="+mn-cs"/>
              </a:rPr>
              <a:t>肉体的复活</a:t>
            </a:r>
          </a:p>
          <a:p>
            <a:pPr lvl="0"/>
            <a:r>
              <a:rPr lang="en-US" sz="1200" kern="1200" dirty="0" smtClean="0">
                <a:solidFill>
                  <a:schemeClr val="tx1"/>
                </a:solidFill>
                <a:effectLst/>
                <a:latin typeface="Arial" charset="0"/>
                <a:ea typeface="宋体" pitchFamily="2" charset="-122"/>
                <a:cs typeface="+mn-cs"/>
              </a:rPr>
              <a:t>圣灵的同住</a:t>
            </a:r>
          </a:p>
          <a:p>
            <a:pPr lvl="0"/>
            <a:r>
              <a:rPr lang="en-US" sz="1200" kern="1200" dirty="0" smtClean="0">
                <a:solidFill>
                  <a:schemeClr val="tx1"/>
                </a:solidFill>
                <a:effectLst/>
                <a:latin typeface="Arial" charset="0"/>
                <a:ea typeface="宋体" pitchFamily="2" charset="-122"/>
                <a:cs typeface="+mn-cs"/>
              </a:rPr>
              <a:t>真理的审判</a:t>
            </a:r>
          </a:p>
          <a:p>
            <a:r>
              <a:rPr lang="en-US" sz="1200" kern="1200" dirty="0" smtClean="0">
                <a:solidFill>
                  <a:schemeClr val="tx1"/>
                </a:solidFill>
                <a:effectLst/>
                <a:latin typeface="Arial" charset="0"/>
                <a:ea typeface="宋体" pitchFamily="2" charset="-122"/>
                <a:cs typeface="+mn-cs"/>
              </a:rPr>
              <a:t>今天就让神住在你那里吧，因为他的同住给你带来真平安。</a:t>
            </a:r>
            <a:endParaRPr lang="en-US" sz="1200" kern="1200" dirty="0">
              <a:solidFill>
                <a:schemeClr val="tx1"/>
              </a:solidFill>
              <a:effectLst/>
              <a:latin typeface="Arial" charset="0"/>
              <a:ea typeface="宋体"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14</a:t>
            </a:fld>
            <a:endParaRPr lang="en-US" altLang="en-US"/>
          </a:p>
        </p:txBody>
      </p:sp>
    </p:spTree>
    <p:extLst>
      <p:ext uri="{BB962C8B-B14F-4D97-AF65-F5344CB8AC3E}">
        <p14:creationId xmlns:p14="http://schemas.microsoft.com/office/powerpoint/2010/main" val="1240355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彼得后书 </a:t>
            </a:r>
            <a:r>
              <a:rPr lang="en-US" altLang="zh-CN" dirty="0" smtClean="0"/>
              <a:t>3:</a:t>
            </a:r>
            <a:r>
              <a:rPr lang="en-US" altLang="zh-TW" dirty="0" smtClean="0"/>
              <a:t>3 </a:t>
            </a:r>
            <a:r>
              <a:rPr lang="zh-TW" altLang="en-US" dirty="0" smtClean="0"/>
              <a:t>第一要紧的，该知道在末世必有好讥诮的人随从自己的私欲出来讥诮说： </a:t>
            </a:r>
            <a:r>
              <a:rPr lang="en-US" altLang="zh-TW" dirty="0" smtClean="0"/>
              <a:t>4 “</a:t>
            </a:r>
            <a:r>
              <a:rPr lang="zh-TW" altLang="en-US" dirty="0" smtClean="0"/>
              <a:t>主要降临的应许在哪里呢？因为从列祖睡了以来，万物与起初创造的时候仍是一样。” </a:t>
            </a:r>
            <a:r>
              <a:rPr lang="en-US" altLang="zh-TW" dirty="0" smtClean="0"/>
              <a:t>5 </a:t>
            </a:r>
            <a:r>
              <a:rPr lang="zh-TW" altLang="en-US" dirty="0" smtClean="0"/>
              <a:t>他们故意忘记：从太古凭神的命有了天，并从水而出、借水而成的地； </a:t>
            </a:r>
            <a:r>
              <a:rPr lang="en-US" altLang="zh-TW" dirty="0" smtClean="0"/>
              <a:t>6 </a:t>
            </a:r>
            <a:r>
              <a:rPr lang="zh-TW" altLang="en-US" dirty="0" smtClean="0"/>
              <a:t>故此，当时的世界被水淹没就消灭了。 </a:t>
            </a:r>
            <a:r>
              <a:rPr lang="en-US" altLang="zh-TW" dirty="0" smtClean="0"/>
              <a:t>7 </a:t>
            </a:r>
            <a:r>
              <a:rPr lang="zh-TW" altLang="en-US" dirty="0" smtClean="0"/>
              <a:t>但现在的天地还是凭着那命存留，直留到不敬虔之人受审判遭沉沦的日子，用火焚烧。</a:t>
            </a:r>
            <a:endParaRPr lang="en-US" altLang="zh-TW" dirty="0" smtClean="0"/>
          </a:p>
          <a:p>
            <a:r>
              <a:rPr lang="zh-CN" altLang="en-US" dirty="0" smtClean="0"/>
              <a:t>古埃及，巴比伦，</a:t>
            </a:r>
            <a:r>
              <a:rPr lang="en-US" altLang="zh-TW" dirty="0" smtClean="0"/>
              <a:t>12</a:t>
            </a:r>
            <a:r>
              <a:rPr lang="zh-TW" altLang="en-US" dirty="0" smtClean="0"/>
              <a:t>时的白天和</a:t>
            </a:r>
            <a:r>
              <a:rPr lang="en-US" altLang="zh-TW" dirty="0" smtClean="0"/>
              <a:t>12</a:t>
            </a:r>
            <a:r>
              <a:rPr lang="zh-TW" altLang="en-US" dirty="0" smtClean="0"/>
              <a:t>时的夜晚，</a:t>
            </a:r>
            <a:endParaRPr lang="en-US" altLang="zh-TW" dirty="0" smtClean="0"/>
          </a:p>
          <a:p>
            <a:r>
              <a:rPr lang="zh-TW" altLang="en-US" dirty="0" smtClean="0"/>
              <a:t>古希腊天文学家，包括希巴谷和托勒密，定义太阳日的</a:t>
            </a:r>
            <a:r>
              <a:rPr lang="en-US" altLang="zh-TW" dirty="0" smtClean="0"/>
              <a:t>24</a:t>
            </a:r>
            <a:r>
              <a:rPr lang="zh-TW" altLang="en-US" dirty="0" smtClean="0"/>
              <a:t>分之一为时</a:t>
            </a:r>
            <a:endParaRPr lang="en-US" altLang="zh-TW" dirty="0" smtClean="0"/>
          </a:p>
          <a:p>
            <a:r>
              <a:rPr lang="zh-TW" altLang="en-US" dirty="0" smtClean="0"/>
              <a:t>最早可以显示秒的时钟出现在十六世纪的后半，</a:t>
            </a:r>
            <a:r>
              <a:rPr lang="zh-CN" altLang="en-US" dirty="0" smtClean="0"/>
              <a:t>钟摆，等方法逐渐发展改善</a:t>
            </a:r>
            <a:endParaRPr lang="en-US" altLang="zh-TW" dirty="0" smtClean="0"/>
          </a:p>
          <a:p>
            <a:r>
              <a:rPr lang="en-US" altLang="zh-TW" dirty="0" smtClean="0"/>
              <a:t>1832</a:t>
            </a:r>
            <a:r>
              <a:rPr lang="zh-TW" altLang="en-US" dirty="0" smtClean="0"/>
              <a:t>年时高斯提议用秒作为厘米</a:t>
            </a:r>
            <a:r>
              <a:rPr lang="en-US" altLang="zh-TW" dirty="0" smtClean="0"/>
              <a:t>-</a:t>
            </a:r>
            <a:r>
              <a:rPr lang="zh-TW" altLang="en-US" dirty="0" smtClean="0"/>
              <a:t>克</a:t>
            </a:r>
            <a:r>
              <a:rPr lang="en-US" altLang="zh-TW" dirty="0" smtClean="0"/>
              <a:t>-</a:t>
            </a:r>
            <a:r>
              <a:rPr lang="zh-TW" altLang="en-US" dirty="0" smtClean="0"/>
              <a:t>秒制的时间单位。英国科学促进协会（</a:t>
            </a:r>
            <a:r>
              <a:rPr lang="en-US" altLang="zh-TW" dirty="0" smtClean="0"/>
              <a:t>BAAS</a:t>
            </a:r>
            <a:r>
              <a:rPr lang="zh-TW" altLang="en-US" dirty="0" smtClean="0"/>
              <a:t>）在</a:t>
            </a:r>
            <a:r>
              <a:rPr lang="en-US" altLang="zh-TW" dirty="0" smtClean="0"/>
              <a:t>1862</a:t>
            </a:r>
            <a:r>
              <a:rPr lang="zh-TW" altLang="en-US" dirty="0" smtClean="0"/>
              <a:t>年表示“所有科学界的人都同意用平均太阳日计算的秒为时间单位。”</a:t>
            </a:r>
            <a:r>
              <a:rPr lang="en-US" altLang="zh-TW" dirty="0" smtClean="0"/>
              <a:t>[10]</a:t>
            </a:r>
            <a:r>
              <a:rPr lang="zh-TW" altLang="en-US" dirty="0" smtClean="0"/>
              <a:t>。</a:t>
            </a:r>
            <a:r>
              <a:rPr lang="en-US" altLang="zh-TW" dirty="0" smtClean="0"/>
              <a:t>BAAS</a:t>
            </a:r>
            <a:r>
              <a:rPr lang="zh-TW" altLang="en-US" dirty="0" smtClean="0"/>
              <a:t>在</a:t>
            </a:r>
            <a:r>
              <a:rPr lang="en-US" altLang="zh-TW" dirty="0" smtClean="0"/>
              <a:t>1874</a:t>
            </a:r>
            <a:r>
              <a:rPr lang="zh-TW" altLang="en-US" dirty="0" smtClean="0"/>
              <a:t>年正式的提出厘米</a:t>
            </a:r>
            <a:r>
              <a:rPr lang="en-US" altLang="zh-TW" dirty="0" smtClean="0"/>
              <a:t>-</a:t>
            </a:r>
            <a:r>
              <a:rPr lang="zh-TW" altLang="en-US" dirty="0" smtClean="0"/>
              <a:t>克</a:t>
            </a:r>
            <a:r>
              <a:rPr lang="en-US" altLang="zh-TW" dirty="0" smtClean="0"/>
              <a:t>-</a:t>
            </a:r>
            <a:r>
              <a:rPr lang="zh-TW" altLang="en-US" dirty="0" smtClean="0"/>
              <a:t>秒制，不过在</a:t>
            </a:r>
            <a:r>
              <a:rPr lang="en-US" altLang="zh-TW" dirty="0" smtClean="0"/>
              <a:t>70</a:t>
            </a:r>
            <a:r>
              <a:rPr lang="zh-TW" altLang="en-US" dirty="0" smtClean="0"/>
              <a:t>年后被米</a:t>
            </a:r>
            <a:r>
              <a:rPr lang="en-US" altLang="zh-TW" dirty="0" smtClean="0"/>
              <a:t>-</a:t>
            </a:r>
            <a:r>
              <a:rPr lang="zh-TW" altLang="en-US" dirty="0" smtClean="0"/>
              <a:t>公顿</a:t>
            </a:r>
            <a:r>
              <a:rPr lang="en-US" altLang="zh-TW" dirty="0" smtClean="0"/>
              <a:t>-</a:t>
            </a:r>
            <a:r>
              <a:rPr lang="zh-TW" altLang="en-US" dirty="0" smtClean="0"/>
              <a:t>秒制取代。厘米</a:t>
            </a:r>
            <a:r>
              <a:rPr lang="en-US" altLang="zh-TW" dirty="0" smtClean="0"/>
              <a:t>-</a:t>
            </a:r>
            <a:r>
              <a:rPr lang="zh-TW" altLang="en-US" dirty="0" smtClean="0"/>
              <a:t>克</a:t>
            </a:r>
            <a:r>
              <a:rPr lang="en-US" altLang="zh-TW" dirty="0" smtClean="0"/>
              <a:t>-</a:t>
            </a:r>
            <a:r>
              <a:rPr lang="zh-TW" altLang="en-US" dirty="0" smtClean="0"/>
              <a:t>秒制及米</a:t>
            </a:r>
            <a:r>
              <a:rPr lang="en-US" altLang="zh-TW" dirty="0" smtClean="0"/>
              <a:t>-</a:t>
            </a:r>
            <a:r>
              <a:rPr lang="zh-TW" altLang="en-US" dirty="0" smtClean="0"/>
              <a:t>公顿</a:t>
            </a:r>
            <a:r>
              <a:rPr lang="en-US" altLang="zh-TW" dirty="0" smtClean="0"/>
              <a:t>-</a:t>
            </a:r>
            <a:r>
              <a:rPr lang="zh-TW" altLang="en-US" dirty="0" smtClean="0"/>
              <a:t>秒制都以秒为时间单位，定义为平均太阳日的</a:t>
            </a:r>
            <a:r>
              <a:rPr lang="en-US" altLang="zh-TW" dirty="0" smtClean="0"/>
              <a:t>1/86,400</a:t>
            </a:r>
            <a:r>
              <a:rPr lang="zh-TW" altLang="en-US" dirty="0" smtClean="0"/>
              <a:t>。在</a:t>
            </a:r>
            <a:r>
              <a:rPr lang="en-US" altLang="zh-TW" dirty="0" smtClean="0"/>
              <a:t>1956</a:t>
            </a:r>
            <a:r>
              <a:rPr lang="zh-TW" altLang="en-US" dirty="0" smtClean="0"/>
              <a:t>年，秒被以特定历元下的地球公转周期来定义，因为当时天文学家知道地球在自转轴上的自转不够稳定，不足以作为时间的标准。纽康的太阳表以</a:t>
            </a:r>
            <a:r>
              <a:rPr lang="en-US" altLang="zh-TW" dirty="0" smtClean="0"/>
              <a:t>1900</a:t>
            </a:r>
            <a:r>
              <a:rPr lang="zh-TW" altLang="en-US" dirty="0" smtClean="0"/>
              <a:t>年的暦元描述太阳的运动，所依据的是</a:t>
            </a:r>
            <a:r>
              <a:rPr lang="en-US" altLang="zh-TW" dirty="0" smtClean="0"/>
              <a:t>1750</a:t>
            </a:r>
            <a:r>
              <a:rPr lang="zh-TW" altLang="en-US" dirty="0" smtClean="0"/>
              <a:t>年至</a:t>
            </a:r>
            <a:r>
              <a:rPr lang="en-US" altLang="zh-TW" dirty="0" smtClean="0"/>
              <a:t>1892</a:t>
            </a:r>
            <a:r>
              <a:rPr lang="zh-TW" altLang="en-US" dirty="0" smtClean="0"/>
              <a:t>年的观测。在</a:t>
            </a:r>
            <a:r>
              <a:rPr lang="en-US" altLang="zh-TW" dirty="0" smtClean="0"/>
              <a:t>1956</a:t>
            </a:r>
            <a:r>
              <a:rPr lang="zh-TW" altLang="en-US" dirty="0" smtClean="0"/>
              <a:t>年，</a:t>
            </a:r>
            <a:r>
              <a:rPr lang="en-US" altLang="zh-TW" dirty="0" smtClean="0"/>
              <a:t>[5]</a:t>
            </a:r>
            <a:r>
              <a:rPr lang="zh-TW" altLang="en-US" dirty="0" smtClean="0"/>
              <a:t>秒的定义如下：自历书时</a:t>
            </a:r>
            <a:r>
              <a:rPr lang="en-US" altLang="zh-TW" dirty="0" smtClean="0"/>
              <a:t>1900</a:t>
            </a:r>
            <a:r>
              <a:rPr lang="zh-TW" altLang="en-US" dirty="0" smtClean="0"/>
              <a:t>年</a:t>
            </a:r>
            <a:r>
              <a:rPr lang="en-US" altLang="zh-TW" dirty="0" smtClean="0"/>
              <a:t>1</a:t>
            </a:r>
            <a:r>
              <a:rPr lang="zh-TW" altLang="en-US" dirty="0" smtClean="0"/>
              <a:t>月</a:t>
            </a:r>
            <a:r>
              <a:rPr lang="en-US" altLang="zh-TW" dirty="0" smtClean="0"/>
              <a:t>0</a:t>
            </a:r>
            <a:r>
              <a:rPr lang="zh-TW" altLang="en-US" dirty="0" smtClean="0"/>
              <a:t>日</a:t>
            </a:r>
            <a:r>
              <a:rPr lang="en-US" altLang="zh-TW" dirty="0" smtClean="0"/>
              <a:t>12</a:t>
            </a:r>
            <a:r>
              <a:rPr lang="zh-TW" altLang="en-US" dirty="0" smtClean="0"/>
              <a:t>时起算的回归年的</a:t>
            </a:r>
            <a:r>
              <a:rPr lang="en-US" altLang="zh-TW" dirty="0" smtClean="0"/>
              <a:t>31,556,925.9747</a:t>
            </a:r>
            <a:r>
              <a:rPr lang="zh-TW" altLang="en-US" dirty="0" smtClean="0"/>
              <a:t>分之一为一秒</a:t>
            </a:r>
            <a:r>
              <a:rPr lang="en-US" altLang="zh-TW" dirty="0" smtClean="0"/>
              <a:t>[5]</a:t>
            </a:r>
            <a:r>
              <a:rPr lang="zh-TW" altLang="en-US" dirty="0" smtClean="0"/>
              <a:t>在</a:t>
            </a:r>
            <a:r>
              <a:rPr lang="en-US" altLang="zh-TW" dirty="0" smtClean="0"/>
              <a:t>1960</a:t>
            </a:r>
            <a:r>
              <a:rPr lang="zh-TW" altLang="en-US" dirty="0" smtClean="0"/>
              <a:t>年，这个定义由第十一次的国际度量衡会议通过。虽然这个定义中的回归年的长度不能进行实测，但可以经由线性关系的平回归年的算式推导，因此，有一个具体的瞬时回归年长度可以参考。因为秒是用于大半个</a:t>
            </a:r>
            <a:r>
              <a:rPr lang="en-US" altLang="zh-TW" dirty="0" smtClean="0"/>
              <a:t>20</a:t>
            </a:r>
            <a:r>
              <a:rPr lang="zh-TW" altLang="en-US" dirty="0" smtClean="0"/>
              <a:t>世纪太阳和月球的星历表中的独立时间变量（纽康的太阳表从</a:t>
            </a:r>
            <a:r>
              <a:rPr lang="en-US" altLang="zh-TW" dirty="0" smtClean="0"/>
              <a:t>1900</a:t>
            </a:r>
            <a:r>
              <a:rPr lang="zh-TW" altLang="en-US" dirty="0" smtClean="0"/>
              <a:t>年使用至</a:t>
            </a:r>
            <a:r>
              <a:rPr lang="en-US" altLang="zh-TW" dirty="0" smtClean="0"/>
              <a:t>1983</a:t>
            </a:r>
            <a:r>
              <a:rPr lang="zh-TW" altLang="en-US" dirty="0" smtClean="0"/>
              <a:t>年，布朗的月球表从</a:t>
            </a:r>
            <a:r>
              <a:rPr lang="en-US" altLang="zh-TW" dirty="0" smtClean="0"/>
              <a:t>1920</a:t>
            </a:r>
            <a:r>
              <a:rPr lang="zh-TW" altLang="en-US" dirty="0" smtClean="0"/>
              <a:t>年使用至</a:t>
            </a:r>
            <a:r>
              <a:rPr lang="en-US" altLang="zh-TW" dirty="0" smtClean="0"/>
              <a:t>1983</a:t>
            </a:r>
            <a:r>
              <a:rPr lang="zh-TW" altLang="en-US" dirty="0" smtClean="0"/>
              <a:t>年），因此这个秒被称为历书秒。</a:t>
            </a:r>
            <a:r>
              <a:rPr lang="en-US" altLang="zh-TW" dirty="0" smtClean="0"/>
              <a:t>[5]</a:t>
            </a:r>
            <a:r>
              <a:rPr lang="zh-TW" altLang="en-US" dirty="0" smtClean="0"/>
              <a:t>随着原子钟的发展，秒的定义决定改采用原子时做为新的定义基准，而不再采用地球公转太阳定义的历书秒。经过多年的努力，英国国家物理实验室的路易斯</a:t>
            </a:r>
            <a:r>
              <a:rPr lang="en-US" altLang="zh-TW" dirty="0" smtClean="0"/>
              <a:t>·</a:t>
            </a:r>
            <a:r>
              <a:rPr lang="zh-TW" altLang="en-US" dirty="0" smtClean="0"/>
              <a:t>埃森和美国海军天文台的威廉</a:t>
            </a:r>
            <a:r>
              <a:rPr lang="en-US" altLang="zh-TW" dirty="0" smtClean="0"/>
              <a:t>·</a:t>
            </a:r>
            <a:r>
              <a:rPr lang="zh-TW" altLang="en-US" dirty="0" smtClean="0"/>
              <a:t>马克维兹测量出铯原子的超精细跃迁周期和暦书秒的关系。</a:t>
            </a:r>
            <a:r>
              <a:rPr lang="en-US" altLang="zh-TW" dirty="0" smtClean="0"/>
              <a:t>[5]</a:t>
            </a:r>
            <a:r>
              <a:rPr lang="zh-TW" altLang="en-US" dirty="0" smtClean="0"/>
              <a:t>使用过去普通的测量方法，接收来自无线电台、</a:t>
            </a:r>
            <a:r>
              <a:rPr lang="en-US" altLang="zh-TW" dirty="0" smtClean="0"/>
              <a:t>WWV</a:t>
            </a:r>
            <a:r>
              <a:rPr lang="zh-TW" altLang="en-US" dirty="0" smtClean="0"/>
              <a:t>的讯号，</a:t>
            </a:r>
            <a:r>
              <a:rPr lang="en-US" altLang="zh-TW" dirty="0" smtClean="0"/>
              <a:t>[11]</a:t>
            </a:r>
            <a:r>
              <a:rPr lang="zh-TW" altLang="en-US" dirty="0" smtClean="0"/>
              <a:t>再使用一个原子钟来测量时间，他们确定了月球相对于地球的轨道运动，也推断出太阳表面可能有相对于地球的运动。结果，在</a:t>
            </a:r>
            <a:r>
              <a:rPr lang="en-US" altLang="zh-TW" dirty="0" smtClean="0"/>
              <a:t>1967</a:t>
            </a:r>
            <a:r>
              <a:rPr lang="zh-TW" altLang="en-US" dirty="0" smtClean="0"/>
              <a:t>年的第</a:t>
            </a:r>
            <a:r>
              <a:rPr lang="en-US" altLang="zh-TW" dirty="0" smtClean="0"/>
              <a:t>13</a:t>
            </a:r>
            <a:r>
              <a:rPr lang="zh-TW" altLang="en-US" dirty="0" smtClean="0"/>
              <a:t>届国际度量衡会议上决定以原子时定义的秒作为时间的国际标准单位：铯</a:t>
            </a:r>
            <a:r>
              <a:rPr lang="en-US" altLang="zh-TW" dirty="0" smtClean="0"/>
              <a:t>133</a:t>
            </a:r>
            <a:r>
              <a:rPr lang="zh-TW" altLang="en-US" dirty="0" smtClean="0"/>
              <a:t>原子基态的两个超精细能阶间跃迁对应辐射的</a:t>
            </a:r>
            <a:r>
              <a:rPr lang="en-US" altLang="zh-TW" dirty="0" smtClean="0"/>
              <a:t>9,192,631,770</a:t>
            </a:r>
            <a:r>
              <a:rPr lang="zh-TW" altLang="en-US" dirty="0" smtClean="0"/>
              <a:t>个周期的持续时间。</a:t>
            </a:r>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15</a:t>
            </a:fld>
            <a:endParaRPr lang="en-US" altLang="en-US"/>
          </a:p>
        </p:txBody>
      </p:sp>
    </p:spTree>
    <p:extLst>
      <p:ext uri="{BB962C8B-B14F-4D97-AF65-F5344CB8AC3E}">
        <p14:creationId xmlns:p14="http://schemas.microsoft.com/office/powerpoint/2010/main" val="1240355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罗马书 </a:t>
            </a:r>
            <a:r>
              <a:rPr lang="en-US" altLang="zh-TW" dirty="0" smtClean="0"/>
              <a:t>5:6 </a:t>
            </a:r>
            <a:r>
              <a:rPr lang="zh-TW" altLang="en-US" dirty="0" smtClean="0"/>
              <a:t>因我们还软弱的时候，基督就按所定的日期为罪人死。 </a:t>
            </a:r>
            <a:r>
              <a:rPr lang="en-US" altLang="zh-TW" dirty="0" smtClean="0"/>
              <a:t>7 </a:t>
            </a:r>
            <a:r>
              <a:rPr lang="zh-TW" altLang="en-US" dirty="0" smtClean="0"/>
              <a:t>为义人死是少有的，为仁人死或者有敢做的； </a:t>
            </a:r>
            <a:r>
              <a:rPr lang="en-US" altLang="zh-TW" dirty="0" smtClean="0"/>
              <a:t>8 </a:t>
            </a:r>
            <a:r>
              <a:rPr lang="zh-TW" altLang="en-US" dirty="0" smtClean="0"/>
              <a:t>唯有基督在我们还做罪人的时候为我们死，神的爱就在此向我们显明了。 </a:t>
            </a:r>
            <a:r>
              <a:rPr lang="en-US" altLang="zh-TW" dirty="0" smtClean="0"/>
              <a:t>9 </a:t>
            </a:r>
            <a:r>
              <a:rPr lang="zh-TW" altLang="en-US" dirty="0" smtClean="0"/>
              <a:t>现在我们既靠着他的血称义，就更要借着他免去神的愤怒。 </a:t>
            </a:r>
            <a:r>
              <a:rPr lang="en-US" altLang="zh-TW" dirty="0" smtClean="0"/>
              <a:t>10 </a:t>
            </a:r>
            <a:r>
              <a:rPr lang="zh-TW" altLang="en-US" dirty="0" smtClean="0"/>
              <a:t>因为我们做仇敌的时候，且借着神儿子的死得与神和好，既已和好，就更要因他的生得救了。 </a:t>
            </a:r>
            <a:r>
              <a:rPr lang="en-US" altLang="zh-TW" dirty="0" smtClean="0"/>
              <a:t>11 </a:t>
            </a:r>
            <a:r>
              <a:rPr lang="zh-TW" altLang="en-US" dirty="0" smtClean="0"/>
              <a:t>不但如此，我们既借着我主耶稣基督得与神和好，也就借着他以神为乐。</a:t>
            </a:r>
            <a:endParaRPr lang="en-US" altLang="zh-TW" dirty="0" smtClean="0"/>
          </a:p>
          <a:p>
            <a:r>
              <a:rPr lang="zh-TW" altLang="en-US" dirty="0" smtClean="0"/>
              <a:t>哥林多前书 </a:t>
            </a:r>
            <a:r>
              <a:rPr lang="en-US" altLang="zh-TW" dirty="0" smtClean="0"/>
              <a:t>15:51 </a:t>
            </a:r>
            <a:r>
              <a:rPr lang="zh-TW" altLang="en-US" dirty="0" smtClean="0"/>
              <a:t>我如今把一件奥秘的事告诉你们：我们不是都要睡觉，乃是都要改变， </a:t>
            </a:r>
            <a:r>
              <a:rPr lang="en-US" altLang="zh-TW" dirty="0" smtClean="0"/>
              <a:t>52 </a:t>
            </a:r>
            <a:r>
              <a:rPr lang="zh-TW" altLang="en-US" dirty="0" smtClean="0"/>
              <a:t>就在一霎时，眨眼之间，号筒末次吹响的时候。因号筒要响，死人要复活成为不朽坏的，我们也要改变。 </a:t>
            </a:r>
            <a:r>
              <a:rPr lang="en-US" altLang="zh-TW" dirty="0" smtClean="0"/>
              <a:t>53 </a:t>
            </a:r>
            <a:r>
              <a:rPr lang="zh-TW" altLang="en-US" dirty="0" smtClean="0"/>
              <a:t>这必朽坏的总要变成</a:t>
            </a:r>
            <a:r>
              <a:rPr lang="en-US" altLang="zh-TW" dirty="0" smtClean="0"/>
              <a:t>[b]</a:t>
            </a:r>
            <a:r>
              <a:rPr lang="zh-TW" altLang="en-US" dirty="0" smtClean="0"/>
              <a:t>不朽坏的，这必死的总要变成不死的。 </a:t>
            </a:r>
            <a:r>
              <a:rPr lang="en-US" altLang="zh-TW" dirty="0" smtClean="0"/>
              <a:t>54 </a:t>
            </a:r>
            <a:r>
              <a:rPr lang="zh-TW" altLang="en-US" dirty="0" smtClean="0"/>
              <a:t>这必朽坏的既变成不朽坏的，这必死的既变成不死的，那时经上所记“死被得胜吞灭”的话就应验了。 罪是死的毒钩唯独靠基督得胜 </a:t>
            </a:r>
            <a:r>
              <a:rPr lang="en-US" altLang="zh-TW" dirty="0" smtClean="0"/>
              <a:t>55 “</a:t>
            </a:r>
            <a:r>
              <a:rPr lang="zh-TW" altLang="en-US" dirty="0" smtClean="0"/>
              <a:t>死啊，你得胜的权势在哪里？死啊，你的毒钩在哪里？” </a:t>
            </a:r>
            <a:r>
              <a:rPr lang="en-US" altLang="zh-TW" dirty="0" smtClean="0"/>
              <a:t>56 </a:t>
            </a:r>
            <a:r>
              <a:rPr lang="zh-TW" altLang="en-US" dirty="0" smtClean="0"/>
              <a:t>死的毒钩就是罪，罪的权势就是律法。 </a:t>
            </a:r>
            <a:r>
              <a:rPr lang="en-US" altLang="zh-TW" dirty="0" smtClean="0"/>
              <a:t>57 </a:t>
            </a:r>
            <a:r>
              <a:rPr lang="zh-TW" altLang="en-US" dirty="0" smtClean="0"/>
              <a:t>感谢神，使我们借着我们的主耶稣基督得胜！ </a:t>
            </a:r>
            <a:r>
              <a:rPr lang="en-US" altLang="zh-TW" dirty="0" smtClean="0"/>
              <a:t>58 </a:t>
            </a:r>
            <a:r>
              <a:rPr lang="zh-TW" altLang="en-US" dirty="0" smtClean="0"/>
              <a:t>所以，我亲爱的弟兄们，你们务要坚固，不可摇动，常常竭力多做主工，因为知道，你们的劳苦在主里面不是徒然的。</a:t>
            </a:r>
            <a:endParaRPr lang="en-US" altLang="zh-TW" dirty="0" smtClean="0"/>
          </a:p>
          <a:p>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16</a:t>
            </a:fld>
            <a:endParaRPr lang="en-US" altLang="en-US"/>
          </a:p>
        </p:txBody>
      </p:sp>
    </p:spTree>
    <p:extLst>
      <p:ext uri="{BB962C8B-B14F-4D97-AF65-F5344CB8AC3E}">
        <p14:creationId xmlns:p14="http://schemas.microsoft.com/office/powerpoint/2010/main" val="124035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17</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宋体" pitchFamily="2" charset="-122"/>
                <a:cs typeface="+mn-cs"/>
              </a:rPr>
              <a:t>引言： 耶稣基督“圣诞”于世，住在我们中间三十余年，去预备好地方再来接我们住在我们中间，直到永远。神的同住是我们随时（甚至在“离别夜”里）享有“平安夜圣善夜”的保障——</a:t>
            </a:r>
          </a:p>
          <a:p>
            <a:pPr lvl="0"/>
            <a:r>
              <a:rPr lang="en-US" sz="1200" kern="1200" dirty="0" smtClean="0">
                <a:solidFill>
                  <a:schemeClr val="tx1"/>
                </a:solidFill>
                <a:effectLst/>
                <a:latin typeface="Arial" charset="0"/>
                <a:ea typeface="宋体" pitchFamily="2" charset="-122"/>
                <a:cs typeface="+mn-cs"/>
              </a:rPr>
              <a:t>圣父的同住</a:t>
            </a:r>
          </a:p>
          <a:p>
            <a:pPr lvl="0"/>
            <a:r>
              <a:rPr lang="en-US" sz="1200" kern="1200" dirty="0" smtClean="0">
                <a:solidFill>
                  <a:schemeClr val="tx1"/>
                </a:solidFill>
                <a:effectLst/>
                <a:latin typeface="Arial" charset="0"/>
                <a:ea typeface="宋体" pitchFamily="2" charset="-122"/>
                <a:cs typeface="+mn-cs"/>
              </a:rPr>
              <a:t>圣子的同住</a:t>
            </a:r>
          </a:p>
          <a:p>
            <a:pPr lvl="0"/>
            <a:r>
              <a:rPr lang="en-US" sz="1200" kern="1200" dirty="0" smtClean="0">
                <a:solidFill>
                  <a:schemeClr val="tx1"/>
                </a:solidFill>
                <a:effectLst/>
                <a:latin typeface="Arial" charset="0"/>
                <a:ea typeface="宋体" pitchFamily="2" charset="-122"/>
                <a:cs typeface="+mn-cs"/>
              </a:rPr>
              <a:t>圣灵的同住</a:t>
            </a:r>
          </a:p>
          <a:p>
            <a:r>
              <a:rPr lang="en-US" sz="1200" kern="1200" dirty="0" smtClean="0">
                <a:solidFill>
                  <a:schemeClr val="tx1"/>
                </a:solidFill>
                <a:effectLst/>
                <a:latin typeface="Arial" charset="0"/>
                <a:ea typeface="宋体" pitchFamily="2" charset="-122"/>
                <a:cs typeface="+mn-cs"/>
              </a:rPr>
              <a:t>今天就让神住在你那里吧，因为他的同住给你带来真平安。</a:t>
            </a: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20</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30000" dirty="0" smtClean="0">
                <a:solidFill>
                  <a:schemeClr val="tx1"/>
                </a:solidFill>
                <a:effectLst/>
                <a:latin typeface="Arial" charset="0"/>
                <a:ea typeface="宋体" pitchFamily="2" charset="-122"/>
                <a:cs typeface="+mn-cs"/>
              </a:rPr>
              <a:t>21 </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有了我的命令又遵守的，这人就是爱我的。爱我的必蒙我父爱他，我也要爱他，并且要向他显现。</a:t>
            </a:r>
            <a:r>
              <a:rPr lang="en-US" sz="1200" kern="1200" dirty="0" smtClean="0">
                <a:solidFill>
                  <a:schemeClr val="tx1"/>
                </a:solidFill>
                <a:effectLst/>
                <a:latin typeface="Arial" charset="0"/>
                <a:ea typeface="宋体" pitchFamily="2" charset="-122"/>
                <a:cs typeface="+mn-cs"/>
              </a:rPr>
              <a:t>”</a:t>
            </a:r>
            <a:r>
              <a:rPr lang="en-US" sz="1200" b="1" kern="1200" baseline="30000" dirty="0" smtClean="0">
                <a:solidFill>
                  <a:schemeClr val="tx1"/>
                </a:solidFill>
                <a:effectLst/>
                <a:latin typeface="Arial" charset="0"/>
                <a:ea typeface="宋体" pitchFamily="2" charset="-122"/>
                <a:cs typeface="+mn-cs"/>
              </a:rPr>
              <a:t>22 </a:t>
            </a:r>
            <a:r>
              <a:rPr lang="zh-CN" altLang="en-US" sz="1200" u="sng" kern="1200" dirty="0" smtClean="0">
                <a:solidFill>
                  <a:schemeClr val="tx1"/>
                </a:solidFill>
                <a:effectLst/>
                <a:latin typeface="Arial" charset="0"/>
                <a:ea typeface="宋体" pitchFamily="2" charset="-122"/>
                <a:cs typeface="+mn-cs"/>
              </a:rPr>
              <a:t>犹大</a:t>
            </a:r>
            <a:r>
              <a:rPr lang="zh-CN" altLang="en-US" sz="1200" kern="1200" dirty="0" smtClean="0">
                <a:solidFill>
                  <a:schemeClr val="tx1"/>
                </a:solidFill>
                <a:effectLst/>
                <a:latin typeface="Arial" charset="0"/>
                <a:ea typeface="宋体" pitchFamily="2" charset="-122"/>
                <a:cs typeface="+mn-cs"/>
              </a:rPr>
              <a:t>（不是</a:t>
            </a:r>
            <a:r>
              <a:rPr lang="zh-CN" altLang="en-US" sz="1200" u="sng" kern="1200" dirty="0" smtClean="0">
                <a:solidFill>
                  <a:schemeClr val="tx1"/>
                </a:solidFill>
                <a:effectLst/>
                <a:latin typeface="Arial" charset="0"/>
                <a:ea typeface="宋体" pitchFamily="2" charset="-122"/>
                <a:cs typeface="+mn-cs"/>
              </a:rPr>
              <a:t>加略</a:t>
            </a:r>
            <a:r>
              <a:rPr lang="zh-CN" altLang="en-US" sz="1200" kern="1200" dirty="0" smtClean="0">
                <a:solidFill>
                  <a:schemeClr val="tx1"/>
                </a:solidFill>
                <a:effectLst/>
                <a:latin typeface="Arial" charset="0"/>
                <a:ea typeface="宋体" pitchFamily="2" charset="-122"/>
                <a:cs typeface="+mn-cs"/>
              </a:rPr>
              <a:t>人</a:t>
            </a:r>
            <a:r>
              <a:rPr lang="zh-CN" altLang="en-US" sz="1200" u="sng" kern="1200" dirty="0" smtClean="0">
                <a:solidFill>
                  <a:schemeClr val="tx1"/>
                </a:solidFill>
                <a:effectLst/>
                <a:latin typeface="Arial" charset="0"/>
                <a:ea typeface="宋体" pitchFamily="2" charset="-122"/>
                <a:cs typeface="+mn-cs"/>
              </a:rPr>
              <a:t>犹大</a:t>
            </a:r>
            <a:r>
              <a:rPr lang="zh-CN" altLang="en-US" sz="1200" kern="1200" dirty="0" smtClean="0">
                <a:solidFill>
                  <a:schemeClr val="tx1"/>
                </a:solidFill>
                <a:effectLst/>
                <a:latin typeface="Arial" charset="0"/>
                <a:ea typeface="宋体" pitchFamily="2" charset="-122"/>
                <a:cs typeface="+mn-cs"/>
              </a:rPr>
              <a:t>）问耶稣说：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主啊，为什么要向我们显现，不向世人显现呢？</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23 </a:t>
            </a:r>
            <a:r>
              <a:rPr lang="zh-CN" altLang="en-US" sz="1200" kern="1200" dirty="0" smtClean="0">
                <a:solidFill>
                  <a:schemeClr val="tx1"/>
                </a:solidFill>
                <a:effectLst/>
                <a:latin typeface="Arial" charset="0"/>
                <a:ea typeface="宋体" pitchFamily="2" charset="-122"/>
                <a:cs typeface="+mn-cs"/>
              </a:rPr>
              <a:t>耶稣回答说：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人若爱我，就必遵守我的道，我父也必爱他，并且我们要到他那里去，与他同住。</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24 </a:t>
            </a:r>
            <a:r>
              <a:rPr lang="zh-CN" altLang="en-US" sz="1200" kern="1200" dirty="0" smtClean="0">
                <a:solidFill>
                  <a:schemeClr val="tx1"/>
                </a:solidFill>
                <a:effectLst/>
                <a:latin typeface="Arial" charset="0"/>
                <a:ea typeface="宋体" pitchFamily="2" charset="-122"/>
                <a:cs typeface="+mn-cs"/>
              </a:rPr>
              <a:t>不爱我的人就不遵守我的道；你们所听见的道不是我的，乃是差我来之父的道。</a:t>
            </a:r>
            <a:endParaRPr lang="en-US" sz="1200" kern="1200" dirty="0" smtClean="0">
              <a:solidFill>
                <a:schemeClr val="tx1"/>
              </a:solidFill>
              <a:effectLst/>
              <a:latin typeface="Arial" charset="0"/>
              <a:ea typeface="宋体" pitchFamily="2" charset="-122"/>
              <a:cs typeface="+mn-cs"/>
            </a:endParaRPr>
          </a:p>
          <a:p>
            <a:r>
              <a:rPr lang="en-US" sz="1200" b="1" kern="1200" baseline="30000" dirty="0" smtClean="0">
                <a:solidFill>
                  <a:schemeClr val="tx1"/>
                </a:solidFill>
                <a:effectLst/>
                <a:latin typeface="Arial" charset="0"/>
                <a:ea typeface="宋体" pitchFamily="2" charset="-122"/>
                <a:cs typeface="+mn-cs"/>
              </a:rPr>
              <a:t>25 </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我还与你们同住的时候，已将这些话对你们说了。</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26 </a:t>
            </a:r>
            <a:r>
              <a:rPr lang="zh-CN" altLang="en-US" sz="1200" kern="1200" dirty="0" smtClean="0">
                <a:solidFill>
                  <a:schemeClr val="tx1"/>
                </a:solidFill>
                <a:effectLst/>
                <a:latin typeface="Arial" charset="0"/>
                <a:ea typeface="宋体" pitchFamily="2" charset="-122"/>
                <a:cs typeface="+mn-cs"/>
              </a:rPr>
              <a:t>但保惠师，就是父因我的名所要差来的圣灵，他要将一切的事指教你们，并且要叫你们想起我对你们所说的一切话。</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27 </a:t>
            </a:r>
            <a:r>
              <a:rPr lang="zh-CN" altLang="en-US" sz="1200" kern="1200" dirty="0" smtClean="0">
                <a:solidFill>
                  <a:schemeClr val="tx1"/>
                </a:solidFill>
                <a:effectLst/>
                <a:latin typeface="Arial" charset="0"/>
                <a:ea typeface="宋体" pitchFamily="2" charset="-122"/>
                <a:cs typeface="+mn-cs"/>
              </a:rPr>
              <a:t>我留下平安给你们，我将我的平安赐给你们。我所赐的不像世人所赐的，你们心里不要忧愁，也不要胆怯。</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28 </a:t>
            </a:r>
            <a:r>
              <a:rPr lang="zh-CN" altLang="en-US" sz="1200" kern="1200" dirty="0" smtClean="0">
                <a:solidFill>
                  <a:schemeClr val="tx1"/>
                </a:solidFill>
                <a:effectLst/>
                <a:latin typeface="Arial" charset="0"/>
                <a:ea typeface="宋体" pitchFamily="2" charset="-122"/>
                <a:cs typeface="+mn-cs"/>
              </a:rPr>
              <a:t>你们听见我对你们说了，我去，还要到你们这里来。你们若爱我，因我到父那里去，就必喜乐，因为父是比我大的。</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29 </a:t>
            </a:r>
            <a:r>
              <a:rPr lang="zh-CN" altLang="en-US" sz="1200" kern="1200" dirty="0" smtClean="0">
                <a:solidFill>
                  <a:schemeClr val="tx1"/>
                </a:solidFill>
                <a:effectLst/>
                <a:latin typeface="Arial" charset="0"/>
                <a:ea typeface="宋体" pitchFamily="2" charset="-122"/>
                <a:cs typeface="+mn-cs"/>
              </a:rPr>
              <a:t>现在事情还没有成就，我预先告诉你们，叫你们到事情成就的时候，就可以信。</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30 </a:t>
            </a:r>
            <a:r>
              <a:rPr lang="zh-CN" altLang="en-US" sz="1200" kern="1200" dirty="0" smtClean="0">
                <a:solidFill>
                  <a:schemeClr val="tx1"/>
                </a:solidFill>
                <a:effectLst/>
                <a:latin typeface="Arial" charset="0"/>
                <a:ea typeface="宋体" pitchFamily="2" charset="-122"/>
                <a:cs typeface="+mn-cs"/>
              </a:rPr>
              <a:t>以后我不再和你们多说话，因为这世界的王将到；他在我里面是毫无所有，</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31 </a:t>
            </a:r>
            <a:r>
              <a:rPr lang="zh-CN" altLang="en-US" sz="1200" kern="1200" dirty="0" smtClean="0">
                <a:solidFill>
                  <a:schemeClr val="tx1"/>
                </a:solidFill>
                <a:effectLst/>
                <a:latin typeface="Arial" charset="0"/>
                <a:ea typeface="宋体" pitchFamily="2" charset="-122"/>
                <a:cs typeface="+mn-cs"/>
              </a:rPr>
              <a:t>但要叫世人知道我爱父，并且父怎样吩咐我，我就怎样行。起来，我们走吧！</a:t>
            </a:r>
            <a:r>
              <a:rPr lang="en-US" sz="1200" kern="1200" dirty="0" smtClean="0">
                <a:solidFill>
                  <a:schemeClr val="tx1"/>
                </a:solidFill>
                <a:effectLst/>
                <a:latin typeface="Arial" charset="0"/>
                <a:ea typeface="宋体" pitchFamily="2" charset="-122"/>
                <a:cs typeface="+mn-cs"/>
              </a:rPr>
              <a:t>”</a:t>
            </a:r>
            <a:endParaRPr lang="en-US"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21</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22</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Arial" charset="0"/>
                <a:ea typeface="宋体" pitchFamily="2" charset="-122"/>
                <a:cs typeface="+mn-cs"/>
              </a:rPr>
              <a:t>我将这些事告诉你们，是要叫你们在我里面有平安。在世上你们有苦难，但你们可以放心，我已经胜了世界。</a:t>
            </a:r>
            <a:r>
              <a:rPr lang="en-US" smtClean="0">
                <a:effectLst/>
              </a:rPr>
              <a:t> </a:t>
            </a:r>
            <a:endParaRPr lang="en-US"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23</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Pre</a:t>
            </a:r>
            <a:r>
              <a:rPr lang="zh-CN" altLang="en-US"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approved credit card</a:t>
            </a:r>
          </a:p>
          <a:p>
            <a:r>
              <a:rPr lang="zh-CN" altLang="en-US" sz="1200" kern="1200" dirty="0" smtClean="0">
                <a:solidFill>
                  <a:schemeClr val="tx1"/>
                </a:solidFill>
                <a:effectLst/>
                <a:latin typeface="Arial" charset="0"/>
                <a:ea typeface="宋体" pitchFamily="2" charset="-122"/>
                <a:cs typeface="+mn-cs"/>
              </a:rPr>
              <a:t>压岁钱／礼物：已经预备，必定给你</a:t>
            </a:r>
            <a:endParaRPr lang="en-US" altLang="zh-CN"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约翰采用：创世纪语法；约书亚语法；</a:t>
            </a:r>
            <a:endParaRPr lang="en-US" altLang="zh-CN"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约翰</a:t>
            </a:r>
            <a:r>
              <a:rPr lang="en-US" sz="1200" kern="1200" dirty="0" smtClean="0">
                <a:solidFill>
                  <a:schemeClr val="tx1"/>
                </a:solidFill>
                <a:effectLst/>
                <a:latin typeface="Arial" charset="0"/>
                <a:ea typeface="宋体" pitchFamily="2" charset="-122"/>
                <a:cs typeface="+mn-cs"/>
              </a:rPr>
              <a:t>3:16 </a:t>
            </a:r>
            <a:r>
              <a:rPr lang="zh-CN" altLang="en-US" sz="1200" kern="1200" dirty="0" smtClean="0">
                <a:solidFill>
                  <a:schemeClr val="tx1"/>
                </a:solidFill>
                <a:effectLst/>
                <a:latin typeface="Arial" charset="0"/>
                <a:ea typeface="宋体" pitchFamily="2" charset="-122"/>
                <a:cs typeface="+mn-cs"/>
              </a:rPr>
              <a:t>“神爱世人，甚至将他的独生子赐给他们，叫一切信他的不致灭亡，反得永生。</a:t>
            </a:r>
            <a:r>
              <a:rPr lang="en-US" sz="1200" kern="1200" dirty="0" smtClean="0">
                <a:solidFill>
                  <a:schemeClr val="tx1"/>
                </a:solidFill>
                <a:effectLst/>
                <a:latin typeface="Arial" charset="0"/>
                <a:ea typeface="宋体" pitchFamily="2" charset="-122"/>
                <a:cs typeface="+mn-cs"/>
              </a:rPr>
              <a:t> 17 </a:t>
            </a:r>
            <a:r>
              <a:rPr lang="zh-CN" altLang="en-US" sz="1200" kern="1200" dirty="0" smtClean="0">
                <a:solidFill>
                  <a:schemeClr val="tx1"/>
                </a:solidFill>
                <a:effectLst/>
                <a:latin typeface="Arial" charset="0"/>
                <a:ea typeface="宋体" pitchFamily="2" charset="-122"/>
                <a:cs typeface="+mn-cs"/>
              </a:rPr>
              <a:t>因为神差他的儿子降世，不是要定世人的罪</a:t>
            </a:r>
            <a:r>
              <a:rPr lang="en-US" sz="1200" kern="1200" dirty="0" smtClean="0">
                <a:solidFill>
                  <a:schemeClr val="tx1"/>
                </a:solidFill>
                <a:effectLst/>
                <a:latin typeface="Arial" charset="0"/>
                <a:ea typeface="宋体" pitchFamily="2" charset="-122"/>
                <a:cs typeface="+mn-cs"/>
              </a:rPr>
              <a:t>[b]</a:t>
            </a:r>
            <a:r>
              <a:rPr lang="zh-CN" altLang="en-US" sz="1200" kern="1200" dirty="0" smtClean="0">
                <a:solidFill>
                  <a:schemeClr val="tx1"/>
                </a:solidFill>
                <a:effectLst/>
                <a:latin typeface="Arial" charset="0"/>
                <a:ea typeface="宋体" pitchFamily="2" charset="-122"/>
                <a:cs typeface="+mn-cs"/>
              </a:rPr>
              <a:t>，乃是要叫世人因他得救。</a:t>
            </a:r>
            <a:r>
              <a:rPr lang="en-US" sz="1200" kern="1200" dirty="0" smtClean="0">
                <a:solidFill>
                  <a:schemeClr val="tx1"/>
                </a:solidFill>
                <a:effectLst/>
                <a:latin typeface="Arial" charset="0"/>
                <a:ea typeface="宋体" pitchFamily="2" charset="-122"/>
                <a:cs typeface="+mn-cs"/>
              </a:rPr>
              <a:t> 18 </a:t>
            </a:r>
            <a:r>
              <a:rPr lang="zh-CN" altLang="en-US" sz="1200" kern="1200" dirty="0" smtClean="0">
                <a:solidFill>
                  <a:schemeClr val="tx1"/>
                </a:solidFill>
                <a:effectLst/>
                <a:latin typeface="Arial" charset="0"/>
                <a:ea typeface="宋体" pitchFamily="2" charset="-122"/>
                <a:cs typeface="+mn-cs"/>
              </a:rPr>
              <a:t>信他的人不被定罪，不信的人罪已经定了，因为他不信神独生子的名。</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36 </a:t>
            </a:r>
            <a:r>
              <a:rPr lang="zh-CN" altLang="en-US" sz="1200" kern="1200" dirty="0" smtClean="0">
                <a:solidFill>
                  <a:schemeClr val="tx1"/>
                </a:solidFill>
                <a:effectLst/>
                <a:latin typeface="Arial" charset="0"/>
                <a:ea typeface="宋体" pitchFamily="2" charset="-122"/>
                <a:cs typeface="+mn-cs"/>
              </a:rPr>
              <a:t>信子的人有永生，不信子的人得不着永生</a:t>
            </a:r>
            <a:r>
              <a:rPr lang="en-US" sz="1200" kern="1200" dirty="0" smtClean="0">
                <a:solidFill>
                  <a:schemeClr val="tx1"/>
                </a:solidFill>
                <a:effectLst/>
                <a:latin typeface="Arial" charset="0"/>
                <a:ea typeface="宋体" pitchFamily="2" charset="-122"/>
                <a:cs typeface="+mn-cs"/>
              </a:rPr>
              <a:t>[c]</a:t>
            </a:r>
            <a:r>
              <a:rPr lang="zh-CN" altLang="en-US" sz="1200" kern="1200" dirty="0" smtClean="0">
                <a:solidFill>
                  <a:schemeClr val="tx1"/>
                </a:solidFill>
                <a:effectLst/>
                <a:latin typeface="Arial" charset="0"/>
                <a:ea typeface="宋体" pitchFamily="2" charset="-122"/>
                <a:cs typeface="+mn-cs"/>
              </a:rPr>
              <a:t>，神的震怒常在他身上。</a:t>
            </a:r>
            <a:r>
              <a:rPr lang="en-US" dirty="0" smtClean="0">
                <a:effectLst/>
              </a:rPr>
              <a:t> </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24</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Pre</a:t>
            </a:r>
            <a:r>
              <a:rPr lang="zh-CN" altLang="en-US"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approved credit card</a:t>
            </a:r>
          </a:p>
          <a:p>
            <a:r>
              <a:rPr lang="zh-CN" altLang="en-US" sz="1200" kern="1200" dirty="0" smtClean="0">
                <a:solidFill>
                  <a:schemeClr val="tx1"/>
                </a:solidFill>
                <a:effectLst/>
                <a:latin typeface="Arial" charset="0"/>
                <a:ea typeface="宋体" pitchFamily="2" charset="-122"/>
                <a:cs typeface="+mn-cs"/>
              </a:rPr>
              <a:t>压岁钱／礼物：已经预备，必定给你</a:t>
            </a:r>
            <a:endParaRPr lang="en-US" altLang="zh-CN"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约翰采用：创世纪语法；约书亚语法；</a:t>
            </a:r>
            <a:endParaRPr lang="en-US" altLang="zh-CN"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约翰</a:t>
            </a:r>
            <a:r>
              <a:rPr lang="en-US" sz="1200" kern="1200" dirty="0" smtClean="0">
                <a:solidFill>
                  <a:schemeClr val="tx1"/>
                </a:solidFill>
                <a:effectLst/>
                <a:latin typeface="Arial" charset="0"/>
                <a:ea typeface="宋体" pitchFamily="2" charset="-122"/>
                <a:cs typeface="+mn-cs"/>
              </a:rPr>
              <a:t>3:16 </a:t>
            </a:r>
            <a:r>
              <a:rPr lang="zh-CN" altLang="en-US" sz="1200" kern="1200" dirty="0" smtClean="0">
                <a:solidFill>
                  <a:schemeClr val="tx1"/>
                </a:solidFill>
                <a:effectLst/>
                <a:latin typeface="Arial" charset="0"/>
                <a:ea typeface="宋体" pitchFamily="2" charset="-122"/>
                <a:cs typeface="+mn-cs"/>
              </a:rPr>
              <a:t>“神爱世人，甚至将他的独生子赐给他们，叫一切信他的不致灭亡，反得永生。</a:t>
            </a:r>
            <a:r>
              <a:rPr lang="en-US" sz="1200" kern="1200" dirty="0" smtClean="0">
                <a:solidFill>
                  <a:schemeClr val="tx1"/>
                </a:solidFill>
                <a:effectLst/>
                <a:latin typeface="Arial" charset="0"/>
                <a:ea typeface="宋体" pitchFamily="2" charset="-122"/>
                <a:cs typeface="+mn-cs"/>
              </a:rPr>
              <a:t> 17 </a:t>
            </a:r>
            <a:r>
              <a:rPr lang="zh-CN" altLang="en-US" sz="1200" kern="1200" dirty="0" smtClean="0">
                <a:solidFill>
                  <a:schemeClr val="tx1"/>
                </a:solidFill>
                <a:effectLst/>
                <a:latin typeface="Arial" charset="0"/>
                <a:ea typeface="宋体" pitchFamily="2" charset="-122"/>
                <a:cs typeface="+mn-cs"/>
              </a:rPr>
              <a:t>因为神差他的儿子降世，不是要定世人的罪</a:t>
            </a:r>
            <a:r>
              <a:rPr lang="en-US" sz="1200" kern="1200" dirty="0" smtClean="0">
                <a:solidFill>
                  <a:schemeClr val="tx1"/>
                </a:solidFill>
                <a:effectLst/>
                <a:latin typeface="Arial" charset="0"/>
                <a:ea typeface="宋体" pitchFamily="2" charset="-122"/>
                <a:cs typeface="+mn-cs"/>
              </a:rPr>
              <a:t>[b]</a:t>
            </a:r>
            <a:r>
              <a:rPr lang="zh-CN" altLang="en-US" sz="1200" kern="1200" dirty="0" smtClean="0">
                <a:solidFill>
                  <a:schemeClr val="tx1"/>
                </a:solidFill>
                <a:effectLst/>
                <a:latin typeface="Arial" charset="0"/>
                <a:ea typeface="宋体" pitchFamily="2" charset="-122"/>
                <a:cs typeface="+mn-cs"/>
              </a:rPr>
              <a:t>，乃是要叫世人因他得救。</a:t>
            </a:r>
            <a:r>
              <a:rPr lang="en-US" sz="1200" kern="1200" dirty="0" smtClean="0">
                <a:solidFill>
                  <a:schemeClr val="tx1"/>
                </a:solidFill>
                <a:effectLst/>
                <a:latin typeface="Arial" charset="0"/>
                <a:ea typeface="宋体" pitchFamily="2" charset="-122"/>
                <a:cs typeface="+mn-cs"/>
              </a:rPr>
              <a:t> 18 </a:t>
            </a:r>
            <a:r>
              <a:rPr lang="zh-CN" altLang="en-US" sz="1200" kern="1200" dirty="0" smtClean="0">
                <a:solidFill>
                  <a:schemeClr val="tx1"/>
                </a:solidFill>
                <a:effectLst/>
                <a:latin typeface="Arial" charset="0"/>
                <a:ea typeface="宋体" pitchFamily="2" charset="-122"/>
                <a:cs typeface="+mn-cs"/>
              </a:rPr>
              <a:t>信他的人不被定罪，不信的人罪已经定了，因为他不信神独生子的名。</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36 </a:t>
            </a:r>
            <a:r>
              <a:rPr lang="zh-CN" altLang="en-US" sz="1200" kern="1200" dirty="0" smtClean="0">
                <a:solidFill>
                  <a:schemeClr val="tx1"/>
                </a:solidFill>
                <a:effectLst/>
                <a:latin typeface="Arial" charset="0"/>
                <a:ea typeface="宋体" pitchFamily="2" charset="-122"/>
                <a:cs typeface="+mn-cs"/>
              </a:rPr>
              <a:t>信子的人有永生，不信子的人得不着永生</a:t>
            </a:r>
            <a:r>
              <a:rPr lang="en-US" sz="1200" kern="1200" dirty="0" smtClean="0">
                <a:solidFill>
                  <a:schemeClr val="tx1"/>
                </a:solidFill>
                <a:effectLst/>
                <a:latin typeface="Arial" charset="0"/>
                <a:ea typeface="宋体" pitchFamily="2" charset="-122"/>
                <a:cs typeface="+mn-cs"/>
              </a:rPr>
              <a:t>[c]</a:t>
            </a:r>
            <a:r>
              <a:rPr lang="zh-CN" altLang="en-US" sz="1200" kern="1200" dirty="0" smtClean="0">
                <a:solidFill>
                  <a:schemeClr val="tx1"/>
                </a:solidFill>
                <a:effectLst/>
                <a:latin typeface="Arial" charset="0"/>
                <a:ea typeface="宋体" pitchFamily="2" charset="-122"/>
                <a:cs typeface="+mn-cs"/>
              </a:rPr>
              <a:t>，神的震怒常在他身上。</a:t>
            </a:r>
            <a:r>
              <a:rPr lang="en-US" dirty="0" smtClean="0">
                <a:effectLst/>
              </a:rPr>
              <a:t> </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25</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30000" dirty="0" smtClean="0">
                <a:solidFill>
                  <a:schemeClr val="tx1"/>
                </a:solidFill>
                <a:effectLst/>
                <a:latin typeface="Arial" charset="0"/>
                <a:ea typeface="宋体" pitchFamily="2" charset="-122"/>
                <a:cs typeface="+mn-cs"/>
              </a:rPr>
              <a:t>21 </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有了我的命令又遵守的，这人就是爱我的。爱我的必蒙我父爱他，我也要爱他，并且要向他显现。</a:t>
            </a:r>
            <a:r>
              <a:rPr lang="en-US" sz="1200" kern="1200" dirty="0" smtClean="0">
                <a:solidFill>
                  <a:schemeClr val="tx1"/>
                </a:solidFill>
                <a:effectLst/>
                <a:latin typeface="Arial" charset="0"/>
                <a:ea typeface="宋体" pitchFamily="2" charset="-122"/>
                <a:cs typeface="+mn-cs"/>
              </a:rPr>
              <a:t>”</a:t>
            </a:r>
            <a:r>
              <a:rPr lang="en-US" sz="1200" b="1" kern="1200" baseline="30000" dirty="0" smtClean="0">
                <a:solidFill>
                  <a:schemeClr val="tx1"/>
                </a:solidFill>
                <a:effectLst/>
                <a:latin typeface="Arial" charset="0"/>
                <a:ea typeface="宋体" pitchFamily="2" charset="-122"/>
                <a:cs typeface="+mn-cs"/>
              </a:rPr>
              <a:t>22 </a:t>
            </a:r>
            <a:r>
              <a:rPr lang="zh-CN" altLang="en-US" sz="1200" u="sng" kern="1200" dirty="0" smtClean="0">
                <a:solidFill>
                  <a:schemeClr val="tx1"/>
                </a:solidFill>
                <a:effectLst/>
                <a:latin typeface="Arial" charset="0"/>
                <a:ea typeface="宋体" pitchFamily="2" charset="-122"/>
                <a:cs typeface="+mn-cs"/>
              </a:rPr>
              <a:t>犹大</a:t>
            </a:r>
            <a:r>
              <a:rPr lang="zh-CN" altLang="en-US" sz="1200" kern="1200" dirty="0" smtClean="0">
                <a:solidFill>
                  <a:schemeClr val="tx1"/>
                </a:solidFill>
                <a:effectLst/>
                <a:latin typeface="Arial" charset="0"/>
                <a:ea typeface="宋体" pitchFamily="2" charset="-122"/>
                <a:cs typeface="+mn-cs"/>
              </a:rPr>
              <a:t>（不是</a:t>
            </a:r>
            <a:r>
              <a:rPr lang="zh-CN" altLang="en-US" sz="1200" u="sng" kern="1200" dirty="0" smtClean="0">
                <a:solidFill>
                  <a:schemeClr val="tx1"/>
                </a:solidFill>
                <a:effectLst/>
                <a:latin typeface="Arial" charset="0"/>
                <a:ea typeface="宋体" pitchFamily="2" charset="-122"/>
                <a:cs typeface="+mn-cs"/>
              </a:rPr>
              <a:t>加略</a:t>
            </a:r>
            <a:r>
              <a:rPr lang="zh-CN" altLang="en-US" sz="1200" kern="1200" dirty="0" smtClean="0">
                <a:solidFill>
                  <a:schemeClr val="tx1"/>
                </a:solidFill>
                <a:effectLst/>
                <a:latin typeface="Arial" charset="0"/>
                <a:ea typeface="宋体" pitchFamily="2" charset="-122"/>
                <a:cs typeface="+mn-cs"/>
              </a:rPr>
              <a:t>人</a:t>
            </a:r>
            <a:r>
              <a:rPr lang="zh-CN" altLang="en-US" sz="1200" u="sng" kern="1200" dirty="0" smtClean="0">
                <a:solidFill>
                  <a:schemeClr val="tx1"/>
                </a:solidFill>
                <a:effectLst/>
                <a:latin typeface="Arial" charset="0"/>
                <a:ea typeface="宋体" pitchFamily="2" charset="-122"/>
                <a:cs typeface="+mn-cs"/>
              </a:rPr>
              <a:t>犹大</a:t>
            </a:r>
            <a:r>
              <a:rPr lang="zh-CN" altLang="en-US" sz="1200" kern="1200" dirty="0" smtClean="0">
                <a:solidFill>
                  <a:schemeClr val="tx1"/>
                </a:solidFill>
                <a:effectLst/>
                <a:latin typeface="Arial" charset="0"/>
                <a:ea typeface="宋体" pitchFamily="2" charset="-122"/>
                <a:cs typeface="+mn-cs"/>
              </a:rPr>
              <a:t>）问耶稣说：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主啊，为什么要向我们显现，不向世人显现呢？</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23 </a:t>
            </a:r>
            <a:r>
              <a:rPr lang="zh-CN" altLang="en-US" sz="1200" kern="1200" dirty="0" smtClean="0">
                <a:solidFill>
                  <a:schemeClr val="tx1"/>
                </a:solidFill>
                <a:effectLst/>
                <a:latin typeface="Arial" charset="0"/>
                <a:ea typeface="宋体" pitchFamily="2" charset="-122"/>
                <a:cs typeface="+mn-cs"/>
              </a:rPr>
              <a:t>耶稣回答说：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人若爱我，就必遵守我的道，我父也必爱他，并且我们要到他那里去，与他同住。</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24 </a:t>
            </a:r>
            <a:r>
              <a:rPr lang="zh-CN" altLang="en-US" sz="1200" kern="1200" dirty="0" smtClean="0">
                <a:solidFill>
                  <a:schemeClr val="tx1"/>
                </a:solidFill>
                <a:effectLst/>
                <a:latin typeface="Arial" charset="0"/>
                <a:ea typeface="宋体" pitchFamily="2" charset="-122"/>
                <a:cs typeface="+mn-cs"/>
              </a:rPr>
              <a:t>不爱我的人就不遵守我的道；你们所听见的道不是我的，乃是差我来之父的道。</a:t>
            </a:r>
            <a:endParaRPr lang="en-US" sz="1200" kern="1200" dirty="0" smtClean="0">
              <a:solidFill>
                <a:schemeClr val="tx1"/>
              </a:solidFill>
              <a:effectLst/>
              <a:latin typeface="Arial" charset="0"/>
              <a:ea typeface="宋体" pitchFamily="2" charset="-122"/>
              <a:cs typeface="+mn-cs"/>
            </a:endParaRPr>
          </a:p>
          <a:p>
            <a:r>
              <a:rPr lang="en-US" sz="1200" b="1" kern="1200" baseline="30000" dirty="0" smtClean="0">
                <a:solidFill>
                  <a:schemeClr val="tx1"/>
                </a:solidFill>
                <a:effectLst/>
                <a:latin typeface="Arial" charset="0"/>
                <a:ea typeface="宋体" pitchFamily="2" charset="-122"/>
                <a:cs typeface="+mn-cs"/>
              </a:rPr>
              <a:t>25 </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我还与你们同住的时候，已将这些话对你们说了。</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26 </a:t>
            </a:r>
            <a:r>
              <a:rPr lang="zh-CN" altLang="en-US" sz="1200" kern="1200" dirty="0" smtClean="0">
                <a:solidFill>
                  <a:schemeClr val="tx1"/>
                </a:solidFill>
                <a:effectLst/>
                <a:latin typeface="Arial" charset="0"/>
                <a:ea typeface="宋体" pitchFamily="2" charset="-122"/>
                <a:cs typeface="+mn-cs"/>
              </a:rPr>
              <a:t>但保惠师，就是父因我的名所要差来的圣灵，他要将一切的事指教你们，并且要叫你们想起我对你们所说的一切话。</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27 </a:t>
            </a:r>
            <a:r>
              <a:rPr lang="zh-CN" altLang="en-US" sz="1200" kern="1200" dirty="0" smtClean="0">
                <a:solidFill>
                  <a:schemeClr val="tx1"/>
                </a:solidFill>
                <a:effectLst/>
                <a:latin typeface="Arial" charset="0"/>
                <a:ea typeface="宋体" pitchFamily="2" charset="-122"/>
                <a:cs typeface="+mn-cs"/>
              </a:rPr>
              <a:t>我留下平安给你们，我将我的平安赐给你们。我所赐的不像世人所赐的，你们心里不要忧愁，也不要胆怯。</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28 </a:t>
            </a:r>
            <a:r>
              <a:rPr lang="zh-CN" altLang="en-US" sz="1200" kern="1200" dirty="0" smtClean="0">
                <a:solidFill>
                  <a:schemeClr val="tx1"/>
                </a:solidFill>
                <a:effectLst/>
                <a:latin typeface="Arial" charset="0"/>
                <a:ea typeface="宋体" pitchFamily="2" charset="-122"/>
                <a:cs typeface="+mn-cs"/>
              </a:rPr>
              <a:t>你们听见我对你们说了，我去，还要到你们这里来。你们若爱我，因我到父那里去，就必喜乐，因为父是比我大的。</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29 </a:t>
            </a:r>
            <a:r>
              <a:rPr lang="zh-CN" altLang="en-US" sz="1200" kern="1200" dirty="0" smtClean="0">
                <a:solidFill>
                  <a:schemeClr val="tx1"/>
                </a:solidFill>
                <a:effectLst/>
                <a:latin typeface="Arial" charset="0"/>
                <a:ea typeface="宋体" pitchFamily="2" charset="-122"/>
                <a:cs typeface="+mn-cs"/>
              </a:rPr>
              <a:t>现在事情还没有成就，我预先告诉你们，叫你们到事情成就的时候，就可以信。</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30 </a:t>
            </a:r>
            <a:r>
              <a:rPr lang="zh-CN" altLang="en-US" sz="1200" kern="1200" dirty="0" smtClean="0">
                <a:solidFill>
                  <a:schemeClr val="tx1"/>
                </a:solidFill>
                <a:effectLst/>
                <a:latin typeface="Arial" charset="0"/>
                <a:ea typeface="宋体" pitchFamily="2" charset="-122"/>
                <a:cs typeface="+mn-cs"/>
              </a:rPr>
              <a:t>以后我不再和你们多说话，因为这世界的王将到；他在我里面是毫无所有，</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31 </a:t>
            </a:r>
            <a:r>
              <a:rPr lang="zh-CN" altLang="en-US" sz="1200" kern="1200" dirty="0" smtClean="0">
                <a:solidFill>
                  <a:schemeClr val="tx1"/>
                </a:solidFill>
                <a:effectLst/>
                <a:latin typeface="Arial" charset="0"/>
                <a:ea typeface="宋体" pitchFamily="2" charset="-122"/>
                <a:cs typeface="+mn-cs"/>
              </a:rPr>
              <a:t>但要叫世人知道我爱父，并且父怎样吩咐我，我就怎样行。起来，我们走吧！</a:t>
            </a:r>
            <a:r>
              <a:rPr lang="en-US" sz="1200" kern="1200" dirty="0" smtClean="0">
                <a:solidFill>
                  <a:schemeClr val="tx1"/>
                </a:solidFill>
                <a:effectLst/>
                <a:latin typeface="Arial" charset="0"/>
                <a:ea typeface="宋体" pitchFamily="2" charset="-122"/>
                <a:cs typeface="+mn-cs"/>
              </a:rPr>
              <a:t>”</a:t>
            </a:r>
            <a:endParaRPr lang="en-US"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3</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彼得后书 </a:t>
            </a:r>
            <a:r>
              <a:rPr lang="en-US" altLang="zh-CN" dirty="0" smtClean="0"/>
              <a:t>3:</a:t>
            </a:r>
            <a:r>
              <a:rPr lang="en-US" altLang="zh-TW" dirty="0" smtClean="0"/>
              <a:t>3 </a:t>
            </a:r>
            <a:r>
              <a:rPr lang="zh-TW" altLang="en-US" dirty="0" smtClean="0"/>
              <a:t>第一要紧的，该知道在末世必有好讥诮的人随从自己的私欲出来讥诮说： </a:t>
            </a:r>
            <a:r>
              <a:rPr lang="en-US" altLang="zh-TW" dirty="0" smtClean="0"/>
              <a:t>4 “</a:t>
            </a:r>
            <a:r>
              <a:rPr lang="zh-TW" altLang="en-US" dirty="0" smtClean="0"/>
              <a:t>主要降临的应许在哪里呢？因为从列祖睡了以来，万物与起初创造的时候仍是一样。” </a:t>
            </a:r>
            <a:r>
              <a:rPr lang="en-US" altLang="zh-TW" dirty="0" smtClean="0"/>
              <a:t>5 </a:t>
            </a:r>
            <a:r>
              <a:rPr lang="zh-TW" altLang="en-US" dirty="0" smtClean="0"/>
              <a:t>他们故意忘记：从太古凭神的命有了天，并从水而出、借水而成的地； </a:t>
            </a:r>
            <a:r>
              <a:rPr lang="en-US" altLang="zh-TW" dirty="0" smtClean="0"/>
              <a:t>6 </a:t>
            </a:r>
            <a:r>
              <a:rPr lang="zh-TW" altLang="en-US" dirty="0" smtClean="0"/>
              <a:t>故此，当时的世界被水淹没就消灭了。 </a:t>
            </a:r>
            <a:r>
              <a:rPr lang="en-US" altLang="zh-TW" dirty="0" smtClean="0"/>
              <a:t>7 </a:t>
            </a:r>
            <a:r>
              <a:rPr lang="zh-TW" altLang="en-US" dirty="0" smtClean="0"/>
              <a:t>但现在的天地还是凭着那命存留，直留到不敬虔之人受审判遭沉沦的日子，用火焚烧。</a:t>
            </a:r>
            <a:endParaRPr lang="en-US" dirty="0" smtClean="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27</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30000" dirty="0" smtClean="0">
                <a:solidFill>
                  <a:schemeClr val="tx1"/>
                </a:solidFill>
                <a:effectLst/>
                <a:latin typeface="Arial" charset="0"/>
                <a:ea typeface="宋体" pitchFamily="2" charset="-122"/>
                <a:cs typeface="+mn-cs"/>
              </a:rPr>
              <a:t>21 </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有了我的命令又遵守的，这人就是爱我的。爱我的必蒙我父爱他，我也要爱他，并且要向他显现。</a:t>
            </a:r>
            <a:r>
              <a:rPr lang="en-US" sz="1200" kern="1200" dirty="0" smtClean="0">
                <a:solidFill>
                  <a:schemeClr val="tx1"/>
                </a:solidFill>
                <a:effectLst/>
                <a:latin typeface="Arial" charset="0"/>
                <a:ea typeface="宋体" pitchFamily="2" charset="-122"/>
                <a:cs typeface="+mn-cs"/>
              </a:rPr>
              <a:t>”</a:t>
            </a:r>
            <a:r>
              <a:rPr lang="en-US" sz="1200" b="1" kern="1200" baseline="30000" dirty="0" smtClean="0">
                <a:solidFill>
                  <a:schemeClr val="tx1"/>
                </a:solidFill>
                <a:effectLst/>
                <a:latin typeface="Arial" charset="0"/>
                <a:ea typeface="宋体" pitchFamily="2" charset="-122"/>
                <a:cs typeface="+mn-cs"/>
              </a:rPr>
              <a:t>22 </a:t>
            </a:r>
            <a:r>
              <a:rPr lang="zh-CN" altLang="en-US" sz="1200" u="sng" kern="1200" dirty="0" smtClean="0">
                <a:solidFill>
                  <a:schemeClr val="tx1"/>
                </a:solidFill>
                <a:effectLst/>
                <a:latin typeface="Arial" charset="0"/>
                <a:ea typeface="宋体" pitchFamily="2" charset="-122"/>
                <a:cs typeface="+mn-cs"/>
              </a:rPr>
              <a:t>犹大</a:t>
            </a:r>
            <a:r>
              <a:rPr lang="zh-CN" altLang="en-US" sz="1200" kern="1200" dirty="0" smtClean="0">
                <a:solidFill>
                  <a:schemeClr val="tx1"/>
                </a:solidFill>
                <a:effectLst/>
                <a:latin typeface="Arial" charset="0"/>
                <a:ea typeface="宋体" pitchFamily="2" charset="-122"/>
                <a:cs typeface="+mn-cs"/>
              </a:rPr>
              <a:t>（不是</a:t>
            </a:r>
            <a:r>
              <a:rPr lang="zh-CN" altLang="en-US" sz="1200" u="sng" kern="1200" dirty="0" smtClean="0">
                <a:solidFill>
                  <a:schemeClr val="tx1"/>
                </a:solidFill>
                <a:effectLst/>
                <a:latin typeface="Arial" charset="0"/>
                <a:ea typeface="宋体" pitchFamily="2" charset="-122"/>
                <a:cs typeface="+mn-cs"/>
              </a:rPr>
              <a:t>加略</a:t>
            </a:r>
            <a:r>
              <a:rPr lang="zh-CN" altLang="en-US" sz="1200" kern="1200" dirty="0" smtClean="0">
                <a:solidFill>
                  <a:schemeClr val="tx1"/>
                </a:solidFill>
                <a:effectLst/>
                <a:latin typeface="Arial" charset="0"/>
                <a:ea typeface="宋体" pitchFamily="2" charset="-122"/>
                <a:cs typeface="+mn-cs"/>
              </a:rPr>
              <a:t>人</a:t>
            </a:r>
            <a:r>
              <a:rPr lang="zh-CN" altLang="en-US" sz="1200" u="sng" kern="1200" dirty="0" smtClean="0">
                <a:solidFill>
                  <a:schemeClr val="tx1"/>
                </a:solidFill>
                <a:effectLst/>
                <a:latin typeface="Arial" charset="0"/>
                <a:ea typeface="宋体" pitchFamily="2" charset="-122"/>
                <a:cs typeface="+mn-cs"/>
              </a:rPr>
              <a:t>犹大</a:t>
            </a:r>
            <a:r>
              <a:rPr lang="zh-CN" altLang="en-US" sz="1200" kern="1200" dirty="0" smtClean="0">
                <a:solidFill>
                  <a:schemeClr val="tx1"/>
                </a:solidFill>
                <a:effectLst/>
                <a:latin typeface="Arial" charset="0"/>
                <a:ea typeface="宋体" pitchFamily="2" charset="-122"/>
                <a:cs typeface="+mn-cs"/>
              </a:rPr>
              <a:t>）问耶稣说：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主啊，为什么要向我们显现，不向世人显现呢？</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23 </a:t>
            </a:r>
            <a:r>
              <a:rPr lang="zh-CN" altLang="en-US" sz="1200" kern="1200" dirty="0" smtClean="0">
                <a:solidFill>
                  <a:schemeClr val="tx1"/>
                </a:solidFill>
                <a:effectLst/>
                <a:latin typeface="Arial" charset="0"/>
                <a:ea typeface="宋体" pitchFamily="2" charset="-122"/>
                <a:cs typeface="+mn-cs"/>
              </a:rPr>
              <a:t>耶稣回答说：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人若爱我，就必遵守我的道，我父也必爱他，并且我们要到他那里去，与他同住。</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24 </a:t>
            </a:r>
            <a:r>
              <a:rPr lang="zh-CN" altLang="en-US" sz="1200" kern="1200" dirty="0" smtClean="0">
                <a:solidFill>
                  <a:schemeClr val="tx1"/>
                </a:solidFill>
                <a:effectLst/>
                <a:latin typeface="Arial" charset="0"/>
                <a:ea typeface="宋体" pitchFamily="2" charset="-122"/>
                <a:cs typeface="+mn-cs"/>
              </a:rPr>
              <a:t>不爱我的人就不遵守我的道；你们所听见的道不是我的，乃是差我来之父的道。</a:t>
            </a:r>
            <a:endParaRPr lang="en-US" sz="1200" kern="1200" dirty="0" smtClean="0">
              <a:solidFill>
                <a:schemeClr val="tx1"/>
              </a:solidFill>
              <a:effectLst/>
              <a:latin typeface="Arial" charset="0"/>
              <a:ea typeface="宋体" pitchFamily="2" charset="-122"/>
              <a:cs typeface="+mn-cs"/>
            </a:endParaRPr>
          </a:p>
          <a:p>
            <a:r>
              <a:rPr lang="en-US" sz="1200" b="1" kern="1200" baseline="30000" dirty="0" smtClean="0">
                <a:solidFill>
                  <a:schemeClr val="tx1"/>
                </a:solidFill>
                <a:effectLst/>
                <a:latin typeface="Arial" charset="0"/>
                <a:ea typeface="宋体" pitchFamily="2" charset="-122"/>
                <a:cs typeface="+mn-cs"/>
              </a:rPr>
              <a:t>25 </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我还与你们同住的时候，已将这些话对你们说了。</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26 </a:t>
            </a:r>
            <a:r>
              <a:rPr lang="zh-CN" altLang="en-US" sz="1200" kern="1200" dirty="0" smtClean="0">
                <a:solidFill>
                  <a:schemeClr val="tx1"/>
                </a:solidFill>
                <a:effectLst/>
                <a:latin typeface="Arial" charset="0"/>
                <a:ea typeface="宋体" pitchFamily="2" charset="-122"/>
                <a:cs typeface="+mn-cs"/>
              </a:rPr>
              <a:t>但保惠师，就是父因我的名所要差来的圣灵，他要将一切的事指教你们，并且要叫你们想起我对你们所说的一切话。</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27 </a:t>
            </a:r>
            <a:r>
              <a:rPr lang="zh-CN" altLang="en-US" sz="1200" kern="1200" dirty="0" smtClean="0">
                <a:solidFill>
                  <a:schemeClr val="tx1"/>
                </a:solidFill>
                <a:effectLst/>
                <a:latin typeface="Arial" charset="0"/>
                <a:ea typeface="宋体" pitchFamily="2" charset="-122"/>
                <a:cs typeface="+mn-cs"/>
              </a:rPr>
              <a:t>我留下平安给你们，我将我的平安赐给你们。我所赐的不像世人所赐的，你们心里不要忧愁，也不要胆怯。</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28 </a:t>
            </a:r>
            <a:r>
              <a:rPr lang="zh-CN" altLang="en-US" sz="1200" kern="1200" dirty="0" smtClean="0">
                <a:solidFill>
                  <a:schemeClr val="tx1"/>
                </a:solidFill>
                <a:effectLst/>
                <a:latin typeface="Arial" charset="0"/>
                <a:ea typeface="宋体" pitchFamily="2" charset="-122"/>
                <a:cs typeface="+mn-cs"/>
              </a:rPr>
              <a:t>你们听见我对你们说了，我去，还要到你们这里来。你们若爱我，因我到父那里去，就必喜乐，因为父是比我大的。</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29 </a:t>
            </a:r>
            <a:r>
              <a:rPr lang="zh-CN" altLang="en-US" sz="1200" kern="1200" dirty="0" smtClean="0">
                <a:solidFill>
                  <a:schemeClr val="tx1"/>
                </a:solidFill>
                <a:effectLst/>
                <a:latin typeface="Arial" charset="0"/>
                <a:ea typeface="宋体" pitchFamily="2" charset="-122"/>
                <a:cs typeface="+mn-cs"/>
              </a:rPr>
              <a:t>现在事情还没有成就，我预先告诉你们，叫你们到事情成就的时候，就可以信。</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30 </a:t>
            </a:r>
            <a:r>
              <a:rPr lang="zh-CN" altLang="en-US" sz="1200" kern="1200" dirty="0" smtClean="0">
                <a:solidFill>
                  <a:schemeClr val="tx1"/>
                </a:solidFill>
                <a:effectLst/>
                <a:latin typeface="Arial" charset="0"/>
                <a:ea typeface="宋体" pitchFamily="2" charset="-122"/>
                <a:cs typeface="+mn-cs"/>
              </a:rPr>
              <a:t>以后我不再和你们多说话，因为这世界的王将到；他在我里面是毫无所有，</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31 </a:t>
            </a:r>
            <a:r>
              <a:rPr lang="zh-CN" altLang="en-US" sz="1200" kern="1200" dirty="0" smtClean="0">
                <a:solidFill>
                  <a:schemeClr val="tx1"/>
                </a:solidFill>
                <a:effectLst/>
                <a:latin typeface="Arial" charset="0"/>
                <a:ea typeface="宋体" pitchFamily="2" charset="-122"/>
                <a:cs typeface="+mn-cs"/>
              </a:rPr>
              <a:t>但要叫世人知道我爱父，并且父怎样吩咐我，我就怎样行。起来，我们走吧！</a:t>
            </a:r>
            <a:r>
              <a:rPr lang="en-US" sz="1200" kern="1200" dirty="0" smtClean="0">
                <a:solidFill>
                  <a:schemeClr val="tx1"/>
                </a:solidFill>
                <a:effectLst/>
                <a:latin typeface="Arial" charset="0"/>
                <a:ea typeface="宋体" pitchFamily="2" charset="-122"/>
                <a:cs typeface="+mn-cs"/>
              </a:rPr>
              <a:t>”</a:t>
            </a:r>
            <a:endParaRPr lang="en-US"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4</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Arial" charset="0"/>
                <a:ea typeface="宋体" pitchFamily="2" charset="-122"/>
                <a:cs typeface="+mn-cs"/>
              </a:rPr>
              <a:t>以弗所书</a:t>
            </a:r>
            <a:r>
              <a:rPr lang="en-US" sz="1200" kern="1200" dirty="0" smtClean="0">
                <a:solidFill>
                  <a:schemeClr val="tx1"/>
                </a:solidFill>
                <a:effectLst/>
                <a:latin typeface="Arial" charset="0"/>
                <a:ea typeface="宋体" pitchFamily="2" charset="-122"/>
                <a:cs typeface="+mn-cs"/>
              </a:rPr>
              <a:t>4</a:t>
            </a:r>
            <a:r>
              <a:rPr lang="zh-CN" altLang="en-US" sz="1200" kern="12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8 </a:t>
            </a:r>
            <a:r>
              <a:rPr lang="zh-CN" altLang="en-US" sz="1200" kern="1200" dirty="0" smtClean="0">
                <a:solidFill>
                  <a:schemeClr val="tx1"/>
                </a:solidFill>
                <a:effectLst/>
                <a:latin typeface="Arial" charset="0"/>
                <a:ea typeface="宋体" pitchFamily="2" charset="-122"/>
                <a:cs typeface="+mn-cs"/>
              </a:rPr>
              <a:t>所以经上说：“他升上高天的时候，掳掠了仇敌，将各样的恩赐赏给人。”</a:t>
            </a:r>
            <a:r>
              <a:rPr lang="en-US" sz="1200" kern="1200" dirty="0" smtClean="0">
                <a:solidFill>
                  <a:schemeClr val="tx1"/>
                </a:solidFill>
                <a:effectLst/>
                <a:latin typeface="Arial" charset="0"/>
                <a:ea typeface="宋体" pitchFamily="2" charset="-122"/>
                <a:cs typeface="+mn-cs"/>
              </a:rPr>
              <a:t> 9 </a:t>
            </a:r>
            <a:r>
              <a:rPr lang="zh-CN" altLang="en-US" sz="1200" kern="1200" dirty="0" smtClean="0">
                <a:solidFill>
                  <a:schemeClr val="tx1"/>
                </a:solidFill>
                <a:effectLst/>
                <a:latin typeface="Arial" charset="0"/>
                <a:ea typeface="宋体" pitchFamily="2" charset="-122"/>
                <a:cs typeface="+mn-cs"/>
              </a:rPr>
              <a:t>（既说升上，岂不是先降在地下吗？</a:t>
            </a:r>
            <a:r>
              <a:rPr lang="en-US" sz="1200" kern="1200" dirty="0" smtClean="0">
                <a:solidFill>
                  <a:schemeClr val="tx1"/>
                </a:solidFill>
                <a:effectLst/>
                <a:latin typeface="Arial" charset="0"/>
                <a:ea typeface="宋体" pitchFamily="2" charset="-122"/>
                <a:cs typeface="+mn-cs"/>
              </a:rPr>
              <a:t> 10 </a:t>
            </a:r>
            <a:r>
              <a:rPr lang="zh-CN" altLang="en-US" sz="1200" kern="1200" dirty="0" smtClean="0">
                <a:solidFill>
                  <a:schemeClr val="tx1"/>
                </a:solidFill>
                <a:effectLst/>
                <a:latin typeface="Arial" charset="0"/>
                <a:ea typeface="宋体" pitchFamily="2" charset="-122"/>
                <a:cs typeface="+mn-cs"/>
              </a:rPr>
              <a:t>那降下的，就是远升诸天之上要充满万有的。）</a:t>
            </a:r>
            <a:endParaRPr lang="en-US" sz="1200" kern="1200" dirty="0" smtClean="0">
              <a:solidFill>
                <a:schemeClr val="tx1"/>
              </a:solidFill>
              <a:effectLst/>
              <a:latin typeface="Arial" charset="0"/>
              <a:ea typeface="宋体" pitchFamily="2" charset="-122"/>
              <a:cs typeface="+mn-cs"/>
            </a:endParaRPr>
          </a:p>
          <a:p>
            <a:r>
              <a:rPr lang="zh-CN" altLang="en-US" dirty="0" smtClean="0"/>
              <a:t>起点，终点（常常回到起点），和从始到终的道路（这三项都是客体），以及在</a:t>
            </a:r>
            <a:r>
              <a:rPr lang="zh-CHT" altLang="en-US" dirty="0" smtClean="0"/>
              <a:t>歷程</a:t>
            </a:r>
            <a:r>
              <a:rPr lang="zh-CN" altLang="en-US" dirty="0" smtClean="0"/>
              <a:t>中的我们（主体）</a:t>
            </a:r>
            <a:endParaRPr lang="en-US" altLang="zh-CN" dirty="0" smtClean="0"/>
          </a:p>
          <a:p>
            <a:r>
              <a:rPr lang="zh-TW" altLang="en-US" dirty="0" smtClean="0"/>
              <a:t>约翰福音 </a:t>
            </a:r>
            <a:r>
              <a:rPr lang="en-US" altLang="zh-TW" dirty="0" smtClean="0"/>
              <a:t>16</a:t>
            </a:r>
            <a:r>
              <a:rPr lang="zh-TW" altLang="en-US" dirty="0" smtClean="0"/>
              <a:t>：</a:t>
            </a:r>
            <a:r>
              <a:rPr lang="en-US" altLang="zh-TW" dirty="0" smtClean="0"/>
              <a:t>28 </a:t>
            </a:r>
            <a:r>
              <a:rPr lang="zh-TW" altLang="en-US" dirty="0" smtClean="0"/>
              <a:t>我从父那里来，到了这世界；我又离开这世界，到父那里去。创世记 </a:t>
            </a:r>
            <a:r>
              <a:rPr lang="en-US" altLang="zh-TW" dirty="0" smtClean="0"/>
              <a:t>2</a:t>
            </a:r>
            <a:r>
              <a:rPr lang="zh-TW" altLang="en-US" dirty="0" smtClean="0"/>
              <a:t>：</a:t>
            </a:r>
            <a:r>
              <a:rPr lang="en-US" altLang="zh-TW" dirty="0" smtClean="0"/>
              <a:t>7 </a:t>
            </a:r>
            <a:r>
              <a:rPr lang="zh-TW" altLang="en-US" dirty="0" smtClean="0"/>
              <a:t>耶和华 神用地上的尘土造成人形，把生气吹进他的鼻孔里，那人就成了有生命的活人，名叫亚当。诗篇 </a:t>
            </a:r>
            <a:r>
              <a:rPr lang="en-US" altLang="zh-TW" dirty="0" smtClean="0"/>
              <a:t>90</a:t>
            </a:r>
            <a:r>
              <a:rPr lang="zh-TW" altLang="en-US" dirty="0" smtClean="0"/>
              <a:t>：</a:t>
            </a:r>
            <a:r>
              <a:rPr lang="en-US" altLang="zh-TW" dirty="0" smtClean="0"/>
              <a:t>3 </a:t>
            </a:r>
            <a:r>
              <a:rPr lang="zh-TW" altLang="en-US" dirty="0" smtClean="0"/>
              <a:t>你使人归回尘土， 说：“世人哪！你们要归回尘土。”</a:t>
            </a:r>
            <a:endParaRPr lang="en-US" altLang="zh-CHT" dirty="0" smtClean="0"/>
          </a:p>
          <a:p>
            <a:r>
              <a:rPr lang="zh-TW" altLang="en-US" dirty="0" smtClean="0"/>
              <a:t>彼得前书 </a:t>
            </a:r>
            <a:r>
              <a:rPr lang="en-US" altLang="zh-TW" dirty="0" smtClean="0"/>
              <a:t>2</a:t>
            </a:r>
            <a:r>
              <a:rPr lang="zh-TW" altLang="en-US" dirty="0" smtClean="0"/>
              <a:t>：</a:t>
            </a:r>
            <a:r>
              <a:rPr lang="en-US" altLang="zh-TW" dirty="0" smtClean="0"/>
              <a:t>11 </a:t>
            </a:r>
            <a:r>
              <a:rPr lang="zh-TW" altLang="en-US" dirty="0" smtClean="0"/>
              <a:t>亲爱的弟兄啊，你们是客旅，是寄居的。我劝你们要禁戒肉体的私欲，这私欲是与灵魂争战的。 </a:t>
            </a:r>
            <a:r>
              <a:rPr lang="en-US" altLang="zh-TW" dirty="0" smtClean="0"/>
              <a:t>12 </a:t>
            </a:r>
            <a:r>
              <a:rPr lang="zh-TW" altLang="en-US" dirty="0" smtClean="0"/>
              <a:t>你们在外邦人中应当品行端正，叫那些毁谤你们是作恶的，因看见你们的好行为，便在鉴察</a:t>
            </a:r>
            <a:r>
              <a:rPr lang="en-US" altLang="zh-TW" dirty="0" smtClean="0"/>
              <a:t>[c]</a:t>
            </a:r>
            <a:r>
              <a:rPr lang="zh-TW" altLang="en-US" dirty="0" smtClean="0"/>
              <a:t>的日子归荣耀给神。</a:t>
            </a:r>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5</a:t>
            </a:fld>
            <a:endParaRPr lang="en-US" altLang="en-US"/>
          </a:p>
        </p:txBody>
      </p:sp>
    </p:spTree>
    <p:extLst>
      <p:ext uri="{BB962C8B-B14F-4D97-AF65-F5344CB8AC3E}">
        <p14:creationId xmlns:p14="http://schemas.microsoft.com/office/powerpoint/2010/main" val="2165998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宋体" pitchFamily="2" charset="-122"/>
                <a:cs typeface="+mn-cs"/>
              </a:rPr>
              <a:t>20 “我不但为这些人祈求，也为那些因他们的话信我的人祈求， 21 使他们都合而为一；正如你父在我里面，我在你里面，使他们也在我们里面，叫世人可以信你差了我来。 22 你所赐给我的荣耀，我已赐给他们，使他们合而为一，像我们合而为一。 23 我在他们里面，你在我里面，使他们完完全全地合而为一，叫世人知道你差了我来，也知道你爱他们如同爱我一样。 24 父啊，我在哪里，愿你所赐给我的人也同我在哪里，叫他们看见你所赐给我的荣耀，因为创立世界以前，你已经爱我了。 25 公义的父啊，世人未曾认识你，我却认识你，这些人也知道你差了我来。 26 我已将你的名指示他们，还要指示他们，使你所爱我的爱在他们里面，我也在他们里面。”</a:t>
            </a:r>
          </a:p>
          <a:p>
            <a:r>
              <a:rPr lang="en-US" sz="1200" kern="1200" dirty="0" smtClean="0">
                <a:solidFill>
                  <a:schemeClr val="tx1"/>
                </a:solidFill>
                <a:effectLst/>
                <a:latin typeface="Arial" charset="0"/>
                <a:ea typeface="宋体" pitchFamily="2" charset="-122"/>
                <a:cs typeface="+mn-cs"/>
              </a:rPr>
              <a:t> </a:t>
            </a:r>
            <a:endParaRPr lang="en-US"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7</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Arial" charset="0"/>
                <a:ea typeface="宋体" pitchFamily="2" charset="-122"/>
                <a:cs typeface="+mn-cs"/>
              </a:rPr>
              <a:t>我将这些事告诉你们，是要叫你们在我里面有平安。在世上你们有苦难，但你们可以放心，我已经胜了世界。</a:t>
            </a:r>
            <a:r>
              <a:rPr lang="en-US" smtClean="0">
                <a:effectLst/>
              </a:rPr>
              <a:t> </a:t>
            </a:r>
            <a:endParaRPr lang="en-US"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8</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Arial" charset="0"/>
                <a:ea typeface="宋体" pitchFamily="2" charset="-122"/>
                <a:cs typeface="+mn-cs"/>
              </a:rPr>
              <a:t>重复表示重要或者听众难以接受。</a:t>
            </a:r>
            <a:endParaRPr lang="en-US" altLang="zh-CN"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以前总说，</a:t>
            </a:r>
            <a:r>
              <a:rPr lang="zh-CN" altLang="zh-CN" sz="1200" kern="1200" dirty="0" smtClean="0">
                <a:solidFill>
                  <a:schemeClr val="tx1"/>
                </a:solidFill>
                <a:effectLst/>
                <a:latin typeface="Arial" charset="0"/>
                <a:ea typeface="宋体" pitchFamily="2" charset="-122"/>
                <a:cs typeface="+mn-cs"/>
              </a:rPr>
              <a:t>1</a:t>
            </a:r>
            <a:r>
              <a:rPr lang="en-US" altLang="zh-CN" sz="1200" kern="1200" dirty="0" smtClean="0">
                <a:solidFill>
                  <a:schemeClr val="tx1"/>
                </a:solidFill>
                <a:effectLst/>
                <a:latin typeface="Arial" charset="0"/>
                <a:ea typeface="宋体" pitchFamily="2" charset="-122"/>
                <a:cs typeface="+mn-cs"/>
              </a:rPr>
              <a:t>4:4</a:t>
            </a:r>
            <a:r>
              <a:rPr lang="zh-CN" altLang="en-US" sz="1200" kern="1200" dirty="0" smtClean="0">
                <a:solidFill>
                  <a:schemeClr val="tx1"/>
                </a:solidFill>
                <a:effectLst/>
                <a:latin typeface="Arial" charset="0"/>
                <a:ea typeface="宋体" pitchFamily="2" charset="-122"/>
                <a:cs typeface="+mn-cs"/>
              </a:rPr>
              <a:t>刚刚又说你们知道道路，</a:t>
            </a:r>
            <a:r>
              <a:rPr lang="en-US" altLang="zh-CN" sz="1200" kern="1200" dirty="0" smtClean="0">
                <a:solidFill>
                  <a:schemeClr val="tx1"/>
                </a:solidFill>
                <a:effectLst/>
                <a:latin typeface="Arial" charset="0"/>
                <a:ea typeface="宋体" pitchFamily="2" charset="-122"/>
                <a:cs typeface="+mn-cs"/>
              </a:rPr>
              <a:t>5</a:t>
            </a:r>
            <a:r>
              <a:rPr lang="zh-CN" altLang="en-US" sz="1200" kern="1200" dirty="0" smtClean="0">
                <a:solidFill>
                  <a:schemeClr val="tx1"/>
                </a:solidFill>
                <a:effectLst/>
                <a:latin typeface="Arial" charset="0"/>
                <a:ea typeface="宋体" pitchFamily="2" charset="-122"/>
                <a:cs typeface="+mn-cs"/>
              </a:rPr>
              <a:t>节多马就问，</a:t>
            </a:r>
            <a:r>
              <a:rPr lang="en-US" altLang="zh-CN" sz="1200" kern="1200" dirty="0" smtClean="0">
                <a:solidFill>
                  <a:schemeClr val="tx1"/>
                </a:solidFill>
                <a:effectLst/>
                <a:latin typeface="Arial" charset="0"/>
                <a:ea typeface="宋体" pitchFamily="2" charset="-122"/>
                <a:cs typeface="+mn-cs"/>
              </a:rPr>
              <a:t>6</a:t>
            </a:r>
            <a:r>
              <a:rPr lang="zh-CN" altLang="en-US" sz="1200" kern="1200" dirty="0" smtClean="0">
                <a:solidFill>
                  <a:schemeClr val="tx1"/>
                </a:solidFill>
                <a:effectLst/>
                <a:latin typeface="Arial" charset="0"/>
                <a:ea typeface="宋体" pitchFamily="2" charset="-122"/>
                <a:cs typeface="+mn-cs"/>
              </a:rPr>
              <a:t>节耶稣只好再说一次</a:t>
            </a:r>
            <a:endParaRPr lang="en-US"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9</a:t>
            </a:r>
            <a:r>
              <a:rPr lang="zh-CN" altLang="en-US" sz="1200" kern="1200" dirty="0" smtClean="0">
                <a:solidFill>
                  <a:schemeClr val="tx1"/>
                </a:solidFill>
                <a:effectLst/>
                <a:latin typeface="Arial" charset="0"/>
                <a:ea typeface="宋体" pitchFamily="2" charset="-122"/>
                <a:cs typeface="+mn-cs"/>
              </a:rPr>
              <a:t>节</a:t>
            </a:r>
            <a:r>
              <a:rPr lang="en-US" sz="1200" kern="1200" dirty="0" smtClean="0">
                <a:solidFill>
                  <a:schemeClr val="tx1"/>
                </a:solidFill>
                <a:effectLst/>
                <a:latin typeface="Arial" charset="0"/>
                <a:ea typeface="宋体" pitchFamily="2" charset="-122"/>
                <a:cs typeface="+mn-cs"/>
              </a:rPr>
              <a:t>“</a:t>
            </a:r>
            <a:r>
              <a:rPr lang="zh-CN" altLang="en-US" sz="1200" u="sng" kern="1200" dirty="0" smtClean="0">
                <a:solidFill>
                  <a:schemeClr val="tx1"/>
                </a:solidFill>
                <a:effectLst/>
                <a:latin typeface="Arial" charset="0"/>
                <a:ea typeface="宋体" pitchFamily="2" charset="-122"/>
                <a:cs typeface="+mn-cs"/>
              </a:rPr>
              <a:t>腓力</a:t>
            </a:r>
            <a:r>
              <a:rPr lang="zh-CN" altLang="en-US" sz="1200" kern="1200" dirty="0" smtClean="0">
                <a:solidFill>
                  <a:schemeClr val="tx1"/>
                </a:solidFill>
                <a:effectLst/>
                <a:latin typeface="Arial" charset="0"/>
                <a:ea typeface="宋体" pitchFamily="2" charset="-122"/>
                <a:cs typeface="+mn-cs"/>
              </a:rPr>
              <a:t>，我与你们同在这样长久，你还不认识我吗？人看见了我，就是看见了父，你怎么说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将父显给我们看</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呢？</a:t>
            </a:r>
            <a:r>
              <a:rPr lang="en-US" sz="1200" b="1" kern="1200" baseline="30000" dirty="0" smtClean="0">
                <a:solidFill>
                  <a:schemeClr val="tx1"/>
                </a:solidFill>
                <a:effectLst/>
                <a:latin typeface="Arial" charset="0"/>
                <a:ea typeface="宋体" pitchFamily="2" charset="-122"/>
                <a:cs typeface="+mn-cs"/>
              </a:rPr>
              <a:t>11 </a:t>
            </a:r>
            <a:r>
              <a:rPr lang="zh-CN" altLang="en-US" sz="1200" kern="1200" dirty="0" smtClean="0">
                <a:solidFill>
                  <a:schemeClr val="tx1"/>
                </a:solidFill>
                <a:effectLst/>
                <a:latin typeface="Arial" charset="0"/>
                <a:ea typeface="宋体" pitchFamily="2" charset="-122"/>
                <a:cs typeface="+mn-cs"/>
              </a:rPr>
              <a:t>你们当信我，；即或不信，也当因我所做的事信我。</a:t>
            </a:r>
            <a:r>
              <a:rPr lang="en-US" sz="1200" kern="1200" dirty="0" smtClean="0">
                <a:solidFill>
                  <a:schemeClr val="tx1"/>
                </a:solidFill>
                <a:effectLst/>
                <a:latin typeface="Arial" charset="0"/>
                <a:ea typeface="宋体" pitchFamily="2" charset="-122"/>
                <a:cs typeface="+mn-cs"/>
              </a:rPr>
              <a:t> </a:t>
            </a:r>
            <a:r>
              <a:rPr lang="en-US" dirty="0" smtClean="0">
                <a:effectLst/>
              </a:rPr>
              <a:t> </a:t>
            </a:r>
          </a:p>
          <a:p>
            <a:r>
              <a:rPr lang="zh-CN" altLang="en-US" sz="1200" kern="1200" dirty="0" smtClean="0">
                <a:solidFill>
                  <a:schemeClr val="tx1"/>
                </a:solidFill>
                <a:effectLst/>
                <a:latin typeface="Arial" charset="0"/>
                <a:ea typeface="宋体" pitchFamily="2" charset="-122"/>
                <a:cs typeface="+mn-cs"/>
              </a:rPr>
              <a:t>今天我们太多忧愁（没钱人忧愁怎么赚钱，有钱人忧愁怎么守住赚更多钱，甚至怎么花钱把家里收拾得更像宫殿任由神的殿荒凉，都没有啊？感谢神你若不在这方面忧愁，就不会有太多忧愁了，因为人的财宝金钱在哪里他的心就在那里。），太多不信，耶稣总说我们总忘</a:t>
            </a:r>
            <a:endParaRPr lang="en-US"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9</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dirty="0" smtClean="0"/>
              <a:t>得胜：就是远升诸天之上要充满万有的。信他之人，与他同住，共享得胜！</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10</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12</a:t>
            </a:fld>
            <a:endParaRPr lang="en-US" altLang="en-US"/>
          </a:p>
        </p:txBody>
      </p:sp>
    </p:spTree>
    <p:extLst>
      <p:ext uri="{BB962C8B-B14F-4D97-AF65-F5344CB8AC3E}">
        <p14:creationId xmlns:p14="http://schemas.microsoft.com/office/powerpoint/2010/main" val="1240355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13"/>
          <p:cNvGrpSpPr>
            <a:grpSpLocks/>
          </p:cNvGrpSpPr>
          <p:nvPr/>
        </p:nvGrpSpPr>
        <p:grpSpPr bwMode="auto">
          <a:xfrm>
            <a:off x="1" y="2926557"/>
            <a:ext cx="3400425" cy="2212181"/>
            <a:chOff x="0" y="2458"/>
            <a:chExt cx="2142" cy="1858"/>
          </a:xfrm>
        </p:grpSpPr>
        <p:sp>
          <p:nvSpPr>
            <p:cNvPr id="4"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5"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a typeface="SimSun" pitchFamily="2" charset="-122"/>
              </a:endParaRPr>
            </a:p>
          </p:txBody>
        </p:sp>
        <p:sp>
          <p:nvSpPr>
            <p:cNvPr id="6"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7"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grpSp>
      <p:sp>
        <p:nvSpPr>
          <p:cNvPr id="338954" name="Rectangle 10"/>
          <p:cNvSpPr>
            <a:spLocks noGrp="1" noChangeArrowheads="1"/>
          </p:cNvSpPr>
          <p:nvPr>
            <p:ph type="ctrTitle" sz="quarter"/>
          </p:nvPr>
        </p:nvSpPr>
        <p:spPr bwMode="auto">
          <a:xfrm>
            <a:off x="685800" y="1404937"/>
            <a:ext cx="7772400" cy="1166813"/>
          </a:xfrm>
          <a:prstGeom prst="rect">
            <a:avLst/>
          </a:prstGeom>
          <a:noFill/>
          <a:ln>
            <a:miter lim="800000"/>
            <a:headEnd/>
            <a:tailEnd/>
          </a:ln>
        </p:spPr>
        <p:txBody>
          <a:bodyPr vert="horz" wrap="square" lIns="91440" tIns="45720" rIns="91440" bIns="45720" numCol="1" anchor="ctr" anchorCtr="1" compatLnSpc="1">
            <a:prstTxWarp prst="textNoShape">
              <a:avLst/>
            </a:prstTxWarp>
          </a:bodyPr>
          <a:lstStyle>
            <a:lvl1pPr>
              <a:defRPr sz="4000"/>
            </a:lvl1pPr>
          </a:lstStyle>
          <a:p>
            <a:r>
              <a:rPr lang="en-US" altLang="zh-CN" dirty="0"/>
              <a:t>Click to edit Master title style</a:t>
            </a:r>
          </a:p>
        </p:txBody>
      </p:sp>
      <p:sp>
        <p:nvSpPr>
          <p:cNvPr id="11" name="Rectangle 12"/>
          <p:cNvSpPr>
            <a:spLocks noGrp="1" noChangeArrowheads="1"/>
          </p:cNvSpPr>
          <p:nvPr>
            <p:ph type="dt" sz="quarter" idx="10"/>
          </p:nvPr>
        </p:nvSpPr>
        <p:spPr/>
        <p:txBody>
          <a:bodyPr/>
          <a:lstStyle>
            <a:lvl1pPr>
              <a:defRPr/>
            </a:lvl1pPr>
          </a:lstStyle>
          <a:p>
            <a:endParaRPr lang="en-US" altLang="zh-CN"/>
          </a:p>
        </p:txBody>
      </p:sp>
      <p:sp>
        <p:nvSpPr>
          <p:cNvPr id="12" name="Rectangle 13"/>
          <p:cNvSpPr>
            <a:spLocks noGrp="1" noChangeArrowheads="1"/>
          </p:cNvSpPr>
          <p:nvPr>
            <p:ph type="ftr" sz="quarter" idx="11"/>
          </p:nvPr>
        </p:nvSpPr>
        <p:spPr/>
        <p:txBody>
          <a:bodyPr/>
          <a:lstStyle>
            <a:lvl1pPr>
              <a:defRPr/>
            </a:lvl1pPr>
          </a:lstStyle>
          <a:p>
            <a:endParaRPr lang="en-US" altLang="zh-CN"/>
          </a:p>
        </p:txBody>
      </p:sp>
      <p:sp>
        <p:nvSpPr>
          <p:cNvPr id="13" name="Rectangle 14"/>
          <p:cNvSpPr>
            <a:spLocks noGrp="1" noChangeArrowheads="1"/>
          </p:cNvSpPr>
          <p:nvPr>
            <p:ph type="sldNum" sz="quarter" idx="12"/>
          </p:nvPr>
        </p:nvSpPr>
        <p:spPr/>
        <p:txBody>
          <a:bodyPr/>
          <a:lstStyle>
            <a:lvl1pPr>
              <a:defRPr/>
            </a:lvl1pPr>
          </a:lstStyle>
          <a:p>
            <a:fld id="{5F7D7833-7586-448D-8064-E60A5F479F89}" type="slidenum">
              <a:rPr lang="en-US" altLang="zh-CN"/>
              <a:pPr/>
              <a:t>‹#›</a:t>
            </a:fld>
            <a:endParaRPr lang="en-US" altLang="zh-CN"/>
          </a:p>
        </p:txBody>
      </p:sp>
    </p:spTree>
    <p:extLst>
      <p:ext uri="{BB962C8B-B14F-4D97-AF65-F5344CB8AC3E}">
        <p14:creationId xmlns:p14="http://schemas.microsoft.com/office/powerpoint/2010/main" val="164636210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F1D3961F-4399-4872-B4BB-DD562B609745}" type="slidenum">
              <a:rPr lang="en-US" altLang="zh-CN"/>
              <a:pPr/>
              <a:t>‹#›</a:t>
            </a:fld>
            <a:endParaRPr lang="en-US" altLang="zh-CN"/>
          </a:p>
        </p:txBody>
      </p:sp>
    </p:spTree>
    <p:extLst>
      <p:ext uri="{BB962C8B-B14F-4D97-AF65-F5344CB8AC3E}">
        <p14:creationId xmlns:p14="http://schemas.microsoft.com/office/powerpoint/2010/main" val="295525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8"/>
            <a:ext cx="2057400" cy="482322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8"/>
            <a:ext cx="6019800" cy="48232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1EED7ACD-A2E5-4DB9-A95B-A8073A2A2C28}" type="slidenum">
              <a:rPr lang="en-US" altLang="zh-CN"/>
              <a:pPr/>
              <a:t>‹#›</a:t>
            </a:fld>
            <a:endParaRPr lang="en-US" altLang="zh-CN"/>
          </a:p>
        </p:txBody>
      </p:sp>
    </p:spTree>
    <p:extLst>
      <p:ext uri="{BB962C8B-B14F-4D97-AF65-F5344CB8AC3E}">
        <p14:creationId xmlns:p14="http://schemas.microsoft.com/office/powerpoint/2010/main" val="120489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5C5F85DB-90A9-4169-B939-E9824ACFBB8A}" type="slidenum">
              <a:rPr lang="en-US" altLang="zh-CN"/>
              <a:pPr/>
              <a:t>‹#›</a:t>
            </a:fld>
            <a:endParaRPr lang="en-US" altLang="zh-CN"/>
          </a:p>
        </p:txBody>
      </p:sp>
    </p:spTree>
    <p:extLst>
      <p:ext uri="{BB962C8B-B14F-4D97-AF65-F5344CB8AC3E}">
        <p14:creationId xmlns:p14="http://schemas.microsoft.com/office/powerpoint/2010/main" val="314080613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407C839B-1F0B-428A-B972-AEA36BC574C0}" type="slidenum">
              <a:rPr lang="en-US" altLang="zh-CN"/>
              <a:pPr/>
              <a:t>‹#›</a:t>
            </a:fld>
            <a:endParaRPr lang="en-US" altLang="zh-CN"/>
          </a:p>
        </p:txBody>
      </p:sp>
    </p:spTree>
    <p:extLst>
      <p:ext uri="{BB962C8B-B14F-4D97-AF65-F5344CB8AC3E}">
        <p14:creationId xmlns:p14="http://schemas.microsoft.com/office/powerpoint/2010/main" val="43810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5750"/>
            <a:ext cx="4038600"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5750"/>
            <a:ext cx="4038600"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endParaRPr lang="en-US" altLang="zh-CN"/>
          </a:p>
        </p:txBody>
      </p:sp>
      <p:sp>
        <p:nvSpPr>
          <p:cNvPr id="6" name="Rectangle 13"/>
          <p:cNvSpPr>
            <a:spLocks noGrp="1" noChangeArrowheads="1"/>
          </p:cNvSpPr>
          <p:nvPr>
            <p:ph type="ftr" sz="quarter" idx="11"/>
          </p:nvPr>
        </p:nvSpPr>
        <p:spPr>
          <a:ln/>
        </p:spPr>
        <p:txBody>
          <a:bodyPr/>
          <a:lstStyle>
            <a:lvl1pPr>
              <a:defRPr/>
            </a:lvl1pPr>
          </a:lstStyle>
          <a:p>
            <a:endParaRPr lang="en-US" altLang="zh-CN"/>
          </a:p>
        </p:txBody>
      </p:sp>
      <p:sp>
        <p:nvSpPr>
          <p:cNvPr id="7" name="Rectangle 14"/>
          <p:cNvSpPr>
            <a:spLocks noGrp="1" noChangeArrowheads="1"/>
          </p:cNvSpPr>
          <p:nvPr>
            <p:ph type="sldNum" sz="quarter" idx="12"/>
          </p:nvPr>
        </p:nvSpPr>
        <p:spPr>
          <a:ln/>
        </p:spPr>
        <p:txBody>
          <a:bodyPr/>
          <a:lstStyle>
            <a:lvl1pPr>
              <a:defRPr/>
            </a:lvl1pPr>
          </a:lstStyle>
          <a:p>
            <a:fld id="{D30E59BC-6393-4CC6-B7AF-2D1075297FF7}" type="slidenum">
              <a:rPr lang="en-US" altLang="zh-CN"/>
              <a:pPr/>
              <a:t>‹#›</a:t>
            </a:fld>
            <a:endParaRPr lang="en-US" altLang="zh-CN"/>
          </a:p>
        </p:txBody>
      </p:sp>
    </p:spTree>
    <p:extLst>
      <p:ext uri="{BB962C8B-B14F-4D97-AF65-F5344CB8AC3E}">
        <p14:creationId xmlns:p14="http://schemas.microsoft.com/office/powerpoint/2010/main" val="412514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endParaRPr lang="en-US" altLang="zh-CN"/>
          </a:p>
        </p:txBody>
      </p:sp>
      <p:sp>
        <p:nvSpPr>
          <p:cNvPr id="8" name="Rectangle 13"/>
          <p:cNvSpPr>
            <a:spLocks noGrp="1" noChangeArrowheads="1"/>
          </p:cNvSpPr>
          <p:nvPr>
            <p:ph type="ftr" sz="quarter" idx="11"/>
          </p:nvPr>
        </p:nvSpPr>
        <p:spPr>
          <a:ln/>
        </p:spPr>
        <p:txBody>
          <a:bodyPr/>
          <a:lstStyle>
            <a:lvl1pPr>
              <a:defRPr/>
            </a:lvl1pPr>
          </a:lstStyle>
          <a:p>
            <a:endParaRPr lang="en-US" altLang="zh-CN"/>
          </a:p>
        </p:txBody>
      </p:sp>
      <p:sp>
        <p:nvSpPr>
          <p:cNvPr id="9" name="Rectangle 14"/>
          <p:cNvSpPr>
            <a:spLocks noGrp="1" noChangeArrowheads="1"/>
          </p:cNvSpPr>
          <p:nvPr>
            <p:ph type="sldNum" sz="quarter" idx="12"/>
          </p:nvPr>
        </p:nvSpPr>
        <p:spPr>
          <a:ln/>
        </p:spPr>
        <p:txBody>
          <a:bodyPr/>
          <a:lstStyle>
            <a:lvl1pPr>
              <a:defRPr/>
            </a:lvl1pPr>
          </a:lstStyle>
          <a:p>
            <a:fld id="{C342D033-61D9-4B30-85BA-7F19A36EB2EB}" type="slidenum">
              <a:rPr lang="en-US" altLang="zh-CN"/>
              <a:pPr/>
              <a:t>‹#›</a:t>
            </a:fld>
            <a:endParaRPr lang="en-US" altLang="zh-CN"/>
          </a:p>
        </p:txBody>
      </p:sp>
    </p:spTree>
    <p:extLst>
      <p:ext uri="{BB962C8B-B14F-4D97-AF65-F5344CB8AC3E}">
        <p14:creationId xmlns:p14="http://schemas.microsoft.com/office/powerpoint/2010/main" val="47884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endParaRPr lang="en-US" altLang="zh-CN"/>
          </a:p>
        </p:txBody>
      </p:sp>
      <p:sp>
        <p:nvSpPr>
          <p:cNvPr id="4" name="Rectangle 13"/>
          <p:cNvSpPr>
            <a:spLocks noGrp="1" noChangeArrowheads="1"/>
          </p:cNvSpPr>
          <p:nvPr>
            <p:ph type="ftr" sz="quarter" idx="11"/>
          </p:nvPr>
        </p:nvSpPr>
        <p:spPr>
          <a:ln/>
        </p:spPr>
        <p:txBody>
          <a:bodyPr/>
          <a:lstStyle>
            <a:lvl1pPr>
              <a:defRPr/>
            </a:lvl1pPr>
          </a:lstStyle>
          <a:p>
            <a:endParaRPr lang="en-US" altLang="zh-CN"/>
          </a:p>
        </p:txBody>
      </p:sp>
      <p:sp>
        <p:nvSpPr>
          <p:cNvPr id="5" name="Rectangle 14"/>
          <p:cNvSpPr>
            <a:spLocks noGrp="1" noChangeArrowheads="1"/>
          </p:cNvSpPr>
          <p:nvPr>
            <p:ph type="sldNum" sz="quarter" idx="12"/>
          </p:nvPr>
        </p:nvSpPr>
        <p:spPr>
          <a:ln/>
        </p:spPr>
        <p:txBody>
          <a:bodyPr/>
          <a:lstStyle>
            <a:lvl1pPr>
              <a:defRPr/>
            </a:lvl1pPr>
          </a:lstStyle>
          <a:p>
            <a:fld id="{D1CAB078-5940-4DD8-BE68-21A6A89DF812}" type="slidenum">
              <a:rPr lang="en-US" altLang="zh-CN"/>
              <a:pPr/>
              <a:t>‹#›</a:t>
            </a:fld>
            <a:endParaRPr lang="en-US" altLang="zh-CN"/>
          </a:p>
        </p:txBody>
      </p:sp>
    </p:spTree>
    <p:extLst>
      <p:ext uri="{BB962C8B-B14F-4D97-AF65-F5344CB8AC3E}">
        <p14:creationId xmlns:p14="http://schemas.microsoft.com/office/powerpoint/2010/main" val="19125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tLang="zh-CN"/>
          </a:p>
        </p:txBody>
      </p:sp>
      <p:sp>
        <p:nvSpPr>
          <p:cNvPr id="3" name="Rectangle 13"/>
          <p:cNvSpPr>
            <a:spLocks noGrp="1" noChangeArrowheads="1"/>
          </p:cNvSpPr>
          <p:nvPr>
            <p:ph type="ftr" sz="quarter" idx="11"/>
          </p:nvPr>
        </p:nvSpPr>
        <p:spPr>
          <a:ln/>
        </p:spPr>
        <p:txBody>
          <a:bodyPr/>
          <a:lstStyle>
            <a:lvl1pPr>
              <a:defRPr/>
            </a:lvl1pPr>
          </a:lstStyle>
          <a:p>
            <a:endParaRPr lang="en-US" altLang="zh-CN"/>
          </a:p>
        </p:txBody>
      </p:sp>
      <p:sp>
        <p:nvSpPr>
          <p:cNvPr id="4" name="Rectangle 14"/>
          <p:cNvSpPr>
            <a:spLocks noGrp="1" noChangeArrowheads="1"/>
          </p:cNvSpPr>
          <p:nvPr>
            <p:ph type="sldNum" sz="quarter" idx="12"/>
          </p:nvPr>
        </p:nvSpPr>
        <p:spPr>
          <a:ln/>
        </p:spPr>
        <p:txBody>
          <a:bodyPr/>
          <a:lstStyle>
            <a:lvl1pPr>
              <a:defRPr/>
            </a:lvl1pPr>
          </a:lstStyle>
          <a:p>
            <a:fld id="{00FF734A-6BA0-4916-8163-515CD62BBBE4}" type="slidenum">
              <a:rPr lang="en-US" altLang="zh-CN"/>
              <a:pPr/>
              <a:t>‹#›</a:t>
            </a:fld>
            <a:endParaRPr lang="en-US" altLang="zh-CN"/>
          </a:p>
        </p:txBody>
      </p:sp>
    </p:spTree>
    <p:extLst>
      <p:ext uri="{BB962C8B-B14F-4D97-AF65-F5344CB8AC3E}">
        <p14:creationId xmlns:p14="http://schemas.microsoft.com/office/powerpoint/2010/main" val="404729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CN"/>
          </a:p>
        </p:txBody>
      </p:sp>
      <p:sp>
        <p:nvSpPr>
          <p:cNvPr id="6" name="Rectangle 13"/>
          <p:cNvSpPr>
            <a:spLocks noGrp="1" noChangeArrowheads="1"/>
          </p:cNvSpPr>
          <p:nvPr>
            <p:ph type="ftr" sz="quarter" idx="11"/>
          </p:nvPr>
        </p:nvSpPr>
        <p:spPr>
          <a:ln/>
        </p:spPr>
        <p:txBody>
          <a:bodyPr/>
          <a:lstStyle>
            <a:lvl1pPr>
              <a:defRPr/>
            </a:lvl1pPr>
          </a:lstStyle>
          <a:p>
            <a:endParaRPr lang="en-US" altLang="zh-CN"/>
          </a:p>
        </p:txBody>
      </p:sp>
      <p:sp>
        <p:nvSpPr>
          <p:cNvPr id="7" name="Rectangle 14"/>
          <p:cNvSpPr>
            <a:spLocks noGrp="1" noChangeArrowheads="1"/>
          </p:cNvSpPr>
          <p:nvPr>
            <p:ph type="sldNum" sz="quarter" idx="12"/>
          </p:nvPr>
        </p:nvSpPr>
        <p:spPr>
          <a:ln/>
        </p:spPr>
        <p:txBody>
          <a:bodyPr/>
          <a:lstStyle>
            <a:lvl1pPr>
              <a:defRPr/>
            </a:lvl1pPr>
          </a:lstStyle>
          <a:p>
            <a:fld id="{D7B6909D-8A5B-48F5-AD15-DD20EA468499}" type="slidenum">
              <a:rPr lang="en-US" altLang="zh-CN"/>
              <a:pPr/>
              <a:t>‹#›</a:t>
            </a:fld>
            <a:endParaRPr lang="en-US" altLang="zh-CN"/>
          </a:p>
        </p:txBody>
      </p:sp>
    </p:spTree>
    <p:extLst>
      <p:ext uri="{BB962C8B-B14F-4D97-AF65-F5344CB8AC3E}">
        <p14:creationId xmlns:p14="http://schemas.microsoft.com/office/powerpoint/2010/main" val="21935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CN"/>
          </a:p>
        </p:txBody>
      </p:sp>
      <p:sp>
        <p:nvSpPr>
          <p:cNvPr id="6" name="Rectangle 13"/>
          <p:cNvSpPr>
            <a:spLocks noGrp="1" noChangeArrowheads="1"/>
          </p:cNvSpPr>
          <p:nvPr>
            <p:ph type="ftr" sz="quarter" idx="11"/>
          </p:nvPr>
        </p:nvSpPr>
        <p:spPr>
          <a:ln/>
        </p:spPr>
        <p:txBody>
          <a:bodyPr/>
          <a:lstStyle>
            <a:lvl1pPr>
              <a:defRPr/>
            </a:lvl1pPr>
          </a:lstStyle>
          <a:p>
            <a:endParaRPr lang="en-US" altLang="zh-CN"/>
          </a:p>
        </p:txBody>
      </p:sp>
      <p:sp>
        <p:nvSpPr>
          <p:cNvPr id="7" name="Rectangle 14"/>
          <p:cNvSpPr>
            <a:spLocks noGrp="1" noChangeArrowheads="1"/>
          </p:cNvSpPr>
          <p:nvPr>
            <p:ph type="sldNum" sz="quarter" idx="12"/>
          </p:nvPr>
        </p:nvSpPr>
        <p:spPr>
          <a:ln/>
        </p:spPr>
        <p:txBody>
          <a:bodyPr/>
          <a:lstStyle>
            <a:lvl1pPr>
              <a:defRPr/>
            </a:lvl1pPr>
          </a:lstStyle>
          <a:p>
            <a:fld id="{A49D6ED9-D68E-47A3-9701-DDA4ADAB39D4}" type="slidenum">
              <a:rPr lang="en-US" altLang="zh-CN"/>
              <a:pPr/>
              <a:t>‹#›</a:t>
            </a:fld>
            <a:endParaRPr lang="en-US" altLang="zh-CN"/>
          </a:p>
        </p:txBody>
      </p:sp>
    </p:spTree>
    <p:extLst>
      <p:ext uri="{BB962C8B-B14F-4D97-AF65-F5344CB8AC3E}">
        <p14:creationId xmlns:p14="http://schemas.microsoft.com/office/powerpoint/2010/main" val="41564521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2926557"/>
            <a:ext cx="3400425" cy="2212181"/>
            <a:chOff x="0" y="2458"/>
            <a:chExt cx="2142" cy="1858"/>
          </a:xfrm>
        </p:grpSpPr>
        <p:sp>
          <p:nvSpPr>
            <p:cNvPr id="33792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33792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a typeface="SimSun" pitchFamily="2" charset="-122"/>
              </a:endParaRPr>
            </a:p>
          </p:txBody>
        </p:sp>
        <p:sp>
          <p:nvSpPr>
            <p:cNvPr id="33792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33792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103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103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103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grpSp>
      <p:sp>
        <p:nvSpPr>
          <p:cNvPr id="337931" name="Rectangle 11"/>
          <p:cNvSpPr>
            <a:spLocks noGrp="1" noChangeArrowheads="1"/>
          </p:cNvSpPr>
          <p:nvPr>
            <p:ph type="body" idx="1"/>
          </p:nvPr>
        </p:nvSpPr>
        <p:spPr bwMode="auto">
          <a:xfrm>
            <a:off x="457200" y="285750"/>
            <a:ext cx="8229600" cy="4743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US" altLang="en-US" dirty="0" smtClean="0"/>
          </a:p>
        </p:txBody>
      </p:sp>
      <p:sp>
        <p:nvSpPr>
          <p:cNvPr id="337932" name="Rectangle 12"/>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US" altLang="zh-CN"/>
          </a:p>
        </p:txBody>
      </p:sp>
      <p:sp>
        <p:nvSpPr>
          <p:cNvPr id="337933"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n-US" altLang="zh-CN"/>
          </a:p>
        </p:txBody>
      </p:sp>
      <p:sp>
        <p:nvSpPr>
          <p:cNvPr id="337934" name="Rectangle 14"/>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938906FA-2995-4BCA-BA86-18D3B8A59A69}" type="slidenum">
              <a:rPr lang="en-US" altLang="zh-CN"/>
              <a:pPr/>
              <a:t>‹#›</a:t>
            </a:fld>
            <a:endParaRPr lang="en-US" altLang="zh-CN"/>
          </a:p>
        </p:txBody>
      </p:sp>
    </p:spTree>
  </p:cSld>
  <p:clrMap bg1="dk2" tx1="lt1" bg2="dk1" tx2="lt2" accent1="accent1" accent2="accent2" accent3="accent3" accent4="accent4" accent5="accent5" accent6="accent6" hlink="hlink" folHlink="folHlink"/>
  <p:sldLayoutIdLst>
    <p:sldLayoutId id="2147484166"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宋体" pitchFamily="2" charset="-122"/>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9pPr>
    </p:titleStyle>
    <p:bodyStyle>
      <a:lvl1pPr marL="342900" indent="-342900" algn="ctr" rtl="0" eaLnBrk="0" fontAlgn="base" hangingPunct="0">
        <a:spcBef>
          <a:spcPct val="20000"/>
        </a:spcBef>
        <a:spcAft>
          <a:spcPct val="0"/>
        </a:spcAft>
        <a:buClr>
          <a:schemeClr val="hlink"/>
        </a:buClr>
        <a:buSzPct val="75000"/>
        <a:buFont typeface="Wingdings" pitchFamily="2" charset="2"/>
        <a:defRPr sz="3600" b="1">
          <a:solidFill>
            <a:schemeClr val="tx1"/>
          </a:solidFill>
          <a:effectLst>
            <a:outerShdw blurRad="38100" dist="38100" dir="2700000" algn="tl">
              <a:srgbClr val="010199"/>
            </a:outerShdw>
          </a:effectLst>
          <a:latin typeface="+mn-lt"/>
          <a:ea typeface="黑体" pitchFamily="49" charset="-122"/>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宋体" pitchFamily="2" charset="-122"/>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宋体" pitchFamily="2" charset="-122"/>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宋体" pitchFamily="2" charset="-122"/>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宋体" pitchFamily="2" charset="-122"/>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ChangeArrowheads="1"/>
          </p:cNvSpPr>
          <p:nvPr/>
        </p:nvSpPr>
        <p:spPr bwMode="auto">
          <a:xfrm>
            <a:off x="0" y="666750"/>
            <a:ext cx="9144000" cy="3714750"/>
          </a:xfrm>
          <a:prstGeom prst="rect">
            <a:avLst/>
          </a:prstGeom>
          <a:noFill/>
          <a:ln w="9525">
            <a:noFill/>
            <a:miter lim="800000"/>
            <a:headEnd/>
            <a:tailEnd/>
          </a:ln>
          <a:effectLst/>
        </p:spPr>
        <p:txBody>
          <a:bodyPr anchor="ctr" anchorCtr="1"/>
          <a:lstStyle>
            <a:lvl1pPr algn="ctr" eaLnBrk="0" hangingPunct="0">
              <a:spcBef>
                <a:spcPct val="20000"/>
              </a:spcBef>
              <a:buClr>
                <a:schemeClr val="hlink"/>
              </a:buClr>
              <a:buSzPct val="75000"/>
              <a:buFont typeface="Wingdings" pitchFamily="2" charset="2"/>
              <a:defRPr sz="4800" b="1">
                <a:solidFill>
                  <a:schemeClr val="tx1"/>
                </a:solidFill>
                <a:latin typeface="Arial" charset="0"/>
                <a:ea typeface="黑体" pitchFamily="49" charset="-122"/>
              </a:defRPr>
            </a:lvl1pPr>
            <a:lvl2pPr marL="742950" indent="-285750" eaLnBrk="0" hangingPunct="0">
              <a:spcBef>
                <a:spcPct val="20000"/>
              </a:spcBef>
              <a:buClr>
                <a:schemeClr val="tx2"/>
              </a:buClr>
              <a:buSzPct val="75000"/>
              <a:buFont typeface="Wingdings" pitchFamily="2" charset="2"/>
              <a:buChar char="l"/>
              <a:defRPr sz="2800">
                <a:solidFill>
                  <a:schemeClr val="tx1"/>
                </a:solidFill>
                <a:latin typeface="Arial" charset="0"/>
                <a:ea typeface="宋体" pitchFamily="2" charset="-122"/>
              </a:defRPr>
            </a:lvl2pPr>
            <a:lvl3pPr marL="1143000" indent="-228600" eaLnBrk="0" hangingPunct="0">
              <a:spcBef>
                <a:spcPct val="20000"/>
              </a:spcBef>
              <a:buClr>
                <a:schemeClr val="accent2"/>
              </a:buClr>
              <a:buSzPct val="75000"/>
              <a:buFont typeface="Wingdings" pitchFamily="2" charset="2"/>
              <a:buChar char="l"/>
              <a:defRPr sz="2400">
                <a:solidFill>
                  <a:schemeClr val="tx1"/>
                </a:solidFill>
                <a:latin typeface="Arial" charset="0"/>
                <a:ea typeface="宋体" pitchFamily="2" charset="-122"/>
              </a:defRPr>
            </a:lvl3pPr>
            <a:lvl4pPr marL="1600200" indent="-228600" eaLnBrk="0" hangingPunct="0">
              <a:spcBef>
                <a:spcPct val="20000"/>
              </a:spcBef>
              <a:buClr>
                <a:schemeClr val="folHlink"/>
              </a:buClr>
              <a:buSzPct val="75000"/>
              <a:buFont typeface="Wingdings" pitchFamily="2" charset="2"/>
              <a:buChar char="l"/>
              <a:defRPr sz="2000">
                <a:solidFill>
                  <a:schemeClr val="tx1"/>
                </a:solidFill>
                <a:latin typeface="Arial" charset="0"/>
                <a:ea typeface="宋体" pitchFamily="2" charset="-122"/>
              </a:defRPr>
            </a:lvl4pPr>
            <a:lvl5pPr marL="2057400" indent="-228600" eaLnBrk="0" hangingPunct="0">
              <a:spcBef>
                <a:spcPct val="20000"/>
              </a:spcBef>
              <a:buClr>
                <a:schemeClr val="tx1"/>
              </a:buClr>
              <a:buSzPct val="75000"/>
              <a:buFont typeface="Wingdings" pitchFamily="2" charset="2"/>
              <a:buChar char="l"/>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9pPr>
          </a:lstStyle>
          <a:p>
            <a:pPr eaLnBrk="1" hangingPunct="1">
              <a:spcBef>
                <a:spcPct val="0"/>
              </a:spcBef>
              <a:buClrTx/>
              <a:buSzTx/>
              <a:buFontTx/>
              <a:buNone/>
            </a:pPr>
            <a:r>
              <a:rPr lang="en-US" altLang="zh-TW" sz="5400" dirty="0" smtClean="0">
                <a:effectLst>
                  <a:outerShdw blurRad="38100" dist="38100" dir="2700000" algn="tl">
                    <a:srgbClr val="010199"/>
                  </a:outerShdw>
                </a:effectLst>
              </a:rPr>
              <a:t>  </a:t>
            </a:r>
            <a:r>
              <a:rPr lang="en-US" sz="5400" dirty="0">
                <a:ea typeface="宋体" pitchFamily="2" charset="-122"/>
              </a:rPr>
              <a:t>得胜有余的2015</a:t>
            </a:r>
            <a:r>
              <a:rPr lang="en-US" sz="5400" dirty="0" smtClean="0">
                <a:ea typeface="宋体" pitchFamily="2" charset="-122"/>
              </a:rPr>
              <a:t>年</a:t>
            </a:r>
          </a:p>
          <a:p>
            <a:pPr eaLnBrk="1" hangingPunct="1">
              <a:spcBef>
                <a:spcPct val="0"/>
              </a:spcBef>
              <a:buClrTx/>
              <a:buSzTx/>
              <a:buFontTx/>
              <a:buNone/>
            </a:pPr>
            <a:r>
              <a:rPr lang="en-US" sz="3600" dirty="0" smtClean="0">
                <a:ea typeface="宋体" pitchFamily="2" charset="-122"/>
              </a:rPr>
              <a:t>（</a:t>
            </a:r>
            <a:r>
              <a:rPr lang="en-US" sz="3600" dirty="0">
                <a:ea typeface="宋体" pitchFamily="2" charset="-122"/>
              </a:rPr>
              <a:t>约翰福音14:22-</a:t>
            </a:r>
            <a:r>
              <a:rPr lang="en-US" sz="3600" dirty="0" smtClean="0">
                <a:ea typeface="宋体" pitchFamily="2" charset="-122"/>
              </a:rPr>
              <a:t>31</a:t>
            </a:r>
            <a:r>
              <a:rPr lang="zh-CN" altLang="en-US" sz="3600" dirty="0" smtClean="0">
                <a:ea typeface="宋体" pitchFamily="2" charset="-122"/>
              </a:rPr>
              <a:t>第二讲</a:t>
            </a:r>
            <a:r>
              <a:rPr lang="en-US" sz="3600" dirty="0" smtClean="0">
                <a:ea typeface="宋体" pitchFamily="2" charset="-122"/>
              </a:rPr>
              <a:t>）</a:t>
            </a:r>
          </a:p>
          <a:p>
            <a:pPr eaLnBrk="1" hangingPunct="1">
              <a:spcBef>
                <a:spcPct val="0"/>
              </a:spcBef>
              <a:buClrTx/>
              <a:buSzTx/>
              <a:buFontTx/>
              <a:buNone/>
            </a:pPr>
            <a:endParaRPr lang="en-US" sz="3600" dirty="0">
              <a:ea typeface="宋体" pitchFamily="2" charset="-122"/>
            </a:endParaRPr>
          </a:p>
          <a:p>
            <a:pPr eaLnBrk="1" hangingPunct="1">
              <a:spcBef>
                <a:spcPct val="0"/>
              </a:spcBef>
              <a:buClrTx/>
              <a:buSzTx/>
              <a:buFontTx/>
              <a:buNone/>
            </a:pPr>
            <a:r>
              <a:rPr lang="zh-TW" altLang="en-US" sz="2800" dirty="0" smtClean="0">
                <a:effectLst>
                  <a:outerShdw blurRad="38100" dist="38100" dir="2700000" algn="tl">
                    <a:srgbClr val="010199"/>
                  </a:outerShdw>
                </a:effectLst>
              </a:rPr>
              <a:t>主</a:t>
            </a:r>
            <a:r>
              <a:rPr lang="zh-TW" altLang="en-US" sz="2800" dirty="0">
                <a:effectLst>
                  <a:outerShdw blurRad="38100" dist="38100" dir="2700000" algn="tl">
                    <a:srgbClr val="010199"/>
                  </a:outerShdw>
                </a:effectLst>
              </a:rPr>
              <a:t>後</a:t>
            </a:r>
            <a:r>
              <a:rPr lang="zh-TW" altLang="en-US" sz="2800" dirty="0" smtClean="0">
                <a:effectLst>
                  <a:outerShdw blurRad="38100" dist="38100" dir="2700000" algn="tl">
                    <a:srgbClr val="010199"/>
                  </a:outerShdw>
                </a:effectLst>
              </a:rPr>
              <a:t>二</a:t>
            </a:r>
            <a:r>
              <a:rPr lang="zh-CN" altLang="en-US" sz="2800" dirty="0" smtClean="0">
                <a:effectLst>
                  <a:outerShdw blurRad="38100" dist="38100" dir="2700000" algn="tl">
                    <a:srgbClr val="010199"/>
                  </a:outerShdw>
                </a:effectLst>
              </a:rPr>
              <a:t>〇一五</a:t>
            </a:r>
            <a:r>
              <a:rPr lang="zh-TW" altLang="en-US" sz="2800" dirty="0" smtClean="0">
                <a:effectLst>
                  <a:outerShdw blurRad="38100" dist="38100" dir="2700000" algn="tl">
                    <a:srgbClr val="010199"/>
                  </a:outerShdw>
                </a:effectLst>
              </a:rPr>
              <a:t>年</a:t>
            </a:r>
            <a:r>
              <a:rPr lang="zh-CN" altLang="en-US" sz="2800" dirty="0" smtClean="0">
                <a:effectLst>
                  <a:outerShdw blurRad="38100" dist="38100" dir="2700000" algn="tl">
                    <a:srgbClr val="010199"/>
                  </a:outerShdw>
                </a:effectLst>
              </a:rPr>
              <a:t>一</a:t>
            </a:r>
            <a:r>
              <a:rPr lang="zh-TW" altLang="en-US" sz="2800" dirty="0" smtClean="0">
                <a:effectLst>
                  <a:outerShdw blurRad="38100" dist="38100" dir="2700000" algn="tl">
                    <a:srgbClr val="010199"/>
                  </a:outerShdw>
                </a:effectLst>
              </a:rPr>
              <a:t>月</a:t>
            </a:r>
            <a:r>
              <a:rPr lang="zh-CN" altLang="en-US" sz="2800" dirty="0" smtClean="0">
                <a:effectLst>
                  <a:outerShdw blurRad="38100" dist="38100" dir="2700000" algn="tl">
                    <a:srgbClr val="010199"/>
                  </a:outerShdw>
                </a:effectLst>
              </a:rPr>
              <a:t>四</a:t>
            </a:r>
            <a:r>
              <a:rPr lang="zh-TW" altLang="en-US" sz="2800" dirty="0" smtClean="0">
                <a:effectLst>
                  <a:outerShdw blurRad="38100" dist="38100" dir="2700000" algn="tl">
                    <a:srgbClr val="010199"/>
                  </a:outerShdw>
                </a:effectLst>
              </a:rPr>
              <a:t>日</a:t>
            </a:r>
            <a:r>
              <a:rPr lang="zh-TW" altLang="en-US" sz="2800" b="0" dirty="0" smtClean="0">
                <a:solidFill>
                  <a:srgbClr val="FF0066"/>
                </a:solidFill>
                <a:effectLst>
                  <a:outerShdw blurRad="38100" dist="38100" dir="2700000" algn="tl">
                    <a:srgbClr val="FFFFFF"/>
                  </a:outerShdw>
                </a:effectLst>
                <a:ea typeface="宋体" pitchFamily="2" charset="-122"/>
              </a:rPr>
              <a:t> </a:t>
            </a:r>
            <a:endParaRPr lang="zh-TW" altLang="en-US" sz="2800" b="0" dirty="0">
              <a:solidFill>
                <a:srgbClr val="FF0066"/>
              </a:solidFill>
              <a:effectLst>
                <a:outerShdw blurRad="38100" dist="38100" dir="2700000" algn="tl">
                  <a:srgbClr val="FFFFFF"/>
                </a:outerShdw>
              </a:effectLst>
              <a:ea typeface="宋体" pitchFamily="2" charset="-122"/>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66950"/>
            <a:ext cx="9144000" cy="1938992"/>
          </a:xfrm>
          <a:prstGeom prst="rect">
            <a:avLst/>
          </a:prstGeom>
        </p:spPr>
        <p:txBody>
          <a:bodyPr wrap="square">
            <a:spAutoFit/>
          </a:bodyPr>
          <a:lstStyle/>
          <a:p>
            <a:pPr marL="742950" lvl="0" indent="-742950" algn="ctr">
              <a:buFont typeface="+mj-lt"/>
              <a:buAutoNum type="arabicPeriod"/>
            </a:pPr>
            <a:r>
              <a:rPr lang="en-US" sz="4000" dirty="0" smtClean="0"/>
              <a:t>肉</a:t>
            </a:r>
            <a:r>
              <a:rPr lang="zh-CN" altLang="en-US" sz="4000" dirty="0" smtClean="0"/>
              <a:t>身</a:t>
            </a:r>
            <a:r>
              <a:rPr lang="en-US" sz="4000" dirty="0" smtClean="0"/>
              <a:t>的</a:t>
            </a:r>
            <a:r>
              <a:rPr lang="en-US" sz="4000" dirty="0"/>
              <a:t>复活</a:t>
            </a:r>
          </a:p>
          <a:p>
            <a:pPr marL="742950" lvl="0" indent="-742950" algn="ctr">
              <a:buFont typeface="+mj-lt"/>
              <a:buAutoNum type="arabicPeriod"/>
            </a:pPr>
            <a:r>
              <a:rPr lang="en-US" sz="4000" dirty="0"/>
              <a:t>圣灵的同住</a:t>
            </a:r>
          </a:p>
          <a:p>
            <a:pPr marL="742950" lvl="0" indent="-742950" algn="ctr">
              <a:buFont typeface="+mj-lt"/>
              <a:buAutoNum type="arabicPeriod"/>
            </a:pPr>
            <a:r>
              <a:rPr lang="en-US" sz="4000" dirty="0"/>
              <a:t>真理的</a:t>
            </a:r>
            <a:r>
              <a:rPr lang="en-US" sz="4000" dirty="0" smtClean="0"/>
              <a:t>审</a:t>
            </a:r>
            <a:r>
              <a:rPr lang="zh-CN" altLang="en-US" sz="4000" dirty="0" smtClean="0"/>
              <a:t>判</a:t>
            </a:r>
            <a:endParaRPr lang="en-US" altLang="zh-CN" sz="4000" dirty="0" smtClean="0"/>
          </a:p>
        </p:txBody>
      </p:sp>
      <p:sp>
        <p:nvSpPr>
          <p:cNvPr id="4" name="TextBox 3"/>
          <p:cNvSpPr txBox="1"/>
          <p:nvPr/>
        </p:nvSpPr>
        <p:spPr>
          <a:xfrm>
            <a:off x="-152400" y="438150"/>
            <a:ext cx="8991600" cy="1200329"/>
          </a:xfrm>
          <a:prstGeom prst="rect">
            <a:avLst/>
          </a:prstGeom>
          <a:noFill/>
        </p:spPr>
        <p:txBody>
          <a:bodyPr wrap="square" rtlCol="0">
            <a:spAutoFit/>
          </a:bodyPr>
          <a:lstStyle/>
          <a:p>
            <a:pPr lvl="1" algn="ctr"/>
            <a:r>
              <a:rPr lang="zh-CN" altLang="en-US" sz="3600" dirty="0" smtClean="0"/>
              <a:t>耶稣的再来</a:t>
            </a:r>
            <a:endParaRPr lang="en-US" altLang="zh-CN" sz="3600" dirty="0" smtClean="0"/>
          </a:p>
          <a:p>
            <a:pPr lvl="1" algn="ctr"/>
            <a:r>
              <a:rPr lang="zh-CN" altLang="en-US" sz="3600" dirty="0" smtClean="0"/>
              <a:t>是得胜的宣告</a:t>
            </a:r>
            <a:r>
              <a:rPr lang="zh-CN" altLang="zh-CN" sz="3600" dirty="0"/>
              <a:t>，</a:t>
            </a:r>
            <a:r>
              <a:rPr lang="zh-CN" altLang="en-US" sz="3600" dirty="0" smtClean="0"/>
              <a:t>是祝福的应许</a:t>
            </a:r>
            <a:endParaRPr lang="en-US" sz="3600" dirty="0"/>
          </a:p>
        </p:txBody>
      </p:sp>
    </p:spTree>
    <p:extLst>
      <p:ext uri="{BB962C8B-B14F-4D97-AF65-F5344CB8AC3E}">
        <p14:creationId xmlns:p14="http://schemas.microsoft.com/office/powerpoint/2010/main" val="293594178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4300" y="1244600"/>
            <a:ext cx="6362700" cy="2641600"/>
          </a:xfrm>
          <a:prstGeom prst="rect">
            <a:avLst/>
          </a:prstGeom>
        </p:spPr>
      </p:pic>
      <p:pic>
        <p:nvPicPr>
          <p:cNvPr id="3" name="Picture 2"/>
          <p:cNvPicPr>
            <a:picLocks noChangeAspect="1"/>
          </p:cNvPicPr>
          <p:nvPr/>
        </p:nvPicPr>
        <p:blipFill>
          <a:blip r:embed="rId3"/>
          <a:stretch>
            <a:fillRect/>
          </a:stretch>
        </p:blipFill>
        <p:spPr>
          <a:xfrm>
            <a:off x="2857500" y="292100"/>
            <a:ext cx="3429000" cy="4546600"/>
          </a:xfrm>
          <a:prstGeom prst="rect">
            <a:avLst/>
          </a:prstGeom>
        </p:spPr>
      </p:pic>
    </p:spTree>
    <p:extLst>
      <p:ext uri="{BB962C8B-B14F-4D97-AF65-F5344CB8AC3E}">
        <p14:creationId xmlns:p14="http://schemas.microsoft.com/office/powerpoint/2010/main" val="4268936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9220200" cy="4832093"/>
          </a:xfrm>
          <a:prstGeom prst="rect">
            <a:avLst/>
          </a:prstGeom>
        </p:spPr>
        <p:txBody>
          <a:bodyPr wrap="square">
            <a:spAutoFit/>
          </a:bodyPr>
          <a:lstStyle/>
          <a:p>
            <a:r>
              <a:rPr lang="zh-CN" altLang="en-US" sz="2800" dirty="0"/>
              <a:t>约书亚记</a:t>
            </a:r>
            <a:r>
              <a:rPr lang="en-US" sz="2800" dirty="0"/>
              <a:t> 24</a:t>
            </a:r>
            <a:r>
              <a:rPr lang="zh-CN" altLang="en-US" sz="2800" dirty="0"/>
              <a:t>：</a:t>
            </a:r>
            <a:r>
              <a:rPr lang="en-US" sz="2800" dirty="0"/>
              <a:t>14 </a:t>
            </a:r>
            <a:r>
              <a:rPr lang="zh-CN" altLang="en-US" sz="2800" dirty="0"/>
              <a:t>“现在你们要敬畏耶和华，诚心实意地侍奉他，将你们列祖在大河那边和在埃及所侍奉的神除掉，去侍奉耶和华。</a:t>
            </a:r>
            <a:r>
              <a:rPr lang="en-US" sz="2800" dirty="0"/>
              <a:t> 15 </a:t>
            </a:r>
            <a:r>
              <a:rPr lang="zh-CN" altLang="en-US" sz="2800" dirty="0"/>
              <a:t>若是你们以侍奉耶和华为不好，今日就可以选择所要侍奉的，是你们列祖在大河那边所侍奉的神呢，是你们所住这地的亚摩利人的神呢？</a:t>
            </a:r>
            <a:r>
              <a:rPr lang="zh-CN" altLang="en-US" sz="2800" dirty="0">
                <a:solidFill>
                  <a:srgbClr val="FFFF00"/>
                </a:solidFill>
              </a:rPr>
              <a:t>至于我和我家，我们必定侍奉耶和华</a:t>
            </a:r>
            <a:r>
              <a:rPr lang="zh-CN" altLang="en-US" sz="2800" dirty="0"/>
              <a:t>。”</a:t>
            </a:r>
            <a:r>
              <a:rPr lang="en-US" sz="2800" dirty="0"/>
              <a:t> 16 </a:t>
            </a:r>
            <a:r>
              <a:rPr lang="zh-CN" altLang="en-US" sz="2800" dirty="0"/>
              <a:t>百姓回答说：“我们断不敢离弃耶和华去侍奉别神！</a:t>
            </a:r>
            <a:r>
              <a:rPr lang="en-US" sz="2800" dirty="0"/>
              <a:t> 17 </a:t>
            </a:r>
            <a:r>
              <a:rPr lang="zh-CN" altLang="en-US" sz="2800" dirty="0"/>
              <a:t>因耶和华我们的神曾将我们和我们列祖从埃及地的为奴之家领出来，在我们眼前行了那些大神迹，在我们所行的道上、所经过的诸国，都保护了我们。</a:t>
            </a:r>
            <a:r>
              <a:rPr lang="en-US" sz="2800" dirty="0"/>
              <a:t> 18 </a:t>
            </a:r>
            <a:r>
              <a:rPr lang="zh-CN" altLang="en-US" sz="2800" dirty="0"/>
              <a:t>耶和华又把住此地的亚摩利人都从我们面前赶出去。所以，我们必侍奉耶和华，因为他是我们的神。”</a:t>
            </a:r>
            <a:endParaRPr lang="en-US" sz="2800" dirty="0"/>
          </a:p>
        </p:txBody>
      </p:sp>
    </p:spTree>
    <p:extLst>
      <p:ext uri="{BB962C8B-B14F-4D97-AF65-F5344CB8AC3E}">
        <p14:creationId xmlns:p14="http://schemas.microsoft.com/office/powerpoint/2010/main" val="42689367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7700"/>
            <a:ext cx="9144000" cy="3831336"/>
          </a:xfrm>
          <a:prstGeom prst="rect">
            <a:avLst/>
          </a:prstGeom>
        </p:spPr>
      </p:pic>
    </p:spTree>
    <p:extLst>
      <p:ext uri="{BB962C8B-B14F-4D97-AF65-F5344CB8AC3E}">
        <p14:creationId xmlns:p14="http://schemas.microsoft.com/office/powerpoint/2010/main" val="13649760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9220200" cy="4419600"/>
          </a:xfrm>
          <a:prstGeom prst="rect">
            <a:avLst/>
          </a:prstGeom>
        </p:spPr>
        <p:txBody>
          <a:bodyPr wrap="square">
            <a:spAutoFit/>
          </a:bodyPr>
          <a:lstStyle/>
          <a:p>
            <a:r>
              <a:rPr lang="en-US" sz="2800" dirty="0"/>
              <a:t>"It means that though the Witch knew the Deep Magic, there is a magic deeper still which she did not know. Her knowledge goes back only to the dawn of time. But if she could have looked a little further back, into the stillness and the darkness before Time dawned, she would have read there a different incantation. She would have known that when a willing victim who had committed no treachery was killed in a traitor's stead, the Table would crack and Death itself would start working backwards." ―</a:t>
            </a:r>
            <a:r>
              <a:rPr lang="en-US" sz="2800" dirty="0" err="1"/>
              <a:t>Aslan</a:t>
            </a:r>
            <a:r>
              <a:rPr lang="en-US" sz="2800" dirty="0"/>
              <a:t> describing the Deeper Magic </a:t>
            </a:r>
            <a:r>
              <a:rPr lang="en-US" sz="2800" dirty="0" smtClean="0"/>
              <a:t>(</a:t>
            </a:r>
            <a:r>
              <a:rPr lang="en-US" altLang="zh-CN" sz="2800" dirty="0" smtClean="0"/>
              <a:t>LWW </a:t>
            </a:r>
            <a:r>
              <a:rPr lang="en-US" sz="2800" dirty="0" smtClean="0"/>
              <a:t>Chapter </a:t>
            </a:r>
            <a:r>
              <a:rPr lang="en-US" sz="2800" dirty="0"/>
              <a:t>15)</a:t>
            </a:r>
          </a:p>
        </p:txBody>
      </p:sp>
    </p:spTree>
    <p:extLst>
      <p:ext uri="{BB962C8B-B14F-4D97-AF65-F5344CB8AC3E}">
        <p14:creationId xmlns:p14="http://schemas.microsoft.com/office/powerpoint/2010/main" val="8357069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9220200" cy="830997"/>
          </a:xfrm>
          <a:prstGeom prst="rect">
            <a:avLst/>
          </a:prstGeom>
        </p:spPr>
        <p:txBody>
          <a:bodyPr wrap="square">
            <a:spAutoFit/>
          </a:bodyPr>
          <a:lstStyle/>
          <a:p>
            <a:pPr algn="ctr"/>
            <a:r>
              <a:rPr lang="zh-CN" altLang="en-US" sz="4800" dirty="0" smtClean="0"/>
              <a:t>时间</a:t>
            </a:r>
            <a:endParaRPr lang="en-US" sz="4800" dirty="0"/>
          </a:p>
        </p:txBody>
      </p:sp>
      <p:pic>
        <p:nvPicPr>
          <p:cNvPr id="3" name="Picture 2" descr="2012-08-01k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9" y="1733550"/>
            <a:ext cx="4572001" cy="3414890"/>
          </a:xfrm>
          <a:prstGeom prst="rect">
            <a:avLst/>
          </a:prstGeom>
        </p:spPr>
      </p:pic>
      <p:sp>
        <p:nvSpPr>
          <p:cNvPr id="4" name="Rectangle 3"/>
          <p:cNvSpPr/>
          <p:nvPr/>
        </p:nvSpPr>
        <p:spPr>
          <a:xfrm>
            <a:off x="304800" y="1352550"/>
            <a:ext cx="4800600" cy="3046988"/>
          </a:xfrm>
          <a:prstGeom prst="rect">
            <a:avLst/>
          </a:prstGeom>
        </p:spPr>
        <p:txBody>
          <a:bodyPr wrap="square">
            <a:spAutoFit/>
          </a:bodyPr>
          <a:lstStyle/>
          <a:p>
            <a:pPr marL="457200" indent="-457200">
              <a:buFont typeface="Arial"/>
              <a:buChar char="•"/>
            </a:pPr>
            <a:r>
              <a:rPr lang="zh-CN" altLang="en-US" sz="3200" dirty="0"/>
              <a:t>古埃及，</a:t>
            </a:r>
            <a:r>
              <a:rPr lang="zh-CN" altLang="en-US" sz="3200" dirty="0" smtClean="0"/>
              <a:t>巴比伦</a:t>
            </a:r>
            <a:endParaRPr lang="en-US" altLang="zh-CN" sz="3200" dirty="0" smtClean="0"/>
          </a:p>
          <a:p>
            <a:pPr marL="457200" indent="-457200">
              <a:buFont typeface="Arial"/>
              <a:buChar char="•"/>
            </a:pPr>
            <a:r>
              <a:rPr lang="zh-TW" altLang="en-US" sz="3200" dirty="0" smtClean="0"/>
              <a:t>古希腊</a:t>
            </a:r>
            <a:endParaRPr lang="en-US" altLang="zh-TW" sz="3200" dirty="0" smtClean="0"/>
          </a:p>
          <a:p>
            <a:pPr marL="457200" indent="-457200">
              <a:buFont typeface="Arial"/>
              <a:buChar char="•"/>
            </a:pPr>
            <a:r>
              <a:rPr lang="zh-CN" altLang="en-US" sz="3200" dirty="0" smtClean="0"/>
              <a:t>机械钟</a:t>
            </a:r>
            <a:endParaRPr lang="en-US" altLang="zh-CN" sz="3200" dirty="0" smtClean="0"/>
          </a:p>
          <a:p>
            <a:pPr marL="914400" lvl="1" indent="-457200">
              <a:buFont typeface="Arial"/>
              <a:buChar char="•"/>
            </a:pPr>
            <a:r>
              <a:rPr lang="zh-CN" altLang="en-US" sz="3200" dirty="0" smtClean="0"/>
              <a:t>钟摆周期</a:t>
            </a:r>
            <a:endParaRPr lang="en-US" altLang="zh-CN" sz="3200" dirty="0" smtClean="0"/>
          </a:p>
          <a:p>
            <a:pPr marL="1371600" lvl="2" indent="-457200">
              <a:buFont typeface="Arial"/>
              <a:buChar char="•"/>
            </a:pPr>
            <a:r>
              <a:rPr lang="en-US" altLang="zh-CN" sz="3200" dirty="0" smtClean="0"/>
              <a:t>T</a:t>
            </a:r>
            <a:r>
              <a:rPr lang="zh-CN" altLang="en-US" sz="3200" dirty="0" smtClean="0"/>
              <a:t>＝</a:t>
            </a:r>
            <a:r>
              <a:rPr lang="en-US" altLang="zh-CN" sz="3200" dirty="0" smtClean="0"/>
              <a:t>2π(l/g)</a:t>
            </a:r>
            <a:r>
              <a:rPr lang="en-US" altLang="zh-CN" sz="3200" baseline="30000" dirty="0" smtClean="0"/>
              <a:t>^1/2</a:t>
            </a:r>
          </a:p>
          <a:p>
            <a:pPr marL="457200" indent="-457200">
              <a:buFont typeface="Arial"/>
              <a:buChar char="•"/>
            </a:pPr>
            <a:r>
              <a:rPr lang="zh-CN" altLang="en-US" sz="3200" dirty="0" smtClean="0"/>
              <a:t>原子钟</a:t>
            </a:r>
            <a:endParaRPr lang="en-US" altLang="zh-TW" sz="3200" dirty="0"/>
          </a:p>
        </p:txBody>
      </p:sp>
    </p:spTree>
    <p:extLst>
      <p:ext uri="{BB962C8B-B14F-4D97-AF65-F5344CB8AC3E}">
        <p14:creationId xmlns:p14="http://schemas.microsoft.com/office/powerpoint/2010/main" val="1684380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dissolv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9220200" cy="4832093"/>
          </a:xfrm>
          <a:prstGeom prst="rect">
            <a:avLst/>
          </a:prstGeom>
        </p:spPr>
        <p:txBody>
          <a:bodyPr wrap="square">
            <a:spAutoFit/>
          </a:bodyPr>
          <a:lstStyle/>
          <a:p>
            <a:r>
              <a:rPr lang="en-US" sz="2800" dirty="0" smtClean="0"/>
              <a:t>She </a:t>
            </a:r>
            <a:r>
              <a:rPr lang="en-US" sz="2800" dirty="0"/>
              <a:t>would have known that when a willing victim who had committed no treachery was killed in a traitor's stead, the Table would crack and Death itself would start working backwards. ―</a:t>
            </a:r>
            <a:r>
              <a:rPr lang="en-US" sz="2800" dirty="0" err="1"/>
              <a:t>Aslan</a:t>
            </a:r>
            <a:r>
              <a:rPr lang="en-US" sz="2800" dirty="0"/>
              <a:t> describing the Deeper Magic (</a:t>
            </a:r>
            <a:r>
              <a:rPr lang="en-US" altLang="zh-CN" sz="2800" dirty="0"/>
              <a:t>LWW </a:t>
            </a:r>
            <a:r>
              <a:rPr lang="en-US" sz="2800" dirty="0"/>
              <a:t>Chapter 15</a:t>
            </a:r>
            <a:r>
              <a:rPr lang="en-US" sz="2800" dirty="0" smtClean="0"/>
              <a:t>)</a:t>
            </a:r>
          </a:p>
          <a:p>
            <a:r>
              <a:rPr lang="zh-TW" altLang="en-US" sz="2800" dirty="0" smtClean="0"/>
              <a:t>罗马书</a:t>
            </a:r>
            <a:r>
              <a:rPr lang="en-US" altLang="zh-TW" sz="2800" dirty="0" smtClean="0"/>
              <a:t>5:8 </a:t>
            </a:r>
            <a:r>
              <a:rPr lang="zh-TW" altLang="en-US" sz="2800" dirty="0"/>
              <a:t>唯有基督在我们还做罪人的时候</a:t>
            </a:r>
            <a:r>
              <a:rPr lang="zh-TW" altLang="en-US" sz="2800" dirty="0">
                <a:solidFill>
                  <a:srgbClr val="FFFF00"/>
                </a:solidFill>
              </a:rPr>
              <a:t>为我们死</a:t>
            </a:r>
            <a:r>
              <a:rPr lang="zh-TW" altLang="en-US" sz="2800" dirty="0" smtClean="0"/>
              <a:t>，</a:t>
            </a:r>
            <a:r>
              <a:rPr lang="zh-CN" altLang="zh-TW" sz="2800" dirty="0"/>
              <a:t>，</a:t>
            </a:r>
            <a:r>
              <a:rPr lang="en-US" altLang="zh-TW" sz="2800" dirty="0" smtClean="0"/>
              <a:t>10 </a:t>
            </a:r>
            <a:r>
              <a:rPr lang="zh-TW" altLang="en-US" sz="2800" dirty="0"/>
              <a:t>因为我们做仇敌的时候，且借着神儿子的死得</a:t>
            </a:r>
            <a:r>
              <a:rPr lang="zh-TW" altLang="en-US" sz="2800" dirty="0">
                <a:solidFill>
                  <a:srgbClr val="FFFF00"/>
                </a:solidFill>
              </a:rPr>
              <a:t>与神和好</a:t>
            </a:r>
            <a:r>
              <a:rPr lang="zh-TW" altLang="en-US" sz="2800" dirty="0" smtClean="0"/>
              <a:t>，哥</a:t>
            </a:r>
            <a:r>
              <a:rPr lang="zh-TW" altLang="en-US" sz="2800" dirty="0"/>
              <a:t>林</a:t>
            </a:r>
            <a:r>
              <a:rPr lang="zh-TW" altLang="en-US" sz="2800" dirty="0" smtClean="0"/>
              <a:t>多前书</a:t>
            </a:r>
            <a:r>
              <a:rPr lang="en-US" altLang="zh-TW" sz="2800" dirty="0" smtClean="0"/>
              <a:t>15:54 </a:t>
            </a:r>
            <a:r>
              <a:rPr lang="zh-TW" altLang="en-US" sz="2800" dirty="0"/>
              <a:t>这必朽坏的既变成不朽坏的，这必死的既变成不死的，那时经上所记</a:t>
            </a:r>
            <a:r>
              <a:rPr lang="zh-TW" altLang="en-US" sz="2800" dirty="0">
                <a:solidFill>
                  <a:srgbClr val="FFFF00"/>
                </a:solidFill>
              </a:rPr>
              <a:t>“死被得胜吞灭”</a:t>
            </a:r>
            <a:r>
              <a:rPr lang="zh-TW" altLang="en-US" sz="2800" dirty="0"/>
              <a:t>的话就应验</a:t>
            </a:r>
            <a:r>
              <a:rPr lang="zh-TW" altLang="en-US" sz="2800" dirty="0" smtClean="0"/>
              <a:t>了</a:t>
            </a:r>
            <a:r>
              <a:rPr lang="en-US" altLang="zh-TW" sz="2800" dirty="0" smtClean="0"/>
              <a:t>56 </a:t>
            </a:r>
            <a:r>
              <a:rPr lang="zh-TW" altLang="en-US" sz="2800" dirty="0">
                <a:solidFill>
                  <a:srgbClr val="FFFF00"/>
                </a:solidFill>
              </a:rPr>
              <a:t>死的毒钩就是罪</a:t>
            </a:r>
            <a:r>
              <a:rPr lang="zh-TW" altLang="en-US" sz="2800" dirty="0"/>
              <a:t>，罪的权势就是律法。 </a:t>
            </a:r>
            <a:r>
              <a:rPr lang="en-US" altLang="zh-TW" sz="2800" dirty="0"/>
              <a:t>57 </a:t>
            </a:r>
            <a:r>
              <a:rPr lang="zh-TW" altLang="en-US" sz="2800" dirty="0"/>
              <a:t>感谢神，使我们借着我们的主耶稣基督得胜！ </a:t>
            </a:r>
            <a:endParaRPr lang="en-US" sz="2800" dirty="0"/>
          </a:p>
        </p:txBody>
      </p:sp>
    </p:spTree>
    <p:extLst>
      <p:ext uri="{BB962C8B-B14F-4D97-AF65-F5344CB8AC3E}">
        <p14:creationId xmlns:p14="http://schemas.microsoft.com/office/powerpoint/2010/main" val="13047097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66950"/>
            <a:ext cx="9144000" cy="1938992"/>
          </a:xfrm>
          <a:prstGeom prst="rect">
            <a:avLst/>
          </a:prstGeom>
        </p:spPr>
        <p:txBody>
          <a:bodyPr wrap="square">
            <a:spAutoFit/>
          </a:bodyPr>
          <a:lstStyle/>
          <a:p>
            <a:pPr marL="742950" lvl="0" indent="-742950" algn="ctr">
              <a:buFont typeface="+mj-lt"/>
              <a:buAutoNum type="arabicPeriod"/>
            </a:pPr>
            <a:r>
              <a:rPr lang="en-US" sz="4000" dirty="0" smtClean="0"/>
              <a:t>肉</a:t>
            </a:r>
            <a:r>
              <a:rPr lang="zh-CN" altLang="en-US" sz="4000" dirty="0" smtClean="0"/>
              <a:t>身</a:t>
            </a:r>
            <a:r>
              <a:rPr lang="en-US" sz="4000" dirty="0" smtClean="0"/>
              <a:t>的</a:t>
            </a:r>
            <a:r>
              <a:rPr lang="en-US" sz="4000" dirty="0"/>
              <a:t>复活</a:t>
            </a:r>
          </a:p>
          <a:p>
            <a:pPr marL="742950" lvl="0" indent="-742950" algn="ctr">
              <a:buFont typeface="+mj-lt"/>
              <a:buAutoNum type="arabicPeriod"/>
            </a:pPr>
            <a:r>
              <a:rPr lang="en-US" sz="4000" dirty="0"/>
              <a:t>圣灵的同住</a:t>
            </a:r>
          </a:p>
          <a:p>
            <a:pPr marL="742950" lvl="0" indent="-742950" algn="ctr">
              <a:buFont typeface="+mj-lt"/>
              <a:buAutoNum type="arabicPeriod"/>
            </a:pPr>
            <a:r>
              <a:rPr lang="en-US" sz="4000" dirty="0"/>
              <a:t>真理的</a:t>
            </a:r>
            <a:r>
              <a:rPr lang="en-US" sz="4000" dirty="0" smtClean="0"/>
              <a:t>审</a:t>
            </a:r>
            <a:r>
              <a:rPr lang="zh-CN" altLang="en-US" sz="4000" dirty="0" smtClean="0"/>
              <a:t>判</a:t>
            </a:r>
            <a:endParaRPr lang="en-US" altLang="zh-CN" sz="4000" dirty="0" smtClean="0"/>
          </a:p>
        </p:txBody>
      </p:sp>
      <p:sp>
        <p:nvSpPr>
          <p:cNvPr id="4" name="TextBox 3"/>
          <p:cNvSpPr txBox="1"/>
          <p:nvPr/>
        </p:nvSpPr>
        <p:spPr>
          <a:xfrm>
            <a:off x="-152400" y="438150"/>
            <a:ext cx="8991600" cy="1200329"/>
          </a:xfrm>
          <a:prstGeom prst="rect">
            <a:avLst/>
          </a:prstGeom>
          <a:noFill/>
        </p:spPr>
        <p:txBody>
          <a:bodyPr wrap="square" rtlCol="0">
            <a:spAutoFit/>
          </a:bodyPr>
          <a:lstStyle/>
          <a:p>
            <a:pPr lvl="1" algn="ctr"/>
            <a:r>
              <a:rPr lang="zh-CN" altLang="en-US" sz="3600" dirty="0" smtClean="0"/>
              <a:t>耶稣的再来</a:t>
            </a:r>
            <a:endParaRPr lang="en-US" altLang="zh-CN" sz="3600" dirty="0" smtClean="0"/>
          </a:p>
          <a:p>
            <a:pPr lvl="1" algn="ctr"/>
            <a:r>
              <a:rPr lang="zh-CN" altLang="en-US" sz="3600" dirty="0" smtClean="0"/>
              <a:t>是得胜的宣告</a:t>
            </a:r>
            <a:r>
              <a:rPr lang="zh-CN" altLang="zh-CN" sz="3600" dirty="0"/>
              <a:t>，</a:t>
            </a:r>
            <a:r>
              <a:rPr lang="zh-CN" altLang="en-US" sz="3600" dirty="0" smtClean="0"/>
              <a:t>是祝福的应许</a:t>
            </a:r>
            <a:endParaRPr lang="en-US" sz="3600" dirty="0"/>
          </a:p>
        </p:txBody>
      </p:sp>
    </p:spTree>
    <p:extLst>
      <p:ext uri="{BB962C8B-B14F-4D97-AF65-F5344CB8AC3E}">
        <p14:creationId xmlns:p14="http://schemas.microsoft.com/office/powerpoint/2010/main" val="215833799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zh-CN" altLang="en-US" sz="2800" dirty="0">
                <a:effectLst/>
              </a:rPr>
              <a:t>耶利米书 </a:t>
            </a:r>
            <a:r>
              <a:rPr lang="en-US" sz="2800" dirty="0">
                <a:effectLst/>
              </a:rPr>
              <a:t>31: 31 </a:t>
            </a:r>
            <a:r>
              <a:rPr lang="zh-CN" altLang="en-US" sz="2800" dirty="0">
                <a:effectLst/>
              </a:rPr>
              <a:t>耶和华说：“日子将到，我要与以色列家和犹大家另立</a:t>
            </a:r>
            <a:r>
              <a:rPr lang="zh-CN" altLang="en-US" sz="2800" dirty="0">
                <a:solidFill>
                  <a:srgbClr val="FFFF00"/>
                </a:solidFill>
                <a:effectLst/>
              </a:rPr>
              <a:t>新约</a:t>
            </a:r>
            <a:r>
              <a:rPr lang="zh-CN" altLang="en-US" sz="2800" dirty="0">
                <a:effectLst/>
              </a:rPr>
              <a:t>。</a:t>
            </a:r>
            <a:r>
              <a:rPr lang="en-US" sz="2800" dirty="0">
                <a:effectLst/>
              </a:rPr>
              <a:t> 32 </a:t>
            </a:r>
            <a:r>
              <a:rPr lang="zh-CN" altLang="en-US" sz="2800" dirty="0">
                <a:effectLst/>
              </a:rPr>
              <a:t>不像我拉着他们祖宗的手领他们出埃及地的时候，与他们所立的约，我虽做他们的丈夫，他们却背了我的约。”这是耶和华说的。</a:t>
            </a:r>
            <a:r>
              <a:rPr lang="en-US" sz="2800" dirty="0">
                <a:effectLst/>
              </a:rPr>
              <a:t> 33 </a:t>
            </a:r>
            <a:r>
              <a:rPr lang="zh-CN" altLang="en-US" sz="2800" dirty="0">
                <a:effectLst/>
              </a:rPr>
              <a:t>耶和华说：“那些日子以后，我与以色列家所立的约乃是这样：我</a:t>
            </a:r>
            <a:r>
              <a:rPr lang="zh-CN" altLang="en-US" sz="2800" dirty="0">
                <a:solidFill>
                  <a:srgbClr val="FFFF00"/>
                </a:solidFill>
                <a:effectLst/>
              </a:rPr>
              <a:t>要将我的律法放在他们里面，写在他们心上；我要做他们的神，他们要做我的子民</a:t>
            </a:r>
            <a:r>
              <a:rPr lang="zh-CN" altLang="en-US" sz="2800" dirty="0" smtClean="0">
                <a:effectLst/>
              </a:rPr>
              <a:t>。</a:t>
            </a:r>
            <a:endParaRPr lang="en-US" sz="2800" dirty="0"/>
          </a:p>
        </p:txBody>
      </p:sp>
    </p:spTree>
    <p:extLst>
      <p:ext uri="{BB962C8B-B14F-4D97-AF65-F5344CB8AC3E}">
        <p14:creationId xmlns:p14="http://schemas.microsoft.com/office/powerpoint/2010/main" val="38755670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zh-CN" altLang="en-US" dirty="0" smtClean="0">
                <a:effectLst/>
              </a:rPr>
              <a:t>以西结书</a:t>
            </a:r>
            <a:r>
              <a:rPr lang="en-US" dirty="0" smtClean="0">
                <a:effectLst/>
              </a:rPr>
              <a:t> </a:t>
            </a:r>
            <a:r>
              <a:rPr lang="en-US" dirty="0">
                <a:effectLst/>
              </a:rPr>
              <a:t>36</a:t>
            </a:r>
            <a:r>
              <a:rPr lang="zh-CN" altLang="en-US" dirty="0">
                <a:effectLst/>
              </a:rPr>
              <a:t>：</a:t>
            </a:r>
            <a:r>
              <a:rPr lang="en-US" dirty="0">
                <a:effectLst/>
              </a:rPr>
              <a:t>26 </a:t>
            </a:r>
            <a:r>
              <a:rPr lang="zh-CN" altLang="en-US" dirty="0">
                <a:effectLst/>
              </a:rPr>
              <a:t>‘我也要赐给你们一个新心，</a:t>
            </a:r>
            <a:r>
              <a:rPr lang="zh-CN" altLang="en-US" dirty="0">
                <a:solidFill>
                  <a:srgbClr val="FFFF00"/>
                </a:solidFill>
                <a:effectLst/>
              </a:rPr>
              <a:t>将新灵放在你们里面</a:t>
            </a:r>
            <a:r>
              <a:rPr lang="zh-CN" altLang="en-US" dirty="0">
                <a:effectLst/>
              </a:rPr>
              <a:t>，又从你们的肉体中除掉石心，赐给你们肉心。</a:t>
            </a:r>
            <a:r>
              <a:rPr lang="en-US" dirty="0">
                <a:effectLst/>
              </a:rPr>
              <a:t> 27 </a:t>
            </a:r>
            <a:r>
              <a:rPr lang="zh-CN" altLang="en-US" dirty="0">
                <a:effectLst/>
              </a:rPr>
              <a:t>我必将我的灵放在你们里面，使你们顺从我的律例，谨守遵行我的典章。</a:t>
            </a:r>
            <a:r>
              <a:rPr lang="en-US" dirty="0">
                <a:effectLst/>
              </a:rPr>
              <a:t> 28 </a:t>
            </a:r>
            <a:r>
              <a:rPr lang="zh-CN" altLang="en-US" dirty="0">
                <a:effectLst/>
              </a:rPr>
              <a:t>你们必住在我所赐给你们列祖之地，</a:t>
            </a:r>
            <a:r>
              <a:rPr lang="zh-CN" altLang="en-US" dirty="0">
                <a:solidFill>
                  <a:srgbClr val="FFFF00"/>
                </a:solidFill>
                <a:effectLst/>
              </a:rPr>
              <a:t>你们要做我的子民，我要做你们的神</a:t>
            </a:r>
            <a:r>
              <a:rPr lang="zh-CN" altLang="en-US" dirty="0">
                <a:effectLst/>
              </a:rPr>
              <a:t>。</a:t>
            </a:r>
            <a:r>
              <a:rPr lang="en-US" dirty="0">
                <a:effectLst/>
              </a:rPr>
              <a:t> </a:t>
            </a:r>
            <a:endParaRPr lang="en-US" dirty="0"/>
          </a:p>
        </p:txBody>
      </p:sp>
    </p:spTree>
    <p:extLst>
      <p:ext uri="{BB962C8B-B14F-4D97-AF65-F5344CB8AC3E}">
        <p14:creationId xmlns:p14="http://schemas.microsoft.com/office/powerpoint/2010/main" val="21614814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89300" y="977900"/>
            <a:ext cx="2552700" cy="3187700"/>
          </a:xfrm>
          <a:prstGeom prst="rect">
            <a:avLst/>
          </a:prstGeom>
        </p:spPr>
      </p:pic>
    </p:spTree>
    <p:extLst>
      <p:ext uri="{BB962C8B-B14F-4D97-AF65-F5344CB8AC3E}">
        <p14:creationId xmlns:p14="http://schemas.microsoft.com/office/powerpoint/2010/main" val="1726127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0550"/>
            <a:ext cx="9144000" cy="646331"/>
          </a:xfrm>
          <a:prstGeom prst="rect">
            <a:avLst/>
          </a:prstGeom>
          <a:noFill/>
        </p:spPr>
        <p:txBody>
          <a:bodyPr wrap="square" rtlCol="0">
            <a:spAutoFit/>
          </a:bodyPr>
          <a:lstStyle/>
          <a:p>
            <a:pPr algn="ctr"/>
            <a:r>
              <a:rPr lang="en-US" sz="3600" dirty="0" err="1"/>
              <a:t>神的同住是我们</a:t>
            </a:r>
            <a:r>
              <a:rPr lang="en-US" sz="3600" dirty="0" err="1" smtClean="0"/>
              <a:t>随时享有</a:t>
            </a:r>
            <a:r>
              <a:rPr lang="en-US" sz="3600" dirty="0" err="1"/>
              <a:t>“</a:t>
            </a:r>
            <a:r>
              <a:rPr lang="en-US" sz="3600" dirty="0" err="1" smtClean="0"/>
              <a:t>平安夜”</a:t>
            </a:r>
            <a:r>
              <a:rPr lang="en-US" sz="3600" dirty="0" err="1"/>
              <a:t>的</a:t>
            </a:r>
            <a:r>
              <a:rPr lang="en-US" sz="3600" dirty="0" err="1" smtClean="0"/>
              <a:t>保障</a:t>
            </a:r>
            <a:endParaRPr lang="en-US" sz="3600" dirty="0"/>
          </a:p>
        </p:txBody>
      </p:sp>
      <p:sp>
        <p:nvSpPr>
          <p:cNvPr id="2" name="Rectangle 1"/>
          <p:cNvSpPr/>
          <p:nvPr/>
        </p:nvSpPr>
        <p:spPr>
          <a:xfrm>
            <a:off x="2286000" y="1352550"/>
            <a:ext cx="4572000" cy="2308324"/>
          </a:xfrm>
          <a:prstGeom prst="rect">
            <a:avLst/>
          </a:prstGeom>
        </p:spPr>
        <p:txBody>
          <a:bodyPr>
            <a:spAutoFit/>
          </a:bodyPr>
          <a:lstStyle/>
          <a:p>
            <a:pPr marL="685800" lvl="0" indent="-685800">
              <a:buFont typeface="Arial"/>
              <a:buChar char="•"/>
            </a:pPr>
            <a:r>
              <a:rPr lang="en-US" sz="4800" dirty="0"/>
              <a:t>圣父的同住</a:t>
            </a:r>
          </a:p>
          <a:p>
            <a:pPr marL="685800" lvl="0" indent="-685800">
              <a:buFont typeface="Arial"/>
              <a:buChar char="•"/>
            </a:pPr>
            <a:r>
              <a:rPr lang="en-US" sz="4800" dirty="0"/>
              <a:t>圣子的同住</a:t>
            </a:r>
          </a:p>
          <a:p>
            <a:pPr marL="685800" lvl="0" indent="-685800">
              <a:buFont typeface="Arial"/>
              <a:buChar char="•"/>
            </a:pPr>
            <a:r>
              <a:rPr lang="en-US" sz="4800" dirty="0"/>
              <a:t>圣灵的同住</a:t>
            </a:r>
          </a:p>
        </p:txBody>
      </p:sp>
      <p:sp>
        <p:nvSpPr>
          <p:cNvPr id="5" name="Rectangle 4"/>
          <p:cNvSpPr/>
          <p:nvPr/>
        </p:nvSpPr>
        <p:spPr>
          <a:xfrm>
            <a:off x="0" y="3638550"/>
            <a:ext cx="9144000" cy="1323439"/>
          </a:xfrm>
          <a:prstGeom prst="rect">
            <a:avLst/>
          </a:prstGeom>
        </p:spPr>
        <p:txBody>
          <a:bodyPr wrap="square">
            <a:spAutoFit/>
          </a:bodyPr>
          <a:lstStyle/>
          <a:p>
            <a:pPr lvl="1" algn="ctr"/>
            <a:r>
              <a:rPr lang="zh-CN" altLang="en-US" sz="4000" dirty="0" smtClean="0"/>
              <a:t>我们既然经历神如此丰富荣耀的同在，现在就来恭敬从命信神爱神！</a:t>
            </a:r>
            <a:endParaRPr lang="en-US" altLang="zh-CN" sz="4000" dirty="0" smtClean="0"/>
          </a:p>
        </p:txBody>
      </p:sp>
    </p:spTree>
    <p:extLst>
      <p:ext uri="{BB962C8B-B14F-4D97-AF65-F5344CB8AC3E}">
        <p14:creationId xmlns:p14="http://schemas.microsoft.com/office/powerpoint/2010/main" val="94675575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linds(horizontal)">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checkerboard(across)">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23950"/>
            <a:ext cx="9144000" cy="3662541"/>
          </a:xfrm>
          <a:prstGeom prst="rect">
            <a:avLst/>
          </a:prstGeom>
        </p:spPr>
        <p:txBody>
          <a:bodyPr wrap="square">
            <a:spAutoFit/>
          </a:bodyPr>
          <a:lstStyle/>
          <a:p>
            <a:r>
              <a:rPr lang="en-US" sz="4000" b="1" baseline="30000" dirty="0" smtClean="0"/>
              <a:t>26</a:t>
            </a:r>
            <a:r>
              <a:rPr lang="en-US" sz="4000" b="1" baseline="30000" dirty="0"/>
              <a:t> </a:t>
            </a:r>
            <a:r>
              <a:rPr lang="zh-CN" altLang="en-US" sz="4000" dirty="0"/>
              <a:t>但保惠师，就是父因我的名所要差来的</a:t>
            </a:r>
            <a:r>
              <a:rPr lang="zh-CN" altLang="en-US" sz="4000" dirty="0">
                <a:solidFill>
                  <a:srgbClr val="FFFF00"/>
                </a:solidFill>
              </a:rPr>
              <a:t>圣灵</a:t>
            </a:r>
            <a:r>
              <a:rPr lang="zh-CN" altLang="en-US" sz="4000" dirty="0"/>
              <a:t>，他要将一切的事</a:t>
            </a:r>
            <a:r>
              <a:rPr lang="zh-CN" altLang="en-US" sz="4000" dirty="0">
                <a:solidFill>
                  <a:srgbClr val="FFFF00"/>
                </a:solidFill>
              </a:rPr>
              <a:t>指教你们</a:t>
            </a:r>
            <a:r>
              <a:rPr lang="zh-CN" altLang="en-US" sz="4000" dirty="0"/>
              <a:t>，并且要</a:t>
            </a:r>
            <a:r>
              <a:rPr lang="zh-CN" altLang="en-US" sz="4000" dirty="0">
                <a:solidFill>
                  <a:srgbClr val="FFFF00"/>
                </a:solidFill>
              </a:rPr>
              <a:t>叫你们想起</a:t>
            </a:r>
            <a:r>
              <a:rPr lang="zh-CN" altLang="en-US" sz="4000" dirty="0"/>
              <a:t>我对你们所说的一切话</a:t>
            </a:r>
            <a:r>
              <a:rPr lang="zh-CN" altLang="en-US" sz="4000" dirty="0" smtClean="0"/>
              <a:t>。</a:t>
            </a:r>
            <a:endParaRPr lang="en-US" altLang="zh-CN" sz="4000" dirty="0" smtClean="0"/>
          </a:p>
          <a:p>
            <a:pPr algn="ctr"/>
            <a:endParaRPr lang="en-US" altLang="zh-CN" sz="2800" dirty="0" smtClean="0"/>
          </a:p>
          <a:p>
            <a:pPr algn="ctr"/>
            <a:r>
              <a:rPr lang="zh-CN" altLang="en-US" sz="2800" dirty="0" smtClean="0"/>
              <a:t>保惠师</a:t>
            </a:r>
            <a:r>
              <a:rPr lang="zh-CN" altLang="en-US" sz="2800" dirty="0"/>
              <a:t>，慰助者，中保，辩护者</a:t>
            </a:r>
            <a:endParaRPr lang="en-US" altLang="zh-CN" sz="2800" dirty="0"/>
          </a:p>
          <a:p>
            <a:pPr algn="ctr"/>
            <a:r>
              <a:rPr lang="zh-CN" altLang="en-US" sz="2800" dirty="0"/>
              <a:t>（约</a:t>
            </a:r>
            <a:r>
              <a:rPr lang="en-US" altLang="zh-CN" sz="2800" dirty="0"/>
              <a:t>14:16</a:t>
            </a:r>
            <a:r>
              <a:rPr lang="zh-CN" altLang="en-US" sz="2800" dirty="0"/>
              <a:t>；</a:t>
            </a:r>
            <a:r>
              <a:rPr lang="en-US" altLang="zh-CN" sz="2800" dirty="0"/>
              <a:t>14:26</a:t>
            </a:r>
            <a:r>
              <a:rPr lang="zh-CN" altLang="en-US" sz="2800" dirty="0"/>
              <a:t>；</a:t>
            </a:r>
            <a:r>
              <a:rPr lang="en-US" altLang="zh-CN" sz="2800" dirty="0"/>
              <a:t>15:26</a:t>
            </a:r>
            <a:r>
              <a:rPr lang="zh-CN" altLang="en-US" sz="2800" dirty="0"/>
              <a:t>；</a:t>
            </a:r>
            <a:r>
              <a:rPr lang="en-US" altLang="zh-CN" sz="2800" dirty="0"/>
              <a:t>16:7 &amp;</a:t>
            </a:r>
            <a:r>
              <a:rPr lang="zh-CN" altLang="en-US" sz="2800" dirty="0"/>
              <a:t>约一</a:t>
            </a:r>
            <a:r>
              <a:rPr lang="en-US" altLang="zh-CN" sz="2800" dirty="0"/>
              <a:t>2:1</a:t>
            </a:r>
            <a:r>
              <a:rPr lang="zh-CN" altLang="en-US" sz="2800" dirty="0"/>
              <a:t>）</a:t>
            </a:r>
            <a:endParaRPr lang="en-US" altLang="zh-CN" sz="2800" dirty="0"/>
          </a:p>
          <a:p>
            <a:pPr algn="ctr"/>
            <a:r>
              <a:rPr lang="en-US" sz="2800" dirty="0" err="1"/>
              <a:t>Paraclete</a:t>
            </a:r>
            <a:r>
              <a:rPr lang="en-US" sz="2800" dirty="0"/>
              <a:t> πα</a:t>
            </a:r>
            <a:r>
              <a:rPr lang="en-US" sz="2800" dirty="0" err="1"/>
              <a:t>ράκλητος</a:t>
            </a:r>
            <a:r>
              <a:rPr lang="en-US" sz="2800" dirty="0"/>
              <a:t> </a:t>
            </a:r>
            <a:r>
              <a:rPr lang="zh-CN" altLang="en-US" sz="2800" dirty="0" smtClean="0"/>
              <a:t>（</a:t>
            </a:r>
            <a:r>
              <a:rPr lang="en-US" altLang="zh-CN" sz="2800" dirty="0" smtClean="0"/>
              <a:t>Para</a:t>
            </a:r>
            <a:r>
              <a:rPr lang="zh-CN" altLang="en-US" sz="2800" dirty="0"/>
              <a:t>－</a:t>
            </a:r>
            <a:r>
              <a:rPr lang="en-US" altLang="zh-CN" sz="2800" dirty="0"/>
              <a:t> </a:t>
            </a:r>
            <a:r>
              <a:rPr lang="en-US" sz="2800" dirty="0"/>
              <a:t>πα</a:t>
            </a:r>
            <a:r>
              <a:rPr lang="en-US" sz="2800" dirty="0" err="1"/>
              <a:t>ρά</a:t>
            </a:r>
            <a:r>
              <a:rPr lang="zh-CN" altLang="en-US" sz="2800" dirty="0" smtClean="0"/>
              <a:t>－）</a:t>
            </a:r>
            <a:endParaRPr lang="en-US" sz="2800" dirty="0"/>
          </a:p>
        </p:txBody>
      </p:sp>
      <p:sp>
        <p:nvSpPr>
          <p:cNvPr id="4" name="TextBox 3"/>
          <p:cNvSpPr txBox="1"/>
          <p:nvPr/>
        </p:nvSpPr>
        <p:spPr>
          <a:xfrm>
            <a:off x="0" y="133350"/>
            <a:ext cx="9144000" cy="769441"/>
          </a:xfrm>
          <a:prstGeom prst="rect">
            <a:avLst/>
          </a:prstGeom>
          <a:noFill/>
        </p:spPr>
        <p:txBody>
          <a:bodyPr wrap="square" rtlCol="0">
            <a:spAutoFit/>
          </a:bodyPr>
          <a:lstStyle/>
          <a:p>
            <a:pPr marL="0" lvl="2" algn="ctr"/>
            <a:r>
              <a:rPr lang="zh-CN" altLang="en-US" sz="4400" dirty="0" smtClean="0"/>
              <a:t>约翰</a:t>
            </a:r>
            <a:r>
              <a:rPr lang="zh-CN" altLang="en-US" sz="4400" dirty="0"/>
              <a:t>福音</a:t>
            </a:r>
            <a:r>
              <a:rPr lang="zh-CN" altLang="en-US" sz="4400" dirty="0" smtClean="0"/>
              <a:t>十四章</a:t>
            </a:r>
            <a:r>
              <a:rPr lang="en-US" altLang="zh-CN" sz="4400" dirty="0" smtClean="0"/>
              <a:t>@</a:t>
            </a:r>
            <a:r>
              <a:rPr lang="zh-CN" altLang="en-US" sz="4400" dirty="0"/>
              <a:t>临别赠言</a:t>
            </a:r>
            <a:endParaRPr lang="en-US" altLang="zh-CN" sz="4400" dirty="0" smtClean="0">
              <a:effectLst>
                <a:outerShdw blurRad="38100" dist="38100" dir="2700000" algn="tl">
                  <a:srgbClr val="010199"/>
                </a:outerShdw>
              </a:effectLst>
            </a:endParaRPr>
          </a:p>
        </p:txBody>
      </p:sp>
    </p:spTree>
    <p:extLst>
      <p:ext uri="{BB962C8B-B14F-4D97-AF65-F5344CB8AC3E}">
        <p14:creationId xmlns:p14="http://schemas.microsoft.com/office/powerpoint/2010/main" val="48232687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66950"/>
            <a:ext cx="9144000" cy="1938992"/>
          </a:xfrm>
          <a:prstGeom prst="rect">
            <a:avLst/>
          </a:prstGeom>
        </p:spPr>
        <p:txBody>
          <a:bodyPr wrap="square">
            <a:spAutoFit/>
          </a:bodyPr>
          <a:lstStyle/>
          <a:p>
            <a:pPr marL="742950" lvl="0" indent="-742950" algn="ctr">
              <a:buFont typeface="+mj-lt"/>
              <a:buAutoNum type="arabicPeriod"/>
            </a:pPr>
            <a:r>
              <a:rPr lang="en-US" sz="4000" dirty="0" smtClean="0"/>
              <a:t>肉</a:t>
            </a:r>
            <a:r>
              <a:rPr lang="zh-CN" altLang="en-US" sz="4000" dirty="0" smtClean="0"/>
              <a:t>身</a:t>
            </a:r>
            <a:r>
              <a:rPr lang="en-US" sz="4000" dirty="0" smtClean="0"/>
              <a:t>的</a:t>
            </a:r>
            <a:r>
              <a:rPr lang="en-US" sz="4000" dirty="0"/>
              <a:t>复活</a:t>
            </a:r>
          </a:p>
          <a:p>
            <a:pPr marL="742950" lvl="0" indent="-742950" algn="ctr">
              <a:buFont typeface="+mj-lt"/>
              <a:buAutoNum type="arabicPeriod"/>
            </a:pPr>
            <a:r>
              <a:rPr lang="en-US" sz="4000" dirty="0"/>
              <a:t>圣灵的同住</a:t>
            </a:r>
          </a:p>
          <a:p>
            <a:pPr marL="742950" lvl="0" indent="-742950" algn="ctr">
              <a:buFont typeface="+mj-lt"/>
              <a:buAutoNum type="arabicPeriod"/>
            </a:pPr>
            <a:r>
              <a:rPr lang="en-US" sz="4000" dirty="0"/>
              <a:t>真理的</a:t>
            </a:r>
            <a:r>
              <a:rPr lang="en-US" sz="4000" dirty="0" smtClean="0"/>
              <a:t>审</a:t>
            </a:r>
            <a:r>
              <a:rPr lang="zh-CN" altLang="en-US" sz="4000" dirty="0" smtClean="0"/>
              <a:t>判</a:t>
            </a:r>
            <a:endParaRPr lang="en-US" altLang="zh-CN" sz="4000" dirty="0" smtClean="0"/>
          </a:p>
        </p:txBody>
      </p:sp>
      <p:sp>
        <p:nvSpPr>
          <p:cNvPr id="4" name="TextBox 3"/>
          <p:cNvSpPr txBox="1"/>
          <p:nvPr/>
        </p:nvSpPr>
        <p:spPr>
          <a:xfrm>
            <a:off x="-152400" y="438150"/>
            <a:ext cx="8991600" cy="1200329"/>
          </a:xfrm>
          <a:prstGeom prst="rect">
            <a:avLst/>
          </a:prstGeom>
          <a:noFill/>
        </p:spPr>
        <p:txBody>
          <a:bodyPr wrap="square" rtlCol="0">
            <a:spAutoFit/>
          </a:bodyPr>
          <a:lstStyle/>
          <a:p>
            <a:pPr lvl="1" algn="ctr"/>
            <a:r>
              <a:rPr lang="zh-CN" altLang="en-US" sz="3600" dirty="0" smtClean="0"/>
              <a:t>耶稣的再来</a:t>
            </a:r>
            <a:endParaRPr lang="en-US" altLang="zh-CN" sz="3600" dirty="0" smtClean="0"/>
          </a:p>
          <a:p>
            <a:pPr lvl="1" algn="ctr"/>
            <a:r>
              <a:rPr lang="zh-CN" altLang="en-US" sz="3600" dirty="0" smtClean="0"/>
              <a:t>是得胜的宣告</a:t>
            </a:r>
            <a:r>
              <a:rPr lang="zh-CN" altLang="zh-CN" sz="3600" dirty="0"/>
              <a:t>，</a:t>
            </a:r>
            <a:r>
              <a:rPr lang="zh-CN" altLang="en-US" sz="3600" dirty="0" smtClean="0"/>
              <a:t>是祝福的应许</a:t>
            </a:r>
            <a:endParaRPr lang="en-US" sz="3600" dirty="0"/>
          </a:p>
        </p:txBody>
      </p:sp>
    </p:spTree>
    <p:extLst>
      <p:ext uri="{BB962C8B-B14F-4D97-AF65-F5344CB8AC3E}">
        <p14:creationId xmlns:p14="http://schemas.microsoft.com/office/powerpoint/2010/main" val="215833799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95350"/>
            <a:ext cx="9144000" cy="3539430"/>
          </a:xfrm>
          <a:prstGeom prst="rect">
            <a:avLst/>
          </a:prstGeom>
        </p:spPr>
        <p:txBody>
          <a:bodyPr wrap="square">
            <a:spAutoFit/>
          </a:bodyPr>
          <a:lstStyle/>
          <a:p>
            <a:r>
              <a:rPr lang="zh-CN" altLang="en-US" sz="3200" dirty="0" smtClean="0">
                <a:solidFill>
                  <a:srgbClr val="FFFFFF"/>
                </a:solidFill>
              </a:rPr>
              <a:t>十四章：</a:t>
            </a:r>
            <a:r>
              <a:rPr lang="en-US" sz="3200" b="1" baseline="30000" dirty="0" smtClean="0">
                <a:solidFill>
                  <a:srgbClr val="FFFFFF"/>
                </a:solidFill>
              </a:rPr>
              <a:t>27</a:t>
            </a:r>
            <a:r>
              <a:rPr lang="en-US" sz="3200" b="1" baseline="30000" dirty="0">
                <a:solidFill>
                  <a:srgbClr val="FFFFFF"/>
                </a:solidFill>
              </a:rPr>
              <a:t> </a:t>
            </a:r>
            <a:r>
              <a:rPr lang="zh-CN" altLang="en-US" sz="3200" dirty="0">
                <a:solidFill>
                  <a:srgbClr val="FFFFFF"/>
                </a:solidFill>
              </a:rPr>
              <a:t>我留下平安给你们</a:t>
            </a:r>
            <a:r>
              <a:rPr lang="zh-CN" altLang="en-US" sz="3200" dirty="0" smtClean="0">
                <a:solidFill>
                  <a:srgbClr val="FFFFFF"/>
                </a:solidFill>
              </a:rPr>
              <a:t>，</a:t>
            </a:r>
            <a:endParaRPr lang="en-US" altLang="zh-CN" sz="3200" dirty="0" smtClean="0">
              <a:solidFill>
                <a:srgbClr val="FFFFFF"/>
              </a:solidFill>
            </a:endParaRPr>
          </a:p>
          <a:p>
            <a:r>
              <a:rPr lang="en-US" sz="3200" b="1" baseline="30000" dirty="0" smtClean="0">
                <a:solidFill>
                  <a:srgbClr val="FFFFFF"/>
                </a:solidFill>
              </a:rPr>
              <a:t>29</a:t>
            </a:r>
            <a:r>
              <a:rPr lang="en-US" sz="3200" b="1" baseline="30000" dirty="0">
                <a:solidFill>
                  <a:srgbClr val="FFFFFF"/>
                </a:solidFill>
              </a:rPr>
              <a:t> </a:t>
            </a:r>
            <a:r>
              <a:rPr lang="zh-CN" altLang="en-US" sz="3200" dirty="0">
                <a:solidFill>
                  <a:srgbClr val="FFFFFF"/>
                </a:solidFill>
              </a:rPr>
              <a:t>现在事情还没有成就，我</a:t>
            </a:r>
            <a:r>
              <a:rPr lang="zh-CN" altLang="en-US" sz="3200" dirty="0">
                <a:solidFill>
                  <a:srgbClr val="FFFF00"/>
                </a:solidFill>
              </a:rPr>
              <a:t>预先告诉你们</a:t>
            </a:r>
            <a:r>
              <a:rPr lang="zh-CN" altLang="en-US" sz="3200" dirty="0" smtClean="0">
                <a:solidFill>
                  <a:srgbClr val="FFFFFF"/>
                </a:solidFill>
              </a:rPr>
              <a:t>，</a:t>
            </a:r>
            <a:endParaRPr lang="en-US" altLang="zh-CN" sz="3200" dirty="0" smtClean="0">
              <a:solidFill>
                <a:srgbClr val="FFFFFF"/>
              </a:solidFill>
            </a:endParaRPr>
          </a:p>
          <a:p>
            <a:r>
              <a:rPr lang="en-US" sz="3200" b="1" baseline="30000" dirty="0" smtClean="0">
                <a:solidFill>
                  <a:srgbClr val="FFFFFF"/>
                </a:solidFill>
              </a:rPr>
              <a:t>30</a:t>
            </a:r>
            <a:r>
              <a:rPr lang="en-US" sz="3200" b="1" baseline="30000" dirty="0">
                <a:solidFill>
                  <a:srgbClr val="FFFFFF"/>
                </a:solidFill>
              </a:rPr>
              <a:t> </a:t>
            </a:r>
            <a:r>
              <a:rPr lang="zh-CN" altLang="en-US" sz="3200" dirty="0" smtClean="0">
                <a:solidFill>
                  <a:srgbClr val="FFFFFF"/>
                </a:solidFill>
              </a:rPr>
              <a:t>，，这</a:t>
            </a:r>
            <a:r>
              <a:rPr lang="zh-CN" altLang="en-US" sz="3200" dirty="0">
                <a:solidFill>
                  <a:srgbClr val="FFFFFF"/>
                </a:solidFill>
              </a:rPr>
              <a:t>世界的王将到；他在我里面是毫无所有</a:t>
            </a:r>
            <a:r>
              <a:rPr lang="zh-CN" altLang="en-US" sz="3200" dirty="0" smtClean="0">
                <a:solidFill>
                  <a:srgbClr val="FFFFFF"/>
                </a:solidFill>
              </a:rPr>
              <a:t>，</a:t>
            </a:r>
            <a:endParaRPr lang="en-US" altLang="zh-CN" sz="3200" dirty="0" smtClean="0">
              <a:solidFill>
                <a:srgbClr val="FFFFFF"/>
              </a:solidFill>
            </a:endParaRPr>
          </a:p>
          <a:p>
            <a:r>
              <a:rPr lang="en-US" sz="3200" dirty="0">
                <a:solidFill>
                  <a:srgbClr val="FFFFFF"/>
                </a:solidFill>
              </a:rPr>
              <a:t> </a:t>
            </a:r>
            <a:endParaRPr lang="en-US" sz="3200" dirty="0" smtClean="0">
              <a:solidFill>
                <a:srgbClr val="FFFFFF"/>
              </a:solidFill>
            </a:endParaRPr>
          </a:p>
          <a:p>
            <a:r>
              <a:rPr lang="zh-CN" altLang="en-US" sz="3200" dirty="0" smtClean="0">
                <a:solidFill>
                  <a:srgbClr val="FFFFFF"/>
                </a:solidFill>
              </a:rPr>
              <a:t>十六章：</a:t>
            </a:r>
            <a:r>
              <a:rPr lang="en-US" sz="3200" b="1" baseline="30000" dirty="0" smtClean="0">
                <a:solidFill>
                  <a:srgbClr val="FFFFFF"/>
                </a:solidFill>
              </a:rPr>
              <a:t>3</a:t>
            </a:r>
            <a:r>
              <a:rPr lang="en-US" altLang="zh-CN" sz="3200" b="1" baseline="30000" dirty="0" smtClean="0">
                <a:solidFill>
                  <a:srgbClr val="FFFFFF"/>
                </a:solidFill>
              </a:rPr>
              <a:t>3</a:t>
            </a:r>
            <a:r>
              <a:rPr lang="en-US" sz="3200" b="1" baseline="30000" dirty="0">
                <a:solidFill>
                  <a:srgbClr val="FFFFFF"/>
                </a:solidFill>
              </a:rPr>
              <a:t> </a:t>
            </a:r>
            <a:r>
              <a:rPr lang="zh-CN" altLang="en-US" sz="3200" dirty="0">
                <a:solidFill>
                  <a:srgbClr val="FFFFFF"/>
                </a:solidFill>
              </a:rPr>
              <a:t>我</a:t>
            </a:r>
            <a:r>
              <a:rPr lang="zh-CN" altLang="en-US" sz="3200" dirty="0">
                <a:solidFill>
                  <a:srgbClr val="FFFF00"/>
                </a:solidFill>
              </a:rPr>
              <a:t>将这些事告诉你们</a:t>
            </a:r>
            <a:r>
              <a:rPr lang="zh-CN" altLang="en-US" sz="3200" dirty="0">
                <a:solidFill>
                  <a:srgbClr val="FFFFFF"/>
                </a:solidFill>
              </a:rPr>
              <a:t>，是要叫你们在我里面有平安。在世上你们有苦难，但你们可以放心，我已经胜了世界。</a:t>
            </a:r>
            <a:r>
              <a:rPr lang="en-US" sz="3200" dirty="0">
                <a:solidFill>
                  <a:srgbClr val="FFFFFF"/>
                </a:solidFill>
              </a:rPr>
              <a:t> </a:t>
            </a:r>
          </a:p>
        </p:txBody>
      </p:sp>
      <p:sp>
        <p:nvSpPr>
          <p:cNvPr id="4" name="TextBox 3"/>
          <p:cNvSpPr txBox="1"/>
          <p:nvPr/>
        </p:nvSpPr>
        <p:spPr>
          <a:xfrm>
            <a:off x="0" y="133350"/>
            <a:ext cx="9144000" cy="769441"/>
          </a:xfrm>
          <a:prstGeom prst="rect">
            <a:avLst/>
          </a:prstGeom>
          <a:noFill/>
        </p:spPr>
        <p:txBody>
          <a:bodyPr wrap="square" rtlCol="0">
            <a:spAutoFit/>
          </a:bodyPr>
          <a:lstStyle/>
          <a:p>
            <a:pPr marL="0" lvl="2" algn="ctr"/>
            <a:r>
              <a:rPr lang="zh-CN" altLang="en-US" sz="4400" dirty="0" smtClean="0"/>
              <a:t>约翰福音</a:t>
            </a:r>
            <a:r>
              <a:rPr lang="en-US" altLang="zh-CN" sz="4400" dirty="0" smtClean="0"/>
              <a:t>@</a:t>
            </a:r>
            <a:r>
              <a:rPr lang="zh-CN" altLang="en-US" sz="4400" dirty="0"/>
              <a:t>临别赠言</a:t>
            </a:r>
            <a:endParaRPr lang="en-US" altLang="zh-CN" sz="4400" dirty="0" smtClean="0">
              <a:effectLst>
                <a:outerShdw blurRad="38100" dist="38100" dir="2700000" algn="tl">
                  <a:srgbClr val="010199"/>
                </a:outerShdw>
              </a:effectLst>
            </a:endParaRPr>
          </a:p>
        </p:txBody>
      </p:sp>
    </p:spTree>
    <p:extLst>
      <p:ext uri="{BB962C8B-B14F-4D97-AF65-F5344CB8AC3E}">
        <p14:creationId xmlns:p14="http://schemas.microsoft.com/office/powerpoint/2010/main" val="272019646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111" y="0"/>
            <a:ext cx="9144000" cy="5262980"/>
          </a:xfrm>
          <a:prstGeom prst="rect">
            <a:avLst/>
          </a:prstGeom>
        </p:spPr>
        <p:txBody>
          <a:bodyPr wrap="square">
            <a:spAutoFit/>
          </a:bodyPr>
          <a:lstStyle/>
          <a:p>
            <a:r>
              <a:rPr lang="zh-CN" altLang="en-US" sz="2800" dirty="0"/>
              <a:t>书</a:t>
            </a:r>
            <a:r>
              <a:rPr lang="en-US" sz="2800" dirty="0"/>
              <a:t>2:</a:t>
            </a:r>
            <a:r>
              <a:rPr lang="en-US" sz="2800" dirty="0" smtClean="0"/>
              <a:t>9</a:t>
            </a:r>
            <a:r>
              <a:rPr lang="zh-CN" altLang="en-US" sz="2800" dirty="0" smtClean="0"/>
              <a:t>我知道耶和华</a:t>
            </a:r>
            <a:r>
              <a:rPr lang="zh-CN" altLang="en-US" sz="2800" dirty="0" smtClean="0">
                <a:solidFill>
                  <a:srgbClr val="FFFF00"/>
                </a:solidFill>
              </a:rPr>
              <a:t>已经</a:t>
            </a:r>
            <a:r>
              <a:rPr lang="zh-CN" altLang="en-US" sz="2800" dirty="0" smtClean="0"/>
              <a:t>把这地赐给你们</a:t>
            </a:r>
            <a:r>
              <a:rPr lang="zh-CN" altLang="en-US" sz="2800" dirty="0"/>
              <a:t>，并且因你们的缘故我们都惊慌了。这地的一切居民在你们面前心都消化</a:t>
            </a:r>
            <a:r>
              <a:rPr lang="zh-CN" altLang="en-US" sz="2800" dirty="0" smtClean="0"/>
              <a:t>了</a:t>
            </a:r>
            <a:r>
              <a:rPr lang="en-US" sz="2800" dirty="0" smtClean="0"/>
              <a:t>10</a:t>
            </a:r>
            <a:r>
              <a:rPr lang="zh-CN" altLang="en-US" sz="2800" dirty="0" smtClean="0"/>
              <a:t>－</a:t>
            </a:r>
            <a:r>
              <a:rPr lang="en-US" altLang="zh-CN" sz="2800" dirty="0" smtClean="0"/>
              <a:t>11</a:t>
            </a:r>
            <a:r>
              <a:rPr lang="zh-CN" altLang="en-US" sz="2800" dirty="0" smtClean="0"/>
              <a:t>因为，，</a:t>
            </a:r>
            <a:r>
              <a:rPr lang="zh-CN" altLang="en-US" sz="2800" dirty="0"/>
              <a:t>耶和华你们的神本是上天下地的神。</a:t>
            </a:r>
            <a:endParaRPr lang="en-US" sz="2800" dirty="0"/>
          </a:p>
          <a:p>
            <a:r>
              <a:rPr lang="zh-CN" altLang="en-US" sz="2800" dirty="0" smtClean="0"/>
              <a:t>书</a:t>
            </a:r>
            <a:r>
              <a:rPr lang="en-US" sz="2800" dirty="0"/>
              <a:t>6:2</a:t>
            </a:r>
            <a:r>
              <a:rPr lang="zh-CN" altLang="en-US" sz="2800" dirty="0"/>
              <a:t>耶和华晓谕约书亚说：“看哪，我</a:t>
            </a:r>
            <a:r>
              <a:rPr lang="zh-CN" altLang="en-US" sz="2800" dirty="0">
                <a:solidFill>
                  <a:srgbClr val="FFFF00"/>
                </a:solidFill>
              </a:rPr>
              <a:t>已经</a:t>
            </a:r>
            <a:r>
              <a:rPr lang="zh-CN" altLang="en-US" sz="2800" dirty="0"/>
              <a:t>把耶利哥和耶利哥的王，并大能的勇士，都交在你手中。</a:t>
            </a:r>
            <a:r>
              <a:rPr lang="en-US" sz="2800" dirty="0"/>
              <a:t> 3 </a:t>
            </a:r>
            <a:r>
              <a:rPr lang="zh-CN" altLang="en-US" sz="2800" dirty="0"/>
              <a:t>你们的一切兵丁要围绕这城，一日围绕一次，六日都要这样行。</a:t>
            </a:r>
            <a:endParaRPr lang="en-US" sz="2800" dirty="0"/>
          </a:p>
          <a:p>
            <a:r>
              <a:rPr lang="zh-CN" altLang="en-US" sz="2800" dirty="0"/>
              <a:t>书</a:t>
            </a:r>
            <a:r>
              <a:rPr lang="en-US" sz="2800" dirty="0"/>
              <a:t>6:</a:t>
            </a:r>
            <a:r>
              <a:rPr lang="en-US" sz="2800" dirty="0" smtClean="0"/>
              <a:t>16</a:t>
            </a:r>
            <a:r>
              <a:rPr lang="zh-CN" altLang="en-US" sz="2800" dirty="0" smtClean="0"/>
              <a:t>呼喊吧</a:t>
            </a:r>
            <a:r>
              <a:rPr lang="zh-CN" altLang="en-US" sz="2800" dirty="0"/>
              <a:t>！因为耶和华</a:t>
            </a:r>
            <a:r>
              <a:rPr lang="zh-CN" altLang="en-US" sz="2800" dirty="0">
                <a:solidFill>
                  <a:srgbClr val="FFFF00"/>
                </a:solidFill>
              </a:rPr>
              <a:t>已经</a:t>
            </a:r>
            <a:r>
              <a:rPr lang="zh-CN" altLang="en-US" sz="2800" dirty="0"/>
              <a:t>把城交给你们</a:t>
            </a:r>
            <a:r>
              <a:rPr lang="zh-CN" altLang="en-US" sz="2800" dirty="0" smtClean="0"/>
              <a:t>了</a:t>
            </a:r>
            <a:r>
              <a:rPr lang="en-US" sz="2800" dirty="0" smtClean="0"/>
              <a:t>17 </a:t>
            </a:r>
            <a:r>
              <a:rPr lang="zh-CN" altLang="en-US" sz="2800" dirty="0"/>
              <a:t>这城和其中所有的都要在耶和华面前毁灭，只有妓女喇合与她家中所有的可以存活，因为她隐藏了我们所打发的使者。</a:t>
            </a:r>
            <a:endParaRPr lang="en-US" sz="2800" dirty="0"/>
          </a:p>
          <a:p>
            <a:r>
              <a:rPr lang="zh-CN" altLang="en-US" sz="2800" dirty="0"/>
              <a:t>书</a:t>
            </a:r>
            <a:r>
              <a:rPr lang="en-US" sz="2800" dirty="0"/>
              <a:t>8:1</a:t>
            </a:r>
            <a:r>
              <a:rPr lang="zh-CN" altLang="en-US" sz="2800" dirty="0"/>
              <a:t>耶和华对约书亚说：“不要惧怕，也不要惊惶。你起来，率领一切兵丁上艾城去，我</a:t>
            </a:r>
            <a:r>
              <a:rPr lang="zh-CN" altLang="en-US" sz="2800" dirty="0">
                <a:solidFill>
                  <a:srgbClr val="FFFF00"/>
                </a:solidFill>
              </a:rPr>
              <a:t>已经</a:t>
            </a:r>
            <a:r>
              <a:rPr lang="zh-CN" altLang="en-US" sz="2800" dirty="0"/>
              <a:t>把艾城的王和他的民、他的城并他的地，都交在你手里</a:t>
            </a:r>
            <a:r>
              <a:rPr lang="zh-CN" altLang="en-US" sz="2800" dirty="0" smtClean="0"/>
              <a:t>。</a:t>
            </a:r>
            <a:endParaRPr lang="en-US" sz="2800" dirty="0"/>
          </a:p>
        </p:txBody>
      </p:sp>
    </p:spTree>
    <p:extLst>
      <p:ext uri="{BB962C8B-B14F-4D97-AF65-F5344CB8AC3E}">
        <p14:creationId xmlns:p14="http://schemas.microsoft.com/office/powerpoint/2010/main" val="215833799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111" y="0"/>
            <a:ext cx="9144000" cy="5016757"/>
          </a:xfrm>
          <a:prstGeom prst="rect">
            <a:avLst/>
          </a:prstGeom>
        </p:spPr>
        <p:txBody>
          <a:bodyPr wrap="square">
            <a:spAutoFit/>
          </a:bodyPr>
          <a:lstStyle/>
          <a:p>
            <a:pPr marL="457200" indent="-457200">
              <a:buFont typeface="Arial"/>
              <a:buChar char="•"/>
            </a:pPr>
            <a:r>
              <a:rPr lang="zh-CN" altLang="en-US" sz="3200" dirty="0" smtClean="0"/>
              <a:t>创世记</a:t>
            </a:r>
            <a:r>
              <a:rPr lang="en-US" altLang="zh-CN" sz="3200" dirty="0" smtClean="0"/>
              <a:t>@</a:t>
            </a:r>
            <a:r>
              <a:rPr lang="zh-CN" altLang="en-US" sz="3200" dirty="0" smtClean="0"/>
              <a:t>约翰第一章</a:t>
            </a:r>
            <a:endParaRPr lang="en-US" altLang="zh-CN" sz="3200" dirty="0" smtClean="0"/>
          </a:p>
          <a:p>
            <a:pPr marL="914400" lvl="1" indent="-457200">
              <a:buFont typeface="Arial"/>
              <a:buChar char="•"/>
            </a:pPr>
            <a:r>
              <a:rPr lang="zh-CN" altLang="en-US" sz="3200" dirty="0" smtClean="0"/>
              <a:t>太初有道</a:t>
            </a:r>
            <a:endParaRPr lang="en-US" altLang="zh-CN" sz="3200" dirty="0" smtClean="0"/>
          </a:p>
          <a:p>
            <a:pPr marL="457200" indent="-457200">
              <a:buFont typeface="Arial"/>
              <a:buChar char="•"/>
            </a:pPr>
            <a:r>
              <a:rPr lang="zh-CN" altLang="en-US" sz="3200" dirty="0" smtClean="0"/>
              <a:t>约书亚</a:t>
            </a:r>
            <a:r>
              <a:rPr lang="en-US" altLang="zh-CN" sz="3200" dirty="0" smtClean="0"/>
              <a:t>@</a:t>
            </a:r>
            <a:r>
              <a:rPr lang="zh-CN" altLang="en-US" sz="3200" dirty="0" smtClean="0"/>
              <a:t>约翰第三章</a:t>
            </a:r>
            <a:endParaRPr lang="en-US" altLang="zh-CN" sz="3200" dirty="0"/>
          </a:p>
          <a:p>
            <a:pPr marL="914400" lvl="1" indent="-457200">
              <a:buFont typeface="Arial"/>
              <a:buChar char="•"/>
            </a:pPr>
            <a:r>
              <a:rPr lang="en-US" sz="3200" dirty="0" smtClean="0"/>
              <a:t>3</a:t>
            </a:r>
            <a:r>
              <a:rPr lang="en-US" sz="3200" dirty="0"/>
              <a:t>:16 </a:t>
            </a:r>
            <a:r>
              <a:rPr lang="zh-CN" altLang="en-US" sz="3200" dirty="0"/>
              <a:t>“神爱世人，甚至将他的独生子赐给他们，叫一切信他的不致灭亡，反得永生。</a:t>
            </a:r>
            <a:r>
              <a:rPr lang="en-US" sz="3200" dirty="0"/>
              <a:t> 17 </a:t>
            </a:r>
            <a:r>
              <a:rPr lang="zh-CN" altLang="en-US" sz="3200" dirty="0"/>
              <a:t>因为神差他的儿子降世，不是要定世人的</a:t>
            </a:r>
            <a:r>
              <a:rPr lang="zh-CN" altLang="en-US" sz="3200" dirty="0" smtClean="0"/>
              <a:t>罪，</a:t>
            </a:r>
            <a:r>
              <a:rPr lang="zh-CN" altLang="en-US" sz="3200" dirty="0"/>
              <a:t>乃是要叫世人因他得救。</a:t>
            </a:r>
            <a:r>
              <a:rPr lang="en-US" sz="3200" dirty="0"/>
              <a:t> 18 </a:t>
            </a:r>
            <a:r>
              <a:rPr lang="zh-CN" altLang="en-US" sz="3200" dirty="0"/>
              <a:t>信他的人不被定罪，不信的人罪</a:t>
            </a:r>
            <a:r>
              <a:rPr lang="zh-CN" altLang="en-US" sz="3200" dirty="0">
                <a:solidFill>
                  <a:srgbClr val="FFFF00"/>
                </a:solidFill>
              </a:rPr>
              <a:t>已经</a:t>
            </a:r>
            <a:r>
              <a:rPr lang="zh-CN" altLang="en-US" sz="3200" dirty="0"/>
              <a:t>定了，因为他不信神独</a:t>
            </a:r>
            <a:r>
              <a:rPr lang="zh-CN" altLang="en-US" sz="3200" dirty="0" smtClean="0"/>
              <a:t>生子的名</a:t>
            </a:r>
            <a:r>
              <a:rPr lang="zh-CN" altLang="zh-CN" sz="3200" dirty="0" smtClean="0"/>
              <a:t>。</a:t>
            </a:r>
            <a:r>
              <a:rPr lang="en-US" sz="3200" dirty="0" smtClean="0"/>
              <a:t>36 </a:t>
            </a:r>
            <a:r>
              <a:rPr lang="zh-CN" altLang="en-US" sz="3200" dirty="0" smtClean="0"/>
              <a:t>信子的人有永生，不信子的人得不着永生，</a:t>
            </a:r>
            <a:r>
              <a:rPr lang="zh-CN" altLang="en-US" sz="3200" dirty="0">
                <a:solidFill>
                  <a:srgbClr val="FFFF00"/>
                </a:solidFill>
              </a:rPr>
              <a:t>神的震怒常在</a:t>
            </a:r>
            <a:r>
              <a:rPr lang="zh-CN" altLang="en-US" sz="3200" dirty="0" smtClean="0"/>
              <a:t>他身上。</a:t>
            </a:r>
            <a:r>
              <a:rPr lang="en-US" sz="3200" dirty="0" smtClean="0"/>
              <a:t> </a:t>
            </a:r>
            <a:endParaRPr lang="en-US" altLang="zh-CN" sz="3200" dirty="0" smtClean="0"/>
          </a:p>
        </p:txBody>
      </p:sp>
    </p:spTree>
    <p:extLst>
      <p:ext uri="{BB962C8B-B14F-4D97-AF65-F5344CB8AC3E}">
        <p14:creationId xmlns:p14="http://schemas.microsoft.com/office/powerpoint/2010/main" val="338552112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4648200" cy="4743450"/>
          </a:xfrm>
        </p:spPr>
        <p:txBody>
          <a:bodyPr/>
          <a:lstStyle/>
          <a:p>
            <a:r>
              <a:rPr lang="zh-CN" altLang="en-US" dirty="0" smtClean="0"/>
              <a:t>新年立志（必定）：</a:t>
            </a:r>
            <a:endParaRPr lang="en-US" altLang="zh-CN" dirty="0" smtClean="0"/>
          </a:p>
          <a:p>
            <a:r>
              <a:rPr lang="en-US" altLang="zh-CN" dirty="0" smtClean="0"/>
              <a:t>1.</a:t>
            </a:r>
          </a:p>
          <a:p>
            <a:r>
              <a:rPr lang="zh-CN" altLang="zh-CN" dirty="0" smtClean="0"/>
              <a:t>2</a:t>
            </a:r>
            <a:r>
              <a:rPr lang="en-US" altLang="zh-CN" dirty="0" smtClean="0"/>
              <a:t>.</a:t>
            </a:r>
          </a:p>
          <a:p>
            <a:r>
              <a:rPr lang="zh-CN" altLang="zh-CN" dirty="0" smtClean="0"/>
              <a:t>3</a:t>
            </a:r>
            <a:r>
              <a:rPr lang="en-US" altLang="zh-CN" dirty="0" smtClean="0"/>
              <a:t>.</a:t>
            </a:r>
            <a:endParaRPr lang="en-US" altLang="zh-CN" dirty="0"/>
          </a:p>
          <a:p>
            <a:r>
              <a:rPr lang="zh-CN" altLang="zh-CN" dirty="0" smtClean="0"/>
              <a:t>4</a:t>
            </a:r>
            <a:r>
              <a:rPr lang="en-US" altLang="zh-CN" dirty="0" smtClean="0"/>
              <a:t>.</a:t>
            </a:r>
          </a:p>
          <a:p>
            <a:r>
              <a:rPr lang="zh-CN" altLang="zh-CN" dirty="0" smtClean="0"/>
              <a:t>5</a:t>
            </a:r>
            <a:r>
              <a:rPr lang="en-US" altLang="zh-CN" dirty="0" smtClean="0"/>
              <a:t>.</a:t>
            </a:r>
          </a:p>
        </p:txBody>
      </p:sp>
      <p:sp>
        <p:nvSpPr>
          <p:cNvPr id="4" name="Content Placeholder 2"/>
          <p:cNvSpPr txBox="1">
            <a:spLocks/>
          </p:cNvSpPr>
          <p:nvPr/>
        </p:nvSpPr>
        <p:spPr bwMode="auto">
          <a:xfrm>
            <a:off x="4724400" y="285750"/>
            <a:ext cx="4572000" cy="4743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ctr" rtl="0" eaLnBrk="0" fontAlgn="base" hangingPunct="0">
              <a:spcBef>
                <a:spcPct val="20000"/>
              </a:spcBef>
              <a:spcAft>
                <a:spcPct val="0"/>
              </a:spcAft>
              <a:buClr>
                <a:schemeClr val="hlink"/>
              </a:buClr>
              <a:buSzPct val="75000"/>
              <a:buFont typeface="Wingdings" pitchFamily="2" charset="2"/>
              <a:defRPr sz="3600" b="1">
                <a:solidFill>
                  <a:schemeClr val="tx1"/>
                </a:solidFill>
                <a:effectLst>
                  <a:outerShdw blurRad="38100" dist="38100" dir="2700000" algn="tl">
                    <a:srgbClr val="010199"/>
                  </a:outerShdw>
                </a:effectLst>
                <a:latin typeface="+mn-lt"/>
                <a:ea typeface="黑体" pitchFamily="49" charset="-122"/>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宋体" pitchFamily="2" charset="-122"/>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宋体" pitchFamily="2" charset="-122"/>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宋体" pitchFamily="2" charset="-122"/>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宋体" pitchFamily="2" charset="-122"/>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9pPr>
          </a:lstStyle>
          <a:p>
            <a:r>
              <a:rPr lang="zh-CN" altLang="en-US" dirty="0" smtClean="0"/>
              <a:t>新年得胜（已经）：</a:t>
            </a:r>
            <a:endParaRPr lang="en-US" altLang="zh-CN" dirty="0" smtClean="0"/>
          </a:p>
          <a:p>
            <a:r>
              <a:rPr lang="zh-CN" altLang="zh-CN" dirty="0" smtClean="0"/>
              <a:t>1</a:t>
            </a:r>
            <a:r>
              <a:rPr lang="en-US" altLang="zh-CN" dirty="0" smtClean="0"/>
              <a:t>.</a:t>
            </a:r>
          </a:p>
          <a:p>
            <a:r>
              <a:rPr lang="zh-CN" altLang="zh-CN" dirty="0" smtClean="0"/>
              <a:t>2</a:t>
            </a:r>
            <a:r>
              <a:rPr lang="en-US" altLang="zh-CN" dirty="0" smtClean="0"/>
              <a:t>.</a:t>
            </a:r>
          </a:p>
          <a:p>
            <a:r>
              <a:rPr lang="zh-CN" altLang="zh-CN" dirty="0" smtClean="0"/>
              <a:t>3</a:t>
            </a:r>
            <a:r>
              <a:rPr lang="en-US" altLang="zh-CN" dirty="0" smtClean="0"/>
              <a:t>.</a:t>
            </a:r>
          </a:p>
          <a:p>
            <a:r>
              <a:rPr lang="zh-CN" altLang="zh-CN" dirty="0" smtClean="0"/>
              <a:t>4</a:t>
            </a:r>
            <a:r>
              <a:rPr lang="en-US" altLang="zh-CN" dirty="0" smtClean="0"/>
              <a:t>.</a:t>
            </a:r>
          </a:p>
          <a:p>
            <a:r>
              <a:rPr lang="zh-CN" altLang="zh-CN" dirty="0" smtClean="0"/>
              <a:t>5</a:t>
            </a:r>
            <a:r>
              <a:rPr lang="en-US" altLang="zh-CN" dirty="0" smtClean="0"/>
              <a:t>.</a:t>
            </a:r>
            <a:endParaRPr lang="en-US" dirty="0"/>
          </a:p>
        </p:txBody>
      </p:sp>
    </p:spTree>
    <p:extLst>
      <p:ext uri="{BB962C8B-B14F-4D97-AF65-F5344CB8AC3E}">
        <p14:creationId xmlns:p14="http://schemas.microsoft.com/office/powerpoint/2010/main" val="2180599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linds(horizontal)">
                                      <p:cBhvr>
                                        <p:cTn id="21" dur="500"/>
                                        <p:tgtEl>
                                          <p:spTgt spid="4">
                                            <p:txEl>
                                              <p:pRg st="0" end="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linds(horizontal)">
                                      <p:cBhvr>
                                        <p:cTn id="24" dur="500"/>
                                        <p:tgtEl>
                                          <p:spTgt spid="4">
                                            <p:txEl>
                                              <p:pRg st="1" end="1"/>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linds(horizontal)">
                                      <p:cBhvr>
                                        <p:cTn id="27" dur="500"/>
                                        <p:tgtEl>
                                          <p:spTgt spid="4">
                                            <p:txEl>
                                              <p:pRg st="2" end="2"/>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linds(horizontal)">
                                      <p:cBhvr>
                                        <p:cTn id="30" dur="500"/>
                                        <p:tgtEl>
                                          <p:spTgt spid="4">
                                            <p:txEl>
                                              <p:pRg st="3" end="3"/>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blinds(horizontal)">
                                      <p:cBhvr>
                                        <p:cTn id="33" dur="500"/>
                                        <p:tgtEl>
                                          <p:spTgt spid="4">
                                            <p:txEl>
                                              <p:pRg st="4" end="4"/>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blinds(horizontal)">
                                      <p:cBhvr>
                                        <p:cTn id="3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81150"/>
            <a:ext cx="9144000" cy="1569660"/>
          </a:xfrm>
          <a:prstGeom prst="rect">
            <a:avLst/>
          </a:prstGeom>
        </p:spPr>
        <p:txBody>
          <a:bodyPr wrap="square">
            <a:spAutoFit/>
          </a:bodyPr>
          <a:lstStyle/>
          <a:p>
            <a:pPr marL="742950" lvl="0" indent="-742950" algn="ctr">
              <a:buFont typeface="+mj-lt"/>
              <a:buAutoNum type="arabicPeriod"/>
            </a:pPr>
            <a:r>
              <a:rPr lang="en-US" sz="3200" dirty="0" smtClean="0"/>
              <a:t>肉</a:t>
            </a:r>
            <a:r>
              <a:rPr lang="zh-CN" altLang="en-US" sz="3200" dirty="0" smtClean="0"/>
              <a:t>身</a:t>
            </a:r>
            <a:r>
              <a:rPr lang="en-US" sz="3200" dirty="0" smtClean="0"/>
              <a:t>的</a:t>
            </a:r>
            <a:r>
              <a:rPr lang="en-US" sz="3200" dirty="0"/>
              <a:t>复活</a:t>
            </a:r>
          </a:p>
          <a:p>
            <a:pPr marL="742950" lvl="0" indent="-742950" algn="ctr">
              <a:buFont typeface="+mj-lt"/>
              <a:buAutoNum type="arabicPeriod"/>
            </a:pPr>
            <a:r>
              <a:rPr lang="en-US" sz="3200" dirty="0"/>
              <a:t>圣灵的同住</a:t>
            </a:r>
          </a:p>
          <a:p>
            <a:pPr marL="742950" lvl="0" indent="-742950" algn="ctr">
              <a:buFont typeface="+mj-lt"/>
              <a:buAutoNum type="arabicPeriod"/>
            </a:pPr>
            <a:r>
              <a:rPr lang="en-US" sz="3200" dirty="0"/>
              <a:t>真理的</a:t>
            </a:r>
            <a:r>
              <a:rPr lang="en-US" sz="3200" dirty="0" smtClean="0"/>
              <a:t>审</a:t>
            </a:r>
            <a:r>
              <a:rPr lang="zh-CN" altLang="en-US" sz="3200" dirty="0" smtClean="0"/>
              <a:t>判</a:t>
            </a:r>
            <a:endParaRPr lang="en-US" altLang="zh-CN" sz="3200" dirty="0" smtClean="0"/>
          </a:p>
        </p:txBody>
      </p:sp>
      <p:sp>
        <p:nvSpPr>
          <p:cNvPr id="4" name="TextBox 3"/>
          <p:cNvSpPr txBox="1"/>
          <p:nvPr/>
        </p:nvSpPr>
        <p:spPr>
          <a:xfrm>
            <a:off x="19756" y="438150"/>
            <a:ext cx="8991600" cy="1200329"/>
          </a:xfrm>
          <a:prstGeom prst="rect">
            <a:avLst/>
          </a:prstGeom>
          <a:noFill/>
        </p:spPr>
        <p:txBody>
          <a:bodyPr wrap="square" rtlCol="0">
            <a:spAutoFit/>
          </a:bodyPr>
          <a:lstStyle/>
          <a:p>
            <a:pPr lvl="1" algn="ctr"/>
            <a:r>
              <a:rPr lang="zh-CN" altLang="en-US" sz="3600" dirty="0" smtClean="0"/>
              <a:t>耶稣的再来</a:t>
            </a:r>
            <a:endParaRPr lang="en-US" altLang="zh-CN" sz="3600" dirty="0" smtClean="0"/>
          </a:p>
          <a:p>
            <a:pPr lvl="1" algn="ctr"/>
            <a:r>
              <a:rPr lang="zh-CN" altLang="en-US" sz="3600" dirty="0" smtClean="0"/>
              <a:t>是得胜的宣告</a:t>
            </a:r>
            <a:r>
              <a:rPr lang="zh-CN" altLang="zh-CN" sz="3600" dirty="0"/>
              <a:t>，</a:t>
            </a:r>
            <a:r>
              <a:rPr lang="zh-CN" altLang="en-US" sz="3600" dirty="0" smtClean="0"/>
              <a:t>是祝福的应许</a:t>
            </a:r>
            <a:endParaRPr lang="en-US" sz="3600" dirty="0"/>
          </a:p>
        </p:txBody>
      </p:sp>
      <p:sp>
        <p:nvSpPr>
          <p:cNvPr id="5" name="TextBox 4"/>
          <p:cNvSpPr txBox="1"/>
          <p:nvPr/>
        </p:nvSpPr>
        <p:spPr>
          <a:xfrm>
            <a:off x="-152400" y="3181350"/>
            <a:ext cx="9152467" cy="1815882"/>
          </a:xfrm>
          <a:prstGeom prst="rect">
            <a:avLst/>
          </a:prstGeom>
          <a:noFill/>
        </p:spPr>
        <p:txBody>
          <a:bodyPr wrap="square" rtlCol="0">
            <a:spAutoFit/>
          </a:bodyPr>
          <a:lstStyle/>
          <a:p>
            <a:pPr lvl="1" algn="ctr"/>
            <a:r>
              <a:rPr lang="en-US" altLang="zh-CN" sz="2800" dirty="0"/>
              <a:t>14:</a:t>
            </a:r>
            <a:r>
              <a:rPr lang="en-US" sz="2800" b="1" baseline="30000" dirty="0" smtClean="0"/>
              <a:t>31</a:t>
            </a:r>
            <a:r>
              <a:rPr lang="en-US" sz="2800" b="1" baseline="30000" dirty="0"/>
              <a:t> </a:t>
            </a:r>
            <a:r>
              <a:rPr lang="zh-CN" altLang="en-US" sz="2800" dirty="0"/>
              <a:t>但要叫世人知道我爱父，并且父怎样吩咐我，我就怎样行。起来，我们走吧</a:t>
            </a:r>
            <a:r>
              <a:rPr lang="zh-CN" altLang="en-US" sz="2800" dirty="0" smtClean="0"/>
              <a:t>！</a:t>
            </a:r>
            <a:endParaRPr lang="en-US" altLang="zh-CN" sz="2800" dirty="0" smtClean="0"/>
          </a:p>
          <a:p>
            <a:pPr lvl="1" algn="ctr"/>
            <a:r>
              <a:rPr lang="zh-CN" altLang="en-US" sz="2800" dirty="0" smtClean="0"/>
              <a:t>信靠耶稣的也要得胜这世界并且得胜有余！</a:t>
            </a:r>
            <a:endParaRPr lang="en-US" altLang="zh-CN" sz="2800" dirty="0" smtClean="0"/>
          </a:p>
          <a:p>
            <a:pPr lvl="1" algn="ctr"/>
            <a:r>
              <a:rPr lang="zh-CN" altLang="en-US" sz="2800" dirty="0" smtClean="0"/>
              <a:t>起</a:t>
            </a:r>
            <a:r>
              <a:rPr lang="zh-CN" altLang="en-US" sz="2800" dirty="0"/>
              <a:t>来，我们走吧</a:t>
            </a:r>
            <a:r>
              <a:rPr lang="zh-CN" altLang="en-US" sz="2800" dirty="0" smtClean="0"/>
              <a:t>！</a:t>
            </a:r>
            <a:endParaRPr lang="en-US" altLang="zh-CN" sz="2800" dirty="0"/>
          </a:p>
        </p:txBody>
      </p:sp>
    </p:spTree>
    <p:extLst>
      <p:ext uri="{BB962C8B-B14F-4D97-AF65-F5344CB8AC3E}">
        <p14:creationId xmlns:p14="http://schemas.microsoft.com/office/powerpoint/2010/main" val="215833799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dissolv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95350"/>
            <a:ext cx="9144000" cy="4524315"/>
          </a:xfrm>
          <a:prstGeom prst="rect">
            <a:avLst/>
          </a:prstGeom>
        </p:spPr>
        <p:txBody>
          <a:bodyPr wrap="square">
            <a:spAutoFit/>
          </a:bodyPr>
          <a:lstStyle/>
          <a:p>
            <a:r>
              <a:rPr lang="en-US" sz="3100" b="1" baseline="30000" dirty="0"/>
              <a:t>22 </a:t>
            </a:r>
            <a:r>
              <a:rPr lang="zh-CN" altLang="en-US" sz="3100" u="sng" dirty="0"/>
              <a:t>犹大</a:t>
            </a:r>
            <a:r>
              <a:rPr lang="zh-CN" altLang="en-US" sz="3100" dirty="0"/>
              <a:t>（不是</a:t>
            </a:r>
            <a:r>
              <a:rPr lang="zh-CN" altLang="en-US" sz="3100" u="sng" dirty="0"/>
              <a:t>加略</a:t>
            </a:r>
            <a:r>
              <a:rPr lang="zh-CN" altLang="en-US" sz="3100" dirty="0"/>
              <a:t>人</a:t>
            </a:r>
            <a:r>
              <a:rPr lang="zh-CN" altLang="en-US" sz="3100" u="sng" dirty="0"/>
              <a:t>犹大</a:t>
            </a:r>
            <a:r>
              <a:rPr lang="zh-CN" altLang="en-US" sz="3100" dirty="0"/>
              <a:t>）问耶稣说：</a:t>
            </a:r>
            <a:r>
              <a:rPr lang="en-US" sz="3100" dirty="0"/>
              <a:t>“</a:t>
            </a:r>
            <a:r>
              <a:rPr lang="zh-CN" altLang="en-US" sz="3100" dirty="0"/>
              <a:t>主啊，为什么要向我们显现，不向世人显现呢？</a:t>
            </a:r>
            <a:r>
              <a:rPr lang="en-US" sz="3100" dirty="0" smtClean="0"/>
              <a:t>”</a:t>
            </a:r>
            <a:r>
              <a:rPr lang="en-US" sz="3100" b="1" baseline="30000" dirty="0" smtClean="0"/>
              <a:t>23</a:t>
            </a:r>
            <a:r>
              <a:rPr lang="en-US" sz="3100" b="1" baseline="30000" dirty="0"/>
              <a:t> </a:t>
            </a:r>
            <a:r>
              <a:rPr lang="zh-CN" altLang="en-US" sz="3100" dirty="0"/>
              <a:t>耶稣回答说：</a:t>
            </a:r>
            <a:r>
              <a:rPr lang="en-US" sz="3100" dirty="0"/>
              <a:t>“</a:t>
            </a:r>
            <a:r>
              <a:rPr lang="zh-CN" altLang="en-US" sz="3100" dirty="0"/>
              <a:t>人若爱我，就必遵守我的道，我父也必爱他，并且我们要到他那里去，与</a:t>
            </a:r>
            <a:r>
              <a:rPr lang="zh-CN" altLang="en-US" sz="3100" dirty="0" smtClean="0"/>
              <a:t>他同住。</a:t>
            </a:r>
            <a:r>
              <a:rPr lang="en-US" sz="3100" b="1" baseline="30000" dirty="0" smtClean="0"/>
              <a:t>24</a:t>
            </a:r>
            <a:r>
              <a:rPr lang="en-US" sz="3100" b="1" baseline="30000" dirty="0"/>
              <a:t> </a:t>
            </a:r>
            <a:r>
              <a:rPr lang="zh-CN" altLang="en-US" sz="3100" dirty="0"/>
              <a:t>不爱我的人就不遵守我的道；你们所听见的道不是我的，乃是差我来之父的道</a:t>
            </a:r>
            <a:r>
              <a:rPr lang="zh-CN" altLang="en-US" sz="3100" dirty="0" smtClean="0"/>
              <a:t>。</a:t>
            </a:r>
            <a:r>
              <a:rPr lang="en-US" sz="3100" b="1" baseline="30000" dirty="0" smtClean="0"/>
              <a:t>25</a:t>
            </a:r>
            <a:r>
              <a:rPr lang="en-US" sz="3100" b="1" baseline="30000" dirty="0"/>
              <a:t> </a:t>
            </a:r>
            <a:r>
              <a:rPr lang="en-US" sz="3100" dirty="0"/>
              <a:t>“</a:t>
            </a:r>
            <a:r>
              <a:rPr lang="zh-CN" altLang="en-US" sz="3100" dirty="0"/>
              <a:t>我还与你们同住的时候，已将这些话对你们说了</a:t>
            </a:r>
            <a:r>
              <a:rPr lang="zh-CN" altLang="en-US" sz="3100" dirty="0" smtClean="0"/>
              <a:t>。</a:t>
            </a:r>
            <a:r>
              <a:rPr lang="en-US" sz="3100" b="1" baseline="30000" dirty="0" smtClean="0"/>
              <a:t>26</a:t>
            </a:r>
            <a:r>
              <a:rPr lang="en-US" sz="3100" b="1" baseline="30000" dirty="0"/>
              <a:t> </a:t>
            </a:r>
            <a:r>
              <a:rPr lang="zh-CN" altLang="en-US" sz="3100" dirty="0"/>
              <a:t>但保惠师，就是父因我的名所要差来的圣灵，他要将一切的事指教你们，并且要叫你们想起我对你们所说的一切话</a:t>
            </a:r>
            <a:r>
              <a:rPr lang="zh-CN" altLang="en-US" sz="3100" dirty="0" smtClean="0"/>
              <a:t>。</a:t>
            </a:r>
            <a:endParaRPr lang="en-US" sz="3100" dirty="0"/>
          </a:p>
        </p:txBody>
      </p:sp>
      <p:sp>
        <p:nvSpPr>
          <p:cNvPr id="4" name="TextBox 3"/>
          <p:cNvSpPr txBox="1"/>
          <p:nvPr/>
        </p:nvSpPr>
        <p:spPr>
          <a:xfrm>
            <a:off x="0" y="133350"/>
            <a:ext cx="9144000" cy="769441"/>
          </a:xfrm>
          <a:prstGeom prst="rect">
            <a:avLst/>
          </a:prstGeom>
          <a:noFill/>
        </p:spPr>
        <p:txBody>
          <a:bodyPr wrap="square" rtlCol="0">
            <a:spAutoFit/>
          </a:bodyPr>
          <a:lstStyle/>
          <a:p>
            <a:pPr marL="0" lvl="2" algn="ctr"/>
            <a:r>
              <a:rPr lang="zh-CN" altLang="en-US" sz="4400" dirty="0" smtClean="0"/>
              <a:t>约翰</a:t>
            </a:r>
            <a:r>
              <a:rPr lang="zh-CN" altLang="en-US" sz="4400" dirty="0"/>
              <a:t>福音</a:t>
            </a:r>
            <a:r>
              <a:rPr lang="zh-CN" altLang="en-US" sz="4400" dirty="0" smtClean="0"/>
              <a:t>十四章</a:t>
            </a:r>
            <a:r>
              <a:rPr lang="en-US" altLang="zh-CN" sz="4400" dirty="0" smtClean="0"/>
              <a:t>@</a:t>
            </a:r>
            <a:r>
              <a:rPr lang="zh-CN" altLang="en-US" sz="4400" dirty="0"/>
              <a:t>临别赠言</a:t>
            </a:r>
            <a:endParaRPr lang="en-US" altLang="zh-CN" sz="4400" dirty="0" smtClean="0">
              <a:effectLst>
                <a:outerShdw blurRad="38100" dist="38100" dir="2700000" algn="tl">
                  <a:srgbClr val="010199"/>
                </a:outerShdw>
              </a:effectLst>
            </a:endParaRPr>
          </a:p>
        </p:txBody>
      </p:sp>
    </p:spTree>
    <p:extLst>
      <p:ext uri="{BB962C8B-B14F-4D97-AF65-F5344CB8AC3E}">
        <p14:creationId xmlns:p14="http://schemas.microsoft.com/office/powerpoint/2010/main" val="232973367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95351"/>
            <a:ext cx="9372600" cy="4385816"/>
          </a:xfrm>
          <a:prstGeom prst="rect">
            <a:avLst/>
          </a:prstGeom>
        </p:spPr>
        <p:txBody>
          <a:bodyPr wrap="square">
            <a:spAutoFit/>
          </a:bodyPr>
          <a:lstStyle/>
          <a:p>
            <a:r>
              <a:rPr lang="en-US" sz="3100" b="1" baseline="30000" dirty="0"/>
              <a:t>27 </a:t>
            </a:r>
            <a:r>
              <a:rPr lang="zh-CN" altLang="en-US" sz="3100" dirty="0"/>
              <a:t>我留下平安给你们，我将我的平安赐给你们。我所赐的不像世人所赐的，你们心里不要忧愁，</a:t>
            </a:r>
            <a:r>
              <a:rPr lang="zh-CN" altLang="en-US" sz="3100" dirty="0" smtClean="0"/>
              <a:t>也不要胆怯</a:t>
            </a:r>
            <a:r>
              <a:rPr lang="en-US" sz="3100" b="1" baseline="30000" dirty="0" smtClean="0"/>
              <a:t>28</a:t>
            </a:r>
            <a:r>
              <a:rPr lang="en-US" sz="3100" b="1" baseline="30000" dirty="0"/>
              <a:t> </a:t>
            </a:r>
            <a:r>
              <a:rPr lang="zh-CN" altLang="en-US" sz="3100" dirty="0"/>
              <a:t>你们听见我对你们说了，我去，还要到你们这里来。你们若爱我，因我到父那里去，就必喜乐，因为父是比我大的</a:t>
            </a:r>
            <a:r>
              <a:rPr lang="zh-CN" altLang="en-US" sz="3100" dirty="0" smtClean="0"/>
              <a:t>。</a:t>
            </a:r>
            <a:r>
              <a:rPr lang="en-US" sz="3100" b="1" baseline="30000" dirty="0" smtClean="0"/>
              <a:t>29</a:t>
            </a:r>
            <a:r>
              <a:rPr lang="en-US" sz="3100" b="1" baseline="30000" dirty="0"/>
              <a:t> </a:t>
            </a:r>
            <a:r>
              <a:rPr lang="zh-CN" altLang="en-US" sz="3100" dirty="0"/>
              <a:t>现在事情还没有成就，我预先告诉你们，叫你们到事情成就的时候，就可以</a:t>
            </a:r>
            <a:r>
              <a:rPr lang="zh-CN" altLang="en-US" sz="3100" dirty="0" smtClean="0"/>
              <a:t>信</a:t>
            </a:r>
            <a:r>
              <a:rPr lang="en-US" sz="3100" b="1" baseline="30000" dirty="0" smtClean="0"/>
              <a:t>30</a:t>
            </a:r>
            <a:r>
              <a:rPr lang="en-US" sz="3100" b="1" baseline="30000" dirty="0"/>
              <a:t> </a:t>
            </a:r>
            <a:r>
              <a:rPr lang="zh-CN" altLang="en-US" sz="3100" dirty="0"/>
              <a:t>以后我不再和你们多说话，因为这世界的王将到；他在我里面是毫无</a:t>
            </a:r>
            <a:r>
              <a:rPr lang="zh-CN" altLang="en-US" sz="3100" dirty="0" smtClean="0"/>
              <a:t>所有</a:t>
            </a:r>
            <a:r>
              <a:rPr lang="en-US" sz="3100" b="1" baseline="30000" dirty="0" smtClean="0"/>
              <a:t>31</a:t>
            </a:r>
            <a:r>
              <a:rPr lang="en-US" sz="3100" b="1" baseline="30000" dirty="0"/>
              <a:t> </a:t>
            </a:r>
            <a:r>
              <a:rPr lang="zh-CN" altLang="en-US" sz="3100" dirty="0"/>
              <a:t>但要叫世人知道我爱父，并且父怎样吩咐我，我就怎样行。起来，我们走吧！</a:t>
            </a:r>
            <a:r>
              <a:rPr lang="en-US" sz="3100" dirty="0" smtClean="0"/>
              <a:t>”</a:t>
            </a:r>
            <a:endParaRPr lang="en-US" sz="3100" dirty="0"/>
          </a:p>
        </p:txBody>
      </p:sp>
      <p:sp>
        <p:nvSpPr>
          <p:cNvPr id="4" name="TextBox 3"/>
          <p:cNvSpPr txBox="1"/>
          <p:nvPr/>
        </p:nvSpPr>
        <p:spPr>
          <a:xfrm>
            <a:off x="0" y="133350"/>
            <a:ext cx="9144000" cy="769441"/>
          </a:xfrm>
          <a:prstGeom prst="rect">
            <a:avLst/>
          </a:prstGeom>
          <a:noFill/>
        </p:spPr>
        <p:txBody>
          <a:bodyPr wrap="square" rtlCol="0">
            <a:spAutoFit/>
          </a:bodyPr>
          <a:lstStyle/>
          <a:p>
            <a:pPr marL="0" lvl="2" algn="ctr"/>
            <a:r>
              <a:rPr lang="zh-CN" altLang="en-US" sz="4400" dirty="0" smtClean="0"/>
              <a:t>约翰</a:t>
            </a:r>
            <a:r>
              <a:rPr lang="zh-CN" altLang="en-US" sz="4400" dirty="0"/>
              <a:t>福音</a:t>
            </a:r>
            <a:r>
              <a:rPr lang="zh-CN" altLang="en-US" sz="4400" dirty="0" smtClean="0"/>
              <a:t>十四章</a:t>
            </a:r>
            <a:r>
              <a:rPr lang="en-US" altLang="zh-CN" sz="4400" dirty="0" smtClean="0"/>
              <a:t>@</a:t>
            </a:r>
            <a:r>
              <a:rPr lang="zh-CN" altLang="en-US" sz="4400" dirty="0"/>
              <a:t>临别赠言</a:t>
            </a:r>
            <a:endParaRPr lang="en-US" altLang="zh-CN" sz="4400" dirty="0" smtClean="0">
              <a:effectLst>
                <a:outerShdw blurRad="38100" dist="38100" dir="2700000" algn="tl">
                  <a:srgbClr val="010199"/>
                </a:outerShdw>
              </a:effectLst>
            </a:endParaRPr>
          </a:p>
        </p:txBody>
      </p:sp>
    </p:spTree>
    <p:extLst>
      <p:ext uri="{BB962C8B-B14F-4D97-AF65-F5344CB8AC3E}">
        <p14:creationId xmlns:p14="http://schemas.microsoft.com/office/powerpoint/2010/main" val="295588766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8150"/>
            <a:ext cx="9144000" cy="1077218"/>
          </a:xfrm>
          <a:prstGeom prst="rect">
            <a:avLst/>
          </a:prstGeom>
        </p:spPr>
        <p:txBody>
          <a:bodyPr wrap="square">
            <a:spAutoFit/>
          </a:bodyPr>
          <a:lstStyle/>
          <a:p>
            <a:r>
              <a:rPr lang="zh-TW" altLang="en-US" sz="3200" dirty="0" smtClean="0"/>
              <a:t>约翰</a:t>
            </a:r>
            <a:r>
              <a:rPr lang="en-US" altLang="zh-TW" sz="3200" dirty="0" smtClean="0"/>
              <a:t>1</a:t>
            </a:r>
            <a:r>
              <a:rPr lang="en-US" altLang="zh-CN" sz="3200" dirty="0" smtClean="0"/>
              <a:t>4</a:t>
            </a:r>
            <a:r>
              <a:rPr lang="zh-TW" altLang="en-US" sz="3200" dirty="0" smtClean="0"/>
              <a:t>：</a:t>
            </a:r>
            <a:r>
              <a:rPr lang="en-US" sz="3200" b="1" baseline="30000" dirty="0" smtClean="0"/>
              <a:t>2</a:t>
            </a:r>
            <a:r>
              <a:rPr lang="zh-CN" altLang="en-US" sz="3200" b="1" baseline="30000" dirty="0" smtClean="0"/>
              <a:t>－</a:t>
            </a:r>
            <a:r>
              <a:rPr lang="en-US" altLang="zh-CN" sz="3200" b="1" baseline="30000" dirty="0" smtClean="0"/>
              <a:t>3</a:t>
            </a:r>
            <a:r>
              <a:rPr lang="zh-CN" altLang="en-US" sz="3200" b="1" baseline="30000" dirty="0" smtClean="0"/>
              <a:t>，</a:t>
            </a:r>
            <a:r>
              <a:rPr lang="en-US" altLang="zh-CN" sz="3200" b="1" baseline="30000" dirty="0" smtClean="0"/>
              <a:t>2</a:t>
            </a:r>
            <a:r>
              <a:rPr lang="en-US" sz="3200" b="1" baseline="30000" dirty="0" smtClean="0"/>
              <a:t>8</a:t>
            </a:r>
            <a:r>
              <a:rPr lang="en-US" sz="3200" b="1" baseline="30000" dirty="0"/>
              <a:t> </a:t>
            </a:r>
            <a:r>
              <a:rPr lang="zh-CN" altLang="en-US" sz="3200" dirty="0" smtClean="0"/>
              <a:t>我去</a:t>
            </a:r>
            <a:r>
              <a:rPr lang="zh-CN" altLang="en-US" sz="3200" dirty="0"/>
              <a:t>，</a:t>
            </a:r>
            <a:r>
              <a:rPr lang="zh-CN" altLang="en-US" sz="3200" dirty="0">
                <a:solidFill>
                  <a:srgbClr val="FFFF00"/>
                </a:solidFill>
              </a:rPr>
              <a:t>还</a:t>
            </a:r>
            <a:r>
              <a:rPr lang="zh-CN" altLang="en-US" sz="3200" dirty="0" smtClean="0">
                <a:solidFill>
                  <a:srgbClr val="FFFF00"/>
                </a:solidFill>
              </a:rPr>
              <a:t>要</a:t>
            </a:r>
            <a:r>
              <a:rPr lang="zh-CN" altLang="en-US" sz="3200" dirty="0">
                <a:solidFill>
                  <a:srgbClr val="FFFF00"/>
                </a:solidFill>
              </a:rPr>
              <a:t>／</a:t>
            </a:r>
            <a:r>
              <a:rPr lang="zh-CN" altLang="en-US" sz="3200" dirty="0" smtClean="0">
                <a:solidFill>
                  <a:srgbClr val="FFFF00"/>
                </a:solidFill>
              </a:rPr>
              <a:t>再到你们这里</a:t>
            </a:r>
            <a:r>
              <a:rPr lang="zh-CN" altLang="en-US" sz="3200" dirty="0">
                <a:solidFill>
                  <a:srgbClr val="FFFF00"/>
                </a:solidFill>
              </a:rPr>
              <a:t>来</a:t>
            </a:r>
            <a:r>
              <a:rPr lang="zh-CN" altLang="en-US" sz="3200" dirty="0" smtClean="0"/>
              <a:t>。</a:t>
            </a:r>
            <a:endParaRPr lang="en-US" altLang="zh-CN" sz="3200" dirty="0" smtClean="0"/>
          </a:p>
          <a:p>
            <a:r>
              <a:rPr lang="en-US" sz="3200" b="1" baseline="30000" dirty="0" smtClean="0"/>
              <a:t>23</a:t>
            </a:r>
            <a:r>
              <a:rPr lang="en-US" sz="3200" b="1" baseline="30000" dirty="0"/>
              <a:t> </a:t>
            </a:r>
            <a:r>
              <a:rPr lang="zh-CN" altLang="en-US" sz="3200" b="1" baseline="30000" dirty="0" smtClean="0"/>
              <a:t>。。。</a:t>
            </a:r>
            <a:r>
              <a:rPr lang="zh-CN" altLang="en-US" sz="3200" dirty="0" smtClean="0"/>
              <a:t>并且</a:t>
            </a:r>
            <a:r>
              <a:rPr lang="zh-CN" altLang="en-US" sz="3200" dirty="0" smtClean="0">
                <a:solidFill>
                  <a:srgbClr val="FFFF00"/>
                </a:solidFill>
              </a:rPr>
              <a:t>我们</a:t>
            </a:r>
            <a:r>
              <a:rPr lang="zh-CN" altLang="en-US" sz="3200" dirty="0">
                <a:solidFill>
                  <a:srgbClr val="FFFF00"/>
                </a:solidFill>
              </a:rPr>
              <a:t>要到他那里去，与他同住</a:t>
            </a:r>
            <a:r>
              <a:rPr lang="zh-CN" altLang="en-US" sz="3200" dirty="0"/>
              <a:t>。</a:t>
            </a:r>
            <a:endParaRPr lang="en-US" altLang="zh-CN" sz="3200" dirty="0">
              <a:solidFill>
                <a:srgbClr val="FFFF00"/>
              </a:solidFill>
            </a:endParaRPr>
          </a:p>
        </p:txBody>
      </p:sp>
      <p:sp>
        <p:nvSpPr>
          <p:cNvPr id="2" name="Up Arrow 1"/>
          <p:cNvSpPr/>
          <p:nvPr/>
        </p:nvSpPr>
        <p:spPr>
          <a:xfrm>
            <a:off x="3048000" y="1962150"/>
            <a:ext cx="990600" cy="1752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a:off x="6477000" y="1885950"/>
            <a:ext cx="990600" cy="1752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Up Arrow 11"/>
          <p:cNvSpPr/>
          <p:nvPr/>
        </p:nvSpPr>
        <p:spPr>
          <a:xfrm flipV="1">
            <a:off x="1524000" y="2038350"/>
            <a:ext cx="1066800" cy="1676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Up Arrow 12"/>
          <p:cNvSpPr/>
          <p:nvPr/>
        </p:nvSpPr>
        <p:spPr>
          <a:xfrm flipV="1">
            <a:off x="4648200" y="2038350"/>
            <a:ext cx="1066800" cy="1676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3867150"/>
            <a:ext cx="9144000" cy="1200328"/>
          </a:xfrm>
          <a:prstGeom prst="rect">
            <a:avLst/>
          </a:prstGeom>
        </p:spPr>
        <p:txBody>
          <a:bodyPr wrap="square">
            <a:spAutoFit/>
          </a:bodyPr>
          <a:lstStyle/>
          <a:p>
            <a:r>
              <a:rPr lang="zh-CN" altLang="en-US" sz="2400" dirty="0"/>
              <a:t>以弗所书</a:t>
            </a:r>
            <a:r>
              <a:rPr lang="en-US" sz="2400" dirty="0"/>
              <a:t>4</a:t>
            </a:r>
            <a:r>
              <a:rPr lang="zh-CN" altLang="en-US" sz="2400" dirty="0"/>
              <a:t>：</a:t>
            </a:r>
            <a:r>
              <a:rPr lang="en-US" sz="2400" dirty="0"/>
              <a:t>8 </a:t>
            </a:r>
            <a:r>
              <a:rPr lang="zh-CN" altLang="en-US" sz="2400" dirty="0"/>
              <a:t>所以经上说：“他升上高天的时候，掳掠了仇敌，将各样的恩赐赏给人。”</a:t>
            </a:r>
            <a:r>
              <a:rPr lang="en-US" sz="2400" dirty="0"/>
              <a:t> 9 </a:t>
            </a:r>
            <a:r>
              <a:rPr lang="zh-CN" altLang="en-US" sz="2400" dirty="0"/>
              <a:t>（既说升上，岂不是先降在地下吗？</a:t>
            </a:r>
            <a:r>
              <a:rPr lang="en-US" sz="2400" dirty="0"/>
              <a:t> 10 </a:t>
            </a:r>
            <a:r>
              <a:rPr lang="zh-CN" altLang="en-US" sz="2400" dirty="0"/>
              <a:t>那降下的，就是远升诸天之上要充满万有的。）</a:t>
            </a:r>
            <a:endParaRPr lang="en-US" sz="2400" dirty="0"/>
          </a:p>
        </p:txBody>
      </p:sp>
    </p:spTree>
    <p:extLst>
      <p:ext uri="{BB962C8B-B14F-4D97-AF65-F5344CB8AC3E}">
        <p14:creationId xmlns:p14="http://schemas.microsoft.com/office/powerpoint/2010/main" val="191044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76200"/>
            <a:ext cx="9319172" cy="5067300"/>
          </a:xfrm>
          <a:prstGeom prst="rect">
            <a:avLst/>
          </a:prstGeom>
        </p:spPr>
      </p:pic>
    </p:spTree>
    <p:extLst>
      <p:ext uri="{BB962C8B-B14F-4D97-AF65-F5344CB8AC3E}">
        <p14:creationId xmlns:p14="http://schemas.microsoft.com/office/powerpoint/2010/main" val="13584548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23950"/>
            <a:ext cx="4876800" cy="3970318"/>
          </a:xfrm>
          <a:prstGeom prst="rect">
            <a:avLst/>
          </a:prstGeom>
        </p:spPr>
        <p:txBody>
          <a:bodyPr wrap="square">
            <a:spAutoFit/>
          </a:bodyPr>
          <a:lstStyle/>
          <a:p>
            <a:pPr marL="571500" indent="-571500">
              <a:buFont typeface="Arial"/>
              <a:buChar char="•"/>
            </a:pPr>
            <a:r>
              <a:rPr lang="zh-CN" altLang="en-US" sz="3600" dirty="0" smtClean="0"/>
              <a:t>离别的事实（</a:t>
            </a:r>
            <a:r>
              <a:rPr lang="en-US" altLang="zh-CN" sz="3600" dirty="0" smtClean="0"/>
              <a:t>1-2</a:t>
            </a:r>
            <a:r>
              <a:rPr lang="zh-CN" altLang="en-US" sz="3600" dirty="0" smtClean="0"/>
              <a:t>）</a:t>
            </a:r>
            <a:endParaRPr lang="en-US" altLang="zh-CN" sz="3600" dirty="0" smtClean="0"/>
          </a:p>
          <a:p>
            <a:pPr marL="571500" indent="-571500">
              <a:buFont typeface="Arial"/>
              <a:buChar char="•"/>
            </a:pPr>
            <a:r>
              <a:rPr lang="zh-CN" altLang="en-US" sz="3600" dirty="0" smtClean="0"/>
              <a:t>再来的应许（</a:t>
            </a:r>
            <a:r>
              <a:rPr lang="zh-CN" altLang="zh-CN" sz="3600" dirty="0" smtClean="0"/>
              <a:t>3</a:t>
            </a:r>
            <a:r>
              <a:rPr lang="en-US" altLang="zh-CN" sz="3600" dirty="0" smtClean="0"/>
              <a:t>-4</a:t>
            </a:r>
            <a:r>
              <a:rPr lang="zh-CN" altLang="en-US" sz="3600" dirty="0" smtClean="0"/>
              <a:t>）</a:t>
            </a:r>
            <a:endParaRPr lang="en-US" altLang="zh-CN" sz="3600" dirty="0" smtClean="0"/>
          </a:p>
          <a:p>
            <a:pPr marL="571500" indent="-571500">
              <a:buFont typeface="Arial"/>
              <a:buChar char="•"/>
            </a:pPr>
            <a:r>
              <a:rPr lang="zh-CN" altLang="en-US" sz="3600" dirty="0" smtClean="0"/>
              <a:t>留下的道路（</a:t>
            </a:r>
            <a:r>
              <a:rPr lang="zh-CN" altLang="zh-CN" sz="3600" dirty="0"/>
              <a:t>5</a:t>
            </a:r>
            <a:r>
              <a:rPr lang="en-US" altLang="zh-CN" sz="3600" dirty="0" smtClean="0"/>
              <a:t>-7</a:t>
            </a:r>
            <a:r>
              <a:rPr lang="zh-CN" altLang="en-US" sz="3600" dirty="0" smtClean="0"/>
              <a:t>）</a:t>
            </a:r>
            <a:endParaRPr lang="en-US" altLang="zh-CN" sz="3600" dirty="0"/>
          </a:p>
          <a:p>
            <a:pPr marL="571500" indent="-571500">
              <a:buFont typeface="Arial"/>
              <a:buChar char="•"/>
            </a:pPr>
            <a:r>
              <a:rPr lang="zh-CN" altLang="en-US" sz="3600" dirty="0" smtClean="0"/>
              <a:t>留下的使命（</a:t>
            </a:r>
            <a:r>
              <a:rPr lang="en-US" altLang="zh-CN" sz="3600" dirty="0" smtClean="0"/>
              <a:t>8-14</a:t>
            </a:r>
            <a:r>
              <a:rPr lang="zh-CN" altLang="en-US" sz="3600" dirty="0" smtClean="0"/>
              <a:t>）</a:t>
            </a:r>
            <a:endParaRPr lang="en-US" altLang="zh-CN" sz="3600" dirty="0" smtClean="0"/>
          </a:p>
          <a:p>
            <a:pPr marL="571500" indent="-571500">
              <a:buFont typeface="Arial"/>
              <a:buChar char="•"/>
            </a:pPr>
            <a:r>
              <a:rPr lang="zh-CN" altLang="en-US" sz="3600" dirty="0"/>
              <a:t>留下</a:t>
            </a:r>
            <a:r>
              <a:rPr lang="zh-CN" altLang="en-US" sz="3600" dirty="0" smtClean="0"/>
              <a:t>的命令（</a:t>
            </a:r>
            <a:r>
              <a:rPr lang="en-US" altLang="zh-CN" sz="3600" dirty="0" smtClean="0"/>
              <a:t>15-21</a:t>
            </a:r>
            <a:r>
              <a:rPr lang="zh-CN" altLang="en-US" sz="3600" dirty="0" smtClean="0"/>
              <a:t>）</a:t>
            </a:r>
            <a:endParaRPr lang="en-US" altLang="zh-CN" sz="3600" dirty="0"/>
          </a:p>
          <a:p>
            <a:pPr marL="571500" indent="-571500">
              <a:buFont typeface="Arial"/>
              <a:buChar char="•"/>
            </a:pPr>
            <a:r>
              <a:rPr lang="zh-CN" altLang="en-US" sz="3600" dirty="0" smtClean="0"/>
              <a:t>留下的平安（</a:t>
            </a:r>
            <a:r>
              <a:rPr lang="en-US" altLang="zh-CN" sz="3600" dirty="0" smtClean="0"/>
              <a:t>22-</a:t>
            </a:r>
            <a:r>
              <a:rPr lang="zh-CN" altLang="zh-CN" sz="3600" dirty="0" smtClean="0"/>
              <a:t>3</a:t>
            </a:r>
            <a:r>
              <a:rPr lang="en-US" altLang="zh-CN" sz="3600" dirty="0" smtClean="0"/>
              <a:t>1</a:t>
            </a:r>
            <a:r>
              <a:rPr lang="zh-CN" altLang="en-US" sz="3600" dirty="0" smtClean="0"/>
              <a:t>）</a:t>
            </a:r>
            <a:endParaRPr lang="en-US" altLang="zh-CN" sz="3600" dirty="0"/>
          </a:p>
          <a:p>
            <a:pPr marL="571500" indent="-571500">
              <a:buFont typeface="Arial"/>
              <a:buChar char="•"/>
            </a:pPr>
            <a:r>
              <a:rPr lang="zh-CN" altLang="en-US" sz="3600" dirty="0" smtClean="0"/>
              <a:t>留下的</a:t>
            </a:r>
            <a:r>
              <a:rPr lang="zh-CN" altLang="en-US" sz="3600" dirty="0" smtClean="0">
                <a:solidFill>
                  <a:srgbClr val="FFFF00"/>
                </a:solidFill>
              </a:rPr>
              <a:t>得</a:t>
            </a:r>
            <a:r>
              <a:rPr lang="zh-CN" altLang="en-US" sz="3600" dirty="0">
                <a:solidFill>
                  <a:srgbClr val="FFFF00"/>
                </a:solidFill>
              </a:rPr>
              <a:t>胜（</a:t>
            </a:r>
            <a:r>
              <a:rPr lang="en-US" altLang="zh-CN" sz="3600" dirty="0">
                <a:solidFill>
                  <a:srgbClr val="FFFF00"/>
                </a:solidFill>
              </a:rPr>
              <a:t>22-</a:t>
            </a:r>
            <a:r>
              <a:rPr lang="zh-CN" altLang="zh-CN" sz="3600" dirty="0">
                <a:solidFill>
                  <a:srgbClr val="FFFF00"/>
                </a:solidFill>
              </a:rPr>
              <a:t>3</a:t>
            </a:r>
            <a:r>
              <a:rPr lang="en-US" altLang="zh-CN" sz="3600" dirty="0">
                <a:solidFill>
                  <a:srgbClr val="FFFF00"/>
                </a:solidFill>
              </a:rPr>
              <a:t>1</a:t>
            </a:r>
            <a:r>
              <a:rPr lang="zh-CN" altLang="en-US" sz="3600" dirty="0">
                <a:solidFill>
                  <a:srgbClr val="FFFF00"/>
                </a:solidFill>
              </a:rPr>
              <a:t>）</a:t>
            </a:r>
            <a:endParaRPr lang="en-US" sz="3600" dirty="0"/>
          </a:p>
        </p:txBody>
      </p:sp>
      <p:sp>
        <p:nvSpPr>
          <p:cNvPr id="4" name="TextBox 3"/>
          <p:cNvSpPr txBox="1"/>
          <p:nvPr/>
        </p:nvSpPr>
        <p:spPr>
          <a:xfrm>
            <a:off x="0" y="133350"/>
            <a:ext cx="9144000" cy="769441"/>
          </a:xfrm>
          <a:prstGeom prst="rect">
            <a:avLst/>
          </a:prstGeom>
          <a:noFill/>
        </p:spPr>
        <p:txBody>
          <a:bodyPr wrap="square" rtlCol="0">
            <a:spAutoFit/>
          </a:bodyPr>
          <a:lstStyle/>
          <a:p>
            <a:pPr marL="0" lvl="2" algn="ctr"/>
            <a:r>
              <a:rPr lang="zh-CN" altLang="en-US" sz="4400" dirty="0"/>
              <a:t>约翰福音十四章</a:t>
            </a:r>
            <a:r>
              <a:rPr lang="en-US" altLang="zh-CN" sz="4400" dirty="0"/>
              <a:t>@</a:t>
            </a:r>
            <a:r>
              <a:rPr lang="zh-CN" altLang="en-US" sz="4400" dirty="0"/>
              <a:t>临别赠言</a:t>
            </a:r>
            <a:endParaRPr lang="en-US" altLang="zh-CN" sz="4400" dirty="0">
              <a:effectLst>
                <a:outerShdw blurRad="38100" dist="38100" dir="2700000" algn="tl">
                  <a:srgbClr val="010199"/>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57800" y="1464751"/>
            <a:ext cx="3801533" cy="2478599"/>
          </a:xfrm>
          <a:prstGeom prst="rect">
            <a:avLst/>
          </a:prstGeom>
        </p:spPr>
      </p:pic>
      <p:sp>
        <p:nvSpPr>
          <p:cNvPr id="2" name="Left Arrow 1"/>
          <p:cNvSpPr/>
          <p:nvPr/>
        </p:nvSpPr>
        <p:spPr>
          <a:xfrm>
            <a:off x="4876800" y="4476750"/>
            <a:ext cx="11430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843117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2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arn(inVertical)">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strips(downLeft)">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wheel(1)">
                                      <p:cBhvr>
                                        <p:cTn id="49" dur="20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95350"/>
            <a:ext cx="9144000" cy="3539430"/>
          </a:xfrm>
          <a:prstGeom prst="rect">
            <a:avLst/>
          </a:prstGeom>
        </p:spPr>
        <p:txBody>
          <a:bodyPr wrap="square">
            <a:spAutoFit/>
          </a:bodyPr>
          <a:lstStyle/>
          <a:p>
            <a:r>
              <a:rPr lang="zh-CN" altLang="en-US" sz="3200" dirty="0" smtClean="0"/>
              <a:t>十四章：</a:t>
            </a:r>
            <a:r>
              <a:rPr lang="en-US" sz="3200" b="1" baseline="30000" dirty="0" smtClean="0"/>
              <a:t>27</a:t>
            </a:r>
            <a:r>
              <a:rPr lang="en-US" sz="3200" b="1" baseline="30000" dirty="0"/>
              <a:t> </a:t>
            </a:r>
            <a:r>
              <a:rPr lang="zh-CN" altLang="en-US" sz="3200" dirty="0">
                <a:solidFill>
                  <a:srgbClr val="008000"/>
                </a:solidFill>
              </a:rPr>
              <a:t>我留下平安</a:t>
            </a:r>
            <a:r>
              <a:rPr lang="zh-CN" altLang="en-US" sz="3200" dirty="0"/>
              <a:t>给你们</a:t>
            </a:r>
            <a:r>
              <a:rPr lang="zh-CN" altLang="en-US" sz="3200" dirty="0" smtClean="0"/>
              <a:t>，</a:t>
            </a:r>
            <a:endParaRPr lang="en-US" altLang="zh-CN" sz="3200" dirty="0" smtClean="0"/>
          </a:p>
          <a:p>
            <a:r>
              <a:rPr lang="en-US" sz="3200" b="1" baseline="30000" dirty="0" smtClean="0"/>
              <a:t>29</a:t>
            </a:r>
            <a:r>
              <a:rPr lang="en-US" sz="3200" b="1" baseline="30000" dirty="0"/>
              <a:t> </a:t>
            </a:r>
            <a:r>
              <a:rPr lang="zh-CN" altLang="en-US" sz="3200" dirty="0"/>
              <a:t>现在事情还没有成就，我</a:t>
            </a:r>
            <a:r>
              <a:rPr lang="zh-CN" altLang="en-US" sz="3200" dirty="0">
                <a:solidFill>
                  <a:srgbClr val="FF0000"/>
                </a:solidFill>
              </a:rPr>
              <a:t>预先告诉你们</a:t>
            </a:r>
            <a:r>
              <a:rPr lang="zh-CN" altLang="en-US" sz="3200" dirty="0" smtClean="0"/>
              <a:t>，</a:t>
            </a:r>
            <a:endParaRPr lang="en-US" altLang="zh-CN" sz="3200" dirty="0" smtClean="0"/>
          </a:p>
          <a:p>
            <a:r>
              <a:rPr lang="en-US" sz="3200" b="1" baseline="30000" dirty="0" smtClean="0"/>
              <a:t>30</a:t>
            </a:r>
            <a:r>
              <a:rPr lang="en-US" sz="3200" b="1" baseline="30000" dirty="0"/>
              <a:t> </a:t>
            </a:r>
            <a:r>
              <a:rPr lang="zh-CN" altLang="en-US" sz="3200" dirty="0" smtClean="0"/>
              <a:t>，，</a:t>
            </a:r>
            <a:r>
              <a:rPr lang="zh-CN" altLang="en-US" sz="3200" dirty="0" smtClean="0">
                <a:solidFill>
                  <a:srgbClr val="FFFF00"/>
                </a:solidFill>
              </a:rPr>
              <a:t>这</a:t>
            </a:r>
            <a:r>
              <a:rPr lang="zh-CN" altLang="en-US" sz="3200" dirty="0">
                <a:solidFill>
                  <a:srgbClr val="FFFF00"/>
                </a:solidFill>
              </a:rPr>
              <a:t>世界的王将到；他在我里面是毫无所有</a:t>
            </a:r>
            <a:r>
              <a:rPr lang="zh-CN" altLang="en-US" sz="3200" dirty="0" smtClean="0"/>
              <a:t>，</a:t>
            </a:r>
            <a:endParaRPr lang="en-US" altLang="zh-CN" sz="3200" dirty="0" smtClean="0"/>
          </a:p>
          <a:p>
            <a:r>
              <a:rPr lang="en-US" sz="3200" dirty="0"/>
              <a:t> </a:t>
            </a:r>
            <a:endParaRPr lang="en-US" sz="3200" dirty="0" smtClean="0"/>
          </a:p>
          <a:p>
            <a:r>
              <a:rPr lang="zh-CN" altLang="en-US" sz="3200" dirty="0" smtClean="0"/>
              <a:t>十六章：</a:t>
            </a:r>
            <a:r>
              <a:rPr lang="en-US" sz="3200" b="1" baseline="30000" dirty="0" smtClean="0"/>
              <a:t>3</a:t>
            </a:r>
            <a:r>
              <a:rPr lang="en-US" altLang="zh-CN" sz="3200" b="1" baseline="30000" dirty="0" smtClean="0"/>
              <a:t>3</a:t>
            </a:r>
            <a:r>
              <a:rPr lang="en-US" sz="3200" b="1" baseline="30000" dirty="0"/>
              <a:t> </a:t>
            </a:r>
            <a:r>
              <a:rPr lang="zh-CN" altLang="en-US" sz="3200" dirty="0"/>
              <a:t>我将这些事</a:t>
            </a:r>
            <a:r>
              <a:rPr lang="zh-CN" altLang="en-US" sz="3200" dirty="0">
                <a:solidFill>
                  <a:srgbClr val="FF0000"/>
                </a:solidFill>
              </a:rPr>
              <a:t>告诉你们</a:t>
            </a:r>
            <a:r>
              <a:rPr lang="zh-CN" altLang="en-US" sz="3200" dirty="0"/>
              <a:t>，是要叫你们</a:t>
            </a:r>
            <a:r>
              <a:rPr lang="zh-CN" altLang="en-US" sz="3200" dirty="0">
                <a:solidFill>
                  <a:srgbClr val="008000"/>
                </a:solidFill>
              </a:rPr>
              <a:t>在我里面有平安</a:t>
            </a:r>
            <a:r>
              <a:rPr lang="zh-CN" altLang="en-US" sz="3200" dirty="0"/>
              <a:t>。在世上你们有苦难，但你们可以放心，我已经</a:t>
            </a:r>
            <a:r>
              <a:rPr lang="zh-CN" altLang="en-US" sz="3200" dirty="0">
                <a:solidFill>
                  <a:srgbClr val="FFFF00"/>
                </a:solidFill>
              </a:rPr>
              <a:t>胜了世界</a:t>
            </a:r>
            <a:r>
              <a:rPr lang="zh-CN" altLang="en-US" sz="3200" dirty="0"/>
              <a:t>。</a:t>
            </a:r>
            <a:r>
              <a:rPr lang="en-US" sz="3200" dirty="0"/>
              <a:t> </a:t>
            </a:r>
          </a:p>
        </p:txBody>
      </p:sp>
      <p:sp>
        <p:nvSpPr>
          <p:cNvPr id="4" name="TextBox 3"/>
          <p:cNvSpPr txBox="1"/>
          <p:nvPr/>
        </p:nvSpPr>
        <p:spPr>
          <a:xfrm>
            <a:off x="0" y="133350"/>
            <a:ext cx="9144000" cy="769441"/>
          </a:xfrm>
          <a:prstGeom prst="rect">
            <a:avLst/>
          </a:prstGeom>
          <a:noFill/>
        </p:spPr>
        <p:txBody>
          <a:bodyPr wrap="square" rtlCol="0">
            <a:spAutoFit/>
          </a:bodyPr>
          <a:lstStyle/>
          <a:p>
            <a:pPr marL="0" lvl="2" algn="ctr"/>
            <a:r>
              <a:rPr lang="zh-CN" altLang="en-US" sz="4400" dirty="0" smtClean="0"/>
              <a:t>约翰福音</a:t>
            </a:r>
            <a:r>
              <a:rPr lang="en-US" altLang="zh-CN" sz="4400" dirty="0" smtClean="0"/>
              <a:t>@</a:t>
            </a:r>
            <a:r>
              <a:rPr lang="zh-CN" altLang="en-US" sz="4400" dirty="0"/>
              <a:t>临别赠言</a:t>
            </a:r>
            <a:endParaRPr lang="en-US" altLang="zh-CN" sz="4400" dirty="0" smtClean="0">
              <a:effectLst>
                <a:outerShdw blurRad="38100" dist="38100" dir="2700000" algn="tl">
                  <a:srgbClr val="010199"/>
                </a:outerShdw>
              </a:effectLst>
            </a:endParaRPr>
          </a:p>
        </p:txBody>
      </p:sp>
    </p:spTree>
    <p:extLst>
      <p:ext uri="{BB962C8B-B14F-4D97-AF65-F5344CB8AC3E}">
        <p14:creationId xmlns:p14="http://schemas.microsoft.com/office/powerpoint/2010/main" val="359288815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95351"/>
            <a:ext cx="9372600" cy="3826689"/>
          </a:xfrm>
          <a:prstGeom prst="rect">
            <a:avLst/>
          </a:prstGeom>
        </p:spPr>
        <p:txBody>
          <a:bodyPr wrap="square">
            <a:spAutoFit/>
          </a:bodyPr>
          <a:lstStyle/>
          <a:p>
            <a:r>
              <a:rPr lang="en-US" sz="2800" b="1" baseline="30000" dirty="0"/>
              <a:t>27 </a:t>
            </a:r>
            <a:r>
              <a:rPr lang="zh-CN" altLang="en-US" sz="2800" dirty="0"/>
              <a:t>我留下平安给你们，我将我的平安赐给你们。我所赐的不像世人所赐的，你们</a:t>
            </a:r>
            <a:r>
              <a:rPr lang="zh-CN" altLang="en-US" sz="2800" dirty="0">
                <a:solidFill>
                  <a:srgbClr val="FFFF00"/>
                </a:solidFill>
              </a:rPr>
              <a:t>心里不要忧愁</a:t>
            </a:r>
            <a:r>
              <a:rPr lang="zh-CN" altLang="en-US" sz="2800" dirty="0"/>
              <a:t>，</a:t>
            </a:r>
            <a:r>
              <a:rPr lang="zh-CN" altLang="en-US" sz="2800" dirty="0" smtClean="0"/>
              <a:t>也不要胆怯</a:t>
            </a:r>
            <a:r>
              <a:rPr lang="en-US" sz="2800" b="1" baseline="30000" dirty="0" smtClean="0"/>
              <a:t>28</a:t>
            </a:r>
            <a:r>
              <a:rPr lang="en-US" sz="2800" b="1" baseline="30000" dirty="0"/>
              <a:t> </a:t>
            </a:r>
            <a:r>
              <a:rPr lang="zh-CN" altLang="en-US" sz="2800" dirty="0"/>
              <a:t>你们听见我对你们说了，我去，</a:t>
            </a:r>
            <a:r>
              <a:rPr lang="zh-CN" altLang="en-US" sz="2800" dirty="0">
                <a:solidFill>
                  <a:srgbClr val="CCFFCC"/>
                </a:solidFill>
              </a:rPr>
              <a:t>还要到你们这里来</a:t>
            </a:r>
            <a:r>
              <a:rPr lang="zh-CN" altLang="en-US" sz="2800" dirty="0"/>
              <a:t>。你们若爱我，因我到父那里去，就必喜乐，因为父是比我大的</a:t>
            </a:r>
            <a:r>
              <a:rPr lang="zh-CN" altLang="en-US" sz="2800" dirty="0" smtClean="0"/>
              <a:t>。</a:t>
            </a:r>
            <a:endParaRPr lang="en-US" sz="2800" b="1" baseline="30000" dirty="0" smtClean="0"/>
          </a:p>
          <a:p>
            <a:endParaRPr lang="en-US" sz="2800" b="1" baseline="30000" dirty="0"/>
          </a:p>
          <a:p>
            <a:r>
              <a:rPr lang="en-US" altLang="zh-CN" sz="2800" b="1" baseline="30000" dirty="0" smtClean="0"/>
              <a:t>1</a:t>
            </a:r>
            <a:r>
              <a:rPr lang="zh-CN" altLang="en-US" sz="2800" dirty="0" smtClean="0"/>
              <a:t>你们</a:t>
            </a:r>
            <a:r>
              <a:rPr lang="zh-CN" altLang="en-US" sz="2800" dirty="0">
                <a:solidFill>
                  <a:srgbClr val="FFFF00"/>
                </a:solidFill>
              </a:rPr>
              <a:t>心里不要忧愁</a:t>
            </a:r>
            <a:r>
              <a:rPr lang="zh-CN" altLang="en-US" sz="2800" dirty="0"/>
              <a:t>，你们信神，也当信我</a:t>
            </a:r>
            <a:r>
              <a:rPr lang="zh-CN" altLang="en-US" sz="2800" dirty="0" smtClean="0"/>
              <a:t>。</a:t>
            </a:r>
            <a:r>
              <a:rPr lang="en-US" sz="2800" b="1" baseline="30000" dirty="0" smtClean="0"/>
              <a:t>2</a:t>
            </a:r>
            <a:r>
              <a:rPr lang="en-US" sz="2800" b="1" baseline="30000" dirty="0"/>
              <a:t> </a:t>
            </a:r>
            <a:r>
              <a:rPr lang="zh-CN" altLang="en-US" sz="2800" dirty="0"/>
              <a:t>在我父的家里有许多住处，若是没有，我就早已告诉你们了，我去原是为你们预备地方去</a:t>
            </a:r>
            <a:r>
              <a:rPr lang="zh-CN" altLang="en-US" sz="2800" dirty="0" smtClean="0"/>
              <a:t>。</a:t>
            </a:r>
            <a:r>
              <a:rPr lang="en-US" sz="2800" b="1" baseline="30000" dirty="0" smtClean="0"/>
              <a:t>3</a:t>
            </a:r>
            <a:r>
              <a:rPr lang="en-US" sz="2800" b="1" baseline="30000" dirty="0"/>
              <a:t> </a:t>
            </a:r>
            <a:r>
              <a:rPr lang="zh-CN" altLang="en-US" sz="2800" dirty="0"/>
              <a:t>我若去为你们预备了地方，</a:t>
            </a:r>
            <a:r>
              <a:rPr lang="zh-CN" altLang="en-US" sz="2800" dirty="0">
                <a:solidFill>
                  <a:srgbClr val="CCFFCC"/>
                </a:solidFill>
              </a:rPr>
              <a:t>就必再来接你们</a:t>
            </a:r>
            <a:r>
              <a:rPr lang="zh-CN" altLang="en-US" sz="2800" dirty="0"/>
              <a:t>到我那里去，我在哪里，叫你们也在哪里。</a:t>
            </a:r>
            <a:r>
              <a:rPr lang="en-US" sz="2800" dirty="0"/>
              <a:t> </a:t>
            </a:r>
          </a:p>
        </p:txBody>
      </p:sp>
      <p:sp>
        <p:nvSpPr>
          <p:cNvPr id="4" name="TextBox 3"/>
          <p:cNvSpPr txBox="1"/>
          <p:nvPr/>
        </p:nvSpPr>
        <p:spPr>
          <a:xfrm>
            <a:off x="0" y="133350"/>
            <a:ext cx="9144000" cy="769441"/>
          </a:xfrm>
          <a:prstGeom prst="rect">
            <a:avLst/>
          </a:prstGeom>
          <a:noFill/>
        </p:spPr>
        <p:txBody>
          <a:bodyPr wrap="square" rtlCol="0">
            <a:spAutoFit/>
          </a:bodyPr>
          <a:lstStyle/>
          <a:p>
            <a:pPr marL="0" lvl="2" algn="ctr"/>
            <a:r>
              <a:rPr lang="zh-CN" altLang="en-US" sz="4400" dirty="0" smtClean="0"/>
              <a:t>约翰</a:t>
            </a:r>
            <a:r>
              <a:rPr lang="zh-CN" altLang="en-US" sz="4400" dirty="0"/>
              <a:t>福音</a:t>
            </a:r>
            <a:r>
              <a:rPr lang="zh-CN" altLang="en-US" sz="4400" dirty="0" smtClean="0"/>
              <a:t>十四章</a:t>
            </a:r>
            <a:r>
              <a:rPr lang="en-US" altLang="zh-CN" sz="4400" dirty="0" smtClean="0"/>
              <a:t>@</a:t>
            </a:r>
            <a:r>
              <a:rPr lang="zh-CN" altLang="en-US" sz="4400" dirty="0"/>
              <a:t>临别赠言</a:t>
            </a:r>
            <a:endParaRPr lang="en-US" altLang="zh-CN" sz="4400" dirty="0" smtClean="0">
              <a:effectLst>
                <a:outerShdw blurRad="38100" dist="38100" dir="2700000" algn="tl">
                  <a:srgbClr val="010199"/>
                </a:outerShdw>
              </a:effectLst>
            </a:endParaRPr>
          </a:p>
        </p:txBody>
      </p:sp>
    </p:spTree>
    <p:extLst>
      <p:ext uri="{BB962C8B-B14F-4D97-AF65-F5344CB8AC3E}">
        <p14:creationId xmlns:p14="http://schemas.microsoft.com/office/powerpoint/2010/main" val="202721627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SimSun"/>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58115</TotalTime>
  <Words>2183</Words>
  <Application>Microsoft Macintosh PowerPoint</Application>
  <PresentationFormat>On-screen Show (16:9)</PresentationFormat>
  <Paragraphs>170</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Kunming Su</cp:lastModifiedBy>
  <cp:revision>943</cp:revision>
  <cp:lastPrinted>2015-01-04T15:02:33Z</cp:lastPrinted>
  <dcterms:created xsi:type="dcterms:W3CDTF">2005-05-27T01:23:00Z</dcterms:created>
  <dcterms:modified xsi:type="dcterms:W3CDTF">2015-01-04T16:10:12Z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