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6"/>
  </p:notesMasterIdLst>
  <p:handoutMasterIdLst>
    <p:handoutMasterId r:id="rId27"/>
  </p:handoutMasterIdLst>
  <p:sldIdLst>
    <p:sldId id="964" r:id="rId2"/>
    <p:sldId id="1177" r:id="rId3"/>
    <p:sldId id="1181" r:id="rId4"/>
    <p:sldId id="1203" r:id="rId5"/>
    <p:sldId id="1204" r:id="rId6"/>
    <p:sldId id="1208" r:id="rId7"/>
    <p:sldId id="1205" r:id="rId8"/>
    <p:sldId id="1212" r:id="rId9"/>
    <p:sldId id="1191" r:id="rId10"/>
    <p:sldId id="1200" r:id="rId11"/>
    <p:sldId id="1199" r:id="rId12"/>
    <p:sldId id="1214" r:id="rId13"/>
    <p:sldId id="1215" r:id="rId14"/>
    <p:sldId id="1216" r:id="rId15"/>
    <p:sldId id="1202" r:id="rId16"/>
    <p:sldId id="1184" r:id="rId17"/>
    <p:sldId id="1190" r:id="rId18"/>
    <p:sldId id="1209" r:id="rId19"/>
    <p:sldId id="1217" r:id="rId20"/>
    <p:sldId id="1219" r:id="rId21"/>
    <p:sldId id="1210" r:id="rId22"/>
    <p:sldId id="1194" r:id="rId23"/>
    <p:sldId id="1182" r:id="rId24"/>
    <p:sldId id="1201" r:id="rId25"/>
  </p:sldIdLst>
  <p:sldSz cx="9144000" cy="5143500" type="screen16x9"/>
  <p:notesSz cx="6858000" cy="9144000"/>
  <p:defaultTextStyle>
    <a:defPPr>
      <a:defRPr lang="zh-CN"/>
    </a:defPPr>
    <a:lvl1pPr algn="l" rtl="0" fontAlgn="base">
      <a:spcBef>
        <a:spcPct val="0"/>
      </a:spcBef>
      <a:spcAft>
        <a:spcPct val="0"/>
      </a:spcAft>
      <a:defRPr sz="5400" kern="1200">
        <a:solidFill>
          <a:schemeClr val="tx1"/>
        </a:solidFill>
        <a:latin typeface="Arial" charset="0"/>
        <a:ea typeface="宋体" pitchFamily="2" charset="-122"/>
        <a:cs typeface="+mn-cs"/>
      </a:defRPr>
    </a:lvl1pPr>
    <a:lvl2pPr marL="457200" algn="l" rtl="0" fontAlgn="base">
      <a:spcBef>
        <a:spcPct val="0"/>
      </a:spcBef>
      <a:spcAft>
        <a:spcPct val="0"/>
      </a:spcAft>
      <a:defRPr sz="5400" kern="1200">
        <a:solidFill>
          <a:schemeClr val="tx1"/>
        </a:solidFill>
        <a:latin typeface="Arial" charset="0"/>
        <a:ea typeface="宋体" pitchFamily="2" charset="-122"/>
        <a:cs typeface="+mn-cs"/>
      </a:defRPr>
    </a:lvl2pPr>
    <a:lvl3pPr marL="914400" algn="l" rtl="0" fontAlgn="base">
      <a:spcBef>
        <a:spcPct val="0"/>
      </a:spcBef>
      <a:spcAft>
        <a:spcPct val="0"/>
      </a:spcAft>
      <a:defRPr sz="5400" kern="1200">
        <a:solidFill>
          <a:schemeClr val="tx1"/>
        </a:solidFill>
        <a:latin typeface="Arial" charset="0"/>
        <a:ea typeface="宋体" pitchFamily="2" charset="-122"/>
        <a:cs typeface="+mn-cs"/>
      </a:defRPr>
    </a:lvl3pPr>
    <a:lvl4pPr marL="1371600" algn="l" rtl="0" fontAlgn="base">
      <a:spcBef>
        <a:spcPct val="0"/>
      </a:spcBef>
      <a:spcAft>
        <a:spcPct val="0"/>
      </a:spcAft>
      <a:defRPr sz="5400" kern="1200">
        <a:solidFill>
          <a:schemeClr val="tx1"/>
        </a:solidFill>
        <a:latin typeface="Arial" charset="0"/>
        <a:ea typeface="宋体" pitchFamily="2" charset="-122"/>
        <a:cs typeface="+mn-cs"/>
      </a:defRPr>
    </a:lvl4pPr>
    <a:lvl5pPr marL="1828800" algn="l" rtl="0" fontAlgn="base">
      <a:spcBef>
        <a:spcPct val="0"/>
      </a:spcBef>
      <a:spcAft>
        <a:spcPct val="0"/>
      </a:spcAft>
      <a:defRPr sz="5400" kern="1200">
        <a:solidFill>
          <a:schemeClr val="tx1"/>
        </a:solidFill>
        <a:latin typeface="Arial" charset="0"/>
        <a:ea typeface="宋体" pitchFamily="2" charset="-122"/>
        <a:cs typeface="+mn-cs"/>
      </a:defRPr>
    </a:lvl5pPr>
    <a:lvl6pPr marL="2286000" algn="l" defTabSz="914400" rtl="0" eaLnBrk="1" latinLnBrk="0" hangingPunct="1">
      <a:defRPr sz="5400" kern="1200">
        <a:solidFill>
          <a:schemeClr val="tx1"/>
        </a:solidFill>
        <a:latin typeface="Arial" charset="0"/>
        <a:ea typeface="宋体" pitchFamily="2" charset="-122"/>
        <a:cs typeface="+mn-cs"/>
      </a:defRPr>
    </a:lvl6pPr>
    <a:lvl7pPr marL="2743200" algn="l" defTabSz="914400" rtl="0" eaLnBrk="1" latinLnBrk="0" hangingPunct="1">
      <a:defRPr sz="5400" kern="1200">
        <a:solidFill>
          <a:schemeClr val="tx1"/>
        </a:solidFill>
        <a:latin typeface="Arial" charset="0"/>
        <a:ea typeface="宋体" pitchFamily="2" charset="-122"/>
        <a:cs typeface="+mn-cs"/>
      </a:defRPr>
    </a:lvl7pPr>
    <a:lvl8pPr marL="3200400" algn="l" defTabSz="914400" rtl="0" eaLnBrk="1" latinLnBrk="0" hangingPunct="1">
      <a:defRPr sz="5400" kern="1200">
        <a:solidFill>
          <a:schemeClr val="tx1"/>
        </a:solidFill>
        <a:latin typeface="Arial" charset="0"/>
        <a:ea typeface="宋体" pitchFamily="2" charset="-122"/>
        <a:cs typeface="+mn-cs"/>
      </a:defRPr>
    </a:lvl8pPr>
    <a:lvl9pPr marL="3657600" algn="l" defTabSz="914400" rtl="0" eaLnBrk="1" latinLnBrk="0" hangingPunct="1">
      <a:defRPr sz="5400"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59" autoAdjust="0"/>
    <p:restoredTop sz="85990" autoAdjust="0"/>
  </p:normalViewPr>
  <p:slideViewPr>
    <p:cSldViewPr>
      <p:cViewPr>
        <p:scale>
          <a:sx n="85" d="100"/>
          <a:sy n="85" d="100"/>
        </p:scale>
        <p:origin x="-1880" y="-28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300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29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0229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0229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0229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ED6543E-C78A-4331-A162-BA1D0CD79CAA}" type="slidenum">
              <a:rPr lang="en-US" altLang="en-US"/>
              <a:pPr/>
              <a:t>‹#›</a:t>
            </a:fld>
            <a:endParaRPr lang="en-US" altLang="en-US"/>
          </a:p>
        </p:txBody>
      </p:sp>
    </p:spTree>
    <p:extLst>
      <p:ext uri="{BB962C8B-B14F-4D97-AF65-F5344CB8AC3E}">
        <p14:creationId xmlns:p14="http://schemas.microsoft.com/office/powerpoint/2010/main" val="25050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5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25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608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5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25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25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4FC19A8-478F-492E-B886-41ED4EA57883}" type="slidenum">
              <a:rPr lang="en-US" altLang="en-US"/>
              <a:pPr/>
              <a:t>‹#›</a:t>
            </a:fld>
            <a:endParaRPr lang="en-US" altLang="en-US"/>
          </a:p>
        </p:txBody>
      </p:sp>
    </p:spTree>
    <p:extLst>
      <p:ext uri="{BB962C8B-B14F-4D97-AF65-F5344CB8AC3E}">
        <p14:creationId xmlns:p14="http://schemas.microsoft.com/office/powerpoint/2010/main" val="837866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pitchFamily="2" charset="-122"/>
              </a:defRPr>
            </a:lvl1pPr>
            <a:lvl2pPr marL="742950" indent="-285750" eaLnBrk="0" hangingPunct="0">
              <a:spcBef>
                <a:spcPct val="30000"/>
              </a:spcBef>
              <a:defRPr sz="1200">
                <a:solidFill>
                  <a:schemeClr val="tx1"/>
                </a:solidFill>
                <a:latin typeface="Arial" charset="0"/>
                <a:ea typeface="宋体" pitchFamily="2" charset="-122"/>
              </a:defRPr>
            </a:lvl2pPr>
            <a:lvl3pPr marL="1143000" indent="-228600" eaLnBrk="0" hangingPunct="0">
              <a:spcBef>
                <a:spcPct val="30000"/>
              </a:spcBef>
              <a:defRPr sz="1200">
                <a:solidFill>
                  <a:schemeClr val="tx1"/>
                </a:solidFill>
                <a:latin typeface="Arial" charset="0"/>
                <a:ea typeface="宋体" pitchFamily="2" charset="-122"/>
              </a:defRPr>
            </a:lvl3pPr>
            <a:lvl4pPr marL="1600200" indent="-228600" eaLnBrk="0" hangingPunct="0">
              <a:spcBef>
                <a:spcPct val="30000"/>
              </a:spcBef>
              <a:defRPr sz="1200">
                <a:solidFill>
                  <a:schemeClr val="tx1"/>
                </a:solidFill>
                <a:latin typeface="Arial" charset="0"/>
                <a:ea typeface="宋体" pitchFamily="2" charset="-122"/>
              </a:defRPr>
            </a:lvl4pPr>
            <a:lvl5pPr marL="2057400" indent="-228600" eaLnBrk="0" hangingPunct="0">
              <a:spcBef>
                <a:spcPct val="30000"/>
              </a:spcBef>
              <a:defRPr sz="1200">
                <a:solidFill>
                  <a:schemeClr val="tx1"/>
                </a:solidFill>
                <a:latin typeface="Arial" charset="0"/>
                <a:ea typeface="宋体" pitchFamily="2" charset="-122"/>
              </a:defRPr>
            </a:lvl5pPr>
            <a:lvl6pPr marL="2514600" indent="-228600" eaLnBrk="0" fontAlgn="base" hangingPunct="0">
              <a:spcBef>
                <a:spcPct val="30000"/>
              </a:spcBef>
              <a:spcAft>
                <a:spcPct val="0"/>
              </a:spcAft>
              <a:defRPr sz="1200">
                <a:solidFill>
                  <a:schemeClr val="tx1"/>
                </a:solidFill>
                <a:latin typeface="Arial" charset="0"/>
                <a:ea typeface="宋体" pitchFamily="2" charset="-122"/>
              </a:defRPr>
            </a:lvl6pPr>
            <a:lvl7pPr marL="2971800" indent="-228600" eaLnBrk="0" fontAlgn="base" hangingPunct="0">
              <a:spcBef>
                <a:spcPct val="30000"/>
              </a:spcBef>
              <a:spcAft>
                <a:spcPct val="0"/>
              </a:spcAft>
              <a:defRPr sz="1200">
                <a:solidFill>
                  <a:schemeClr val="tx1"/>
                </a:solidFill>
                <a:latin typeface="Arial" charset="0"/>
                <a:ea typeface="宋体" pitchFamily="2" charset="-122"/>
              </a:defRPr>
            </a:lvl7pPr>
            <a:lvl8pPr marL="3429000" indent="-228600" eaLnBrk="0" fontAlgn="base" hangingPunct="0">
              <a:spcBef>
                <a:spcPct val="30000"/>
              </a:spcBef>
              <a:spcAft>
                <a:spcPct val="0"/>
              </a:spcAft>
              <a:defRPr sz="1200">
                <a:solidFill>
                  <a:schemeClr val="tx1"/>
                </a:solidFill>
                <a:latin typeface="Arial" charset="0"/>
                <a:ea typeface="宋体" pitchFamily="2" charset="-122"/>
              </a:defRPr>
            </a:lvl8pPr>
            <a:lvl9pPr marL="3886200" indent="-228600" eaLnBrk="0" fontAlgn="base" hangingPunct="0">
              <a:spcBef>
                <a:spcPct val="30000"/>
              </a:spcBef>
              <a:spcAft>
                <a:spcPct val="0"/>
              </a:spcAft>
              <a:defRPr sz="1200">
                <a:solidFill>
                  <a:schemeClr val="tx1"/>
                </a:solidFill>
                <a:latin typeface="Arial" charset="0"/>
                <a:ea typeface="宋体" pitchFamily="2" charset="-122"/>
              </a:defRPr>
            </a:lvl9pPr>
          </a:lstStyle>
          <a:p>
            <a:pPr eaLnBrk="1" hangingPunct="1">
              <a:spcBef>
                <a:spcPct val="0"/>
              </a:spcBef>
            </a:pPr>
            <a:fld id="{B166CA95-9962-401C-A6A4-561F9DBC3001}" type="slidenum">
              <a:rPr lang="en-US" altLang="en-US"/>
              <a:pPr eaLnBrk="1" hangingPunct="1">
                <a:spcBef>
                  <a:spcPct val="0"/>
                </a:spcBef>
              </a:pPr>
              <a:t>1</a:t>
            </a:fld>
            <a:endParaRPr lang="en-US" altLang="en-US"/>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z="1200" kern="1200" dirty="0" smtClean="0">
                <a:solidFill>
                  <a:schemeClr val="tx1"/>
                </a:solidFill>
                <a:effectLst/>
                <a:latin typeface="Arial" charset="0"/>
                <a:ea typeface="宋体" pitchFamily="2" charset="-122"/>
                <a:cs typeface="+mn-cs"/>
              </a:rPr>
              <a:t>箴言 </a:t>
            </a:r>
            <a:r>
              <a:rPr lang="en-US" altLang="zh-TW" sz="1200" kern="1200" dirty="0" smtClean="0">
                <a:solidFill>
                  <a:schemeClr val="tx1"/>
                </a:solidFill>
                <a:effectLst/>
                <a:latin typeface="Arial" charset="0"/>
                <a:ea typeface="宋体" pitchFamily="2" charset="-122"/>
                <a:cs typeface="+mn-cs"/>
              </a:rPr>
              <a:t>1</a:t>
            </a:r>
            <a:r>
              <a:rPr lang="en-US" altLang="zh-CN" sz="1200" kern="1200" dirty="0" smtClean="0">
                <a:solidFill>
                  <a:schemeClr val="tx1"/>
                </a:solidFill>
                <a:effectLst/>
                <a:latin typeface="Arial" charset="0"/>
                <a:ea typeface="宋体" pitchFamily="2" charset="-122"/>
                <a:cs typeface="+mn-cs"/>
              </a:rPr>
              <a:t>7:</a:t>
            </a:r>
            <a:r>
              <a:rPr lang="en-US" altLang="zh-TW" sz="1200" kern="1200" dirty="0" smtClean="0">
                <a:solidFill>
                  <a:schemeClr val="tx1"/>
                </a:solidFill>
                <a:effectLst/>
                <a:latin typeface="Arial" charset="0"/>
                <a:ea typeface="宋体" pitchFamily="2" charset="-122"/>
                <a:cs typeface="+mn-cs"/>
              </a:rPr>
              <a:t>3 </a:t>
            </a:r>
            <a:r>
              <a:rPr lang="zh-TW" altLang="en-US" sz="1200" kern="1200" dirty="0" smtClean="0">
                <a:solidFill>
                  <a:schemeClr val="tx1"/>
                </a:solidFill>
                <a:effectLst/>
                <a:latin typeface="Arial" charset="0"/>
                <a:ea typeface="宋体" pitchFamily="2" charset="-122"/>
                <a:cs typeface="+mn-cs"/>
              </a:rPr>
              <a:t>鼎为炼银，炉为炼金，唯有耶和华熬炼人心。诗篇</a:t>
            </a:r>
            <a:r>
              <a:rPr lang="en-US" altLang="zh-TW" sz="1200" kern="1200" dirty="0" smtClean="0">
                <a:solidFill>
                  <a:schemeClr val="tx1"/>
                </a:solidFill>
                <a:effectLst/>
                <a:latin typeface="Arial" charset="0"/>
                <a:ea typeface="宋体" pitchFamily="2" charset="-122"/>
                <a:cs typeface="+mn-cs"/>
              </a:rPr>
              <a:t>1</a:t>
            </a:r>
            <a:r>
              <a:rPr lang="en-US" altLang="zh-CN" sz="1200" kern="1200" dirty="0" smtClean="0">
                <a:solidFill>
                  <a:schemeClr val="tx1"/>
                </a:solidFill>
                <a:effectLst/>
                <a:latin typeface="Arial" charset="0"/>
                <a:ea typeface="宋体" pitchFamily="2" charset="-122"/>
                <a:cs typeface="+mn-cs"/>
              </a:rPr>
              <a:t>2:</a:t>
            </a:r>
            <a:r>
              <a:rPr lang="en-US" altLang="zh-TW" sz="1200" kern="1200" dirty="0" smtClean="0">
                <a:solidFill>
                  <a:schemeClr val="tx1"/>
                </a:solidFill>
                <a:effectLst/>
                <a:latin typeface="Arial" charset="0"/>
                <a:ea typeface="宋体" pitchFamily="2" charset="-122"/>
                <a:cs typeface="+mn-cs"/>
              </a:rPr>
              <a:t>6 </a:t>
            </a:r>
            <a:r>
              <a:rPr lang="zh-TW" altLang="en-US" sz="1200" kern="1200" dirty="0" smtClean="0">
                <a:solidFill>
                  <a:schemeClr val="tx1"/>
                </a:solidFill>
                <a:effectLst/>
                <a:latin typeface="Arial" charset="0"/>
                <a:ea typeface="宋体" pitchFamily="2" charset="-122"/>
                <a:cs typeface="+mn-cs"/>
              </a:rPr>
              <a:t>耶和华的言语是纯净的言语，如同银子在泥炉中炼过七次。</a:t>
            </a:r>
            <a:endParaRPr lang="en-US" sz="1200" kern="1200" dirty="0">
              <a:solidFill>
                <a:schemeClr val="tx1"/>
              </a:solidFill>
              <a:effectLst/>
              <a:latin typeface="Arial" charset="0"/>
              <a:ea typeface="宋体"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0B91BF6-0E93-384B-B229-4D7F25F56C2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0B91BF6-0E93-384B-B229-4D7F25F56C28}"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宋体" pitchFamily="2" charset="-122"/>
                <a:cs typeface="+mn-cs"/>
              </a:rPr>
              <a:t>We believe that the Scriptures teach that homosexuality is contrary to God's created order and entered the world as a result of mankind's rebellion against God. Thus, the Scriptures condemn and prohibit the practice of homosexual behavior. (Genesis 1:27,28, Genesis 2:24, Leviticus 18:22, Romans 1:26,27) However, the Scriptures also hold out hope and grace to all who put their faith and trust in Jesus Christ. (1 Corinthians 6:9-11) Although we do not condone the practice of homosexual behavior, in the spirit of compassion we desire to extend assistance and counsel to those who may be unaware of or struggle with this expression of the sin nature. </a:t>
            </a:r>
          </a:p>
          <a:p>
            <a:r>
              <a:rPr lang="zh-CN" altLang="en-US" sz="1200" kern="1200" dirty="0" smtClean="0">
                <a:solidFill>
                  <a:schemeClr val="tx1"/>
                </a:solidFill>
                <a:effectLst/>
                <a:latin typeface="Arial" charset="0"/>
                <a:ea typeface="宋体" pitchFamily="2" charset="-122"/>
                <a:cs typeface="+mn-cs"/>
              </a:rPr>
              <a:t>我们相信圣经的教导是：同性恋与神的创造本意相违背，是因为人类对神的叛逆而进入这个世界的。因此，圣经谴责并禁止同性恋行为（创</a:t>
            </a:r>
            <a:r>
              <a:rPr lang="en-US" sz="1200" kern="1200" dirty="0" smtClean="0">
                <a:solidFill>
                  <a:schemeClr val="tx1"/>
                </a:solidFill>
                <a:effectLst/>
                <a:latin typeface="Arial" charset="0"/>
                <a:ea typeface="宋体" pitchFamily="2" charset="-122"/>
                <a:cs typeface="+mn-cs"/>
              </a:rPr>
              <a:t>1:27,28</a:t>
            </a:r>
            <a:r>
              <a:rPr lang="zh-CN" altLang="en-US" sz="1200" kern="1200" dirty="0" smtClean="0">
                <a:solidFill>
                  <a:schemeClr val="tx1"/>
                </a:solidFill>
                <a:effectLst/>
                <a:latin typeface="Arial" charset="0"/>
                <a:ea typeface="宋体" pitchFamily="2" charset="-122"/>
                <a:cs typeface="+mn-cs"/>
              </a:rPr>
              <a:t>；</a:t>
            </a:r>
            <a:r>
              <a:rPr lang="en-US" sz="1200" kern="1200" dirty="0" smtClean="0">
                <a:solidFill>
                  <a:schemeClr val="tx1"/>
                </a:solidFill>
                <a:effectLst/>
                <a:latin typeface="Arial" charset="0"/>
                <a:ea typeface="宋体" pitchFamily="2" charset="-122"/>
                <a:cs typeface="+mn-cs"/>
              </a:rPr>
              <a:t>2:24, </a:t>
            </a:r>
            <a:r>
              <a:rPr lang="zh-CN" altLang="en-US" sz="1200" kern="1200" dirty="0" smtClean="0">
                <a:solidFill>
                  <a:schemeClr val="tx1"/>
                </a:solidFill>
                <a:effectLst/>
                <a:latin typeface="Arial" charset="0"/>
                <a:ea typeface="宋体" pitchFamily="2" charset="-122"/>
                <a:cs typeface="+mn-cs"/>
              </a:rPr>
              <a:t>利</a:t>
            </a:r>
            <a:r>
              <a:rPr lang="en-US" sz="1200" kern="1200" dirty="0" smtClean="0">
                <a:solidFill>
                  <a:schemeClr val="tx1"/>
                </a:solidFill>
                <a:effectLst/>
                <a:latin typeface="Arial" charset="0"/>
                <a:ea typeface="宋体" pitchFamily="2" charset="-122"/>
                <a:cs typeface="+mn-cs"/>
              </a:rPr>
              <a:t>18:22, </a:t>
            </a:r>
            <a:r>
              <a:rPr lang="zh-CN" altLang="en-US" sz="1200" kern="1200" dirty="0" smtClean="0">
                <a:solidFill>
                  <a:schemeClr val="tx1"/>
                </a:solidFill>
                <a:effectLst/>
                <a:latin typeface="Arial" charset="0"/>
                <a:ea typeface="宋体" pitchFamily="2" charset="-122"/>
                <a:cs typeface="+mn-cs"/>
              </a:rPr>
              <a:t>罗</a:t>
            </a:r>
            <a:r>
              <a:rPr lang="en-US" sz="1200" kern="1200" dirty="0" smtClean="0">
                <a:solidFill>
                  <a:schemeClr val="tx1"/>
                </a:solidFill>
                <a:effectLst/>
                <a:latin typeface="Arial" charset="0"/>
                <a:ea typeface="宋体" pitchFamily="2" charset="-122"/>
                <a:cs typeface="+mn-cs"/>
              </a:rPr>
              <a:t>1:26,27</a:t>
            </a:r>
            <a:r>
              <a:rPr lang="zh-CN" altLang="en-US" sz="1200" kern="1200" dirty="0" smtClean="0">
                <a:solidFill>
                  <a:schemeClr val="tx1"/>
                </a:solidFill>
                <a:effectLst/>
                <a:latin typeface="Arial" charset="0"/>
                <a:ea typeface="宋体" pitchFamily="2" charset="-122"/>
                <a:cs typeface="+mn-cs"/>
              </a:rPr>
              <a:t>）。然而，圣经却向所有信靠耶稣的人应许了盼望和恩典（包括曾经是同性恋后来真心信靠耶稣的人，比如袁幼轩</a:t>
            </a:r>
            <a:r>
              <a:rPr lang="en-US" sz="1200" kern="1200" dirty="0" smtClean="0">
                <a:solidFill>
                  <a:schemeClr val="tx1"/>
                </a:solidFill>
                <a:effectLst/>
                <a:latin typeface="Arial" charset="0"/>
                <a:ea typeface="宋体" pitchFamily="2" charset="-122"/>
                <a:cs typeface="+mn-cs"/>
              </a:rPr>
              <a:t> Christopher Yuan</a:t>
            </a:r>
            <a:r>
              <a:rPr lang="zh-CN" altLang="en-US" sz="1200" kern="1200" dirty="0" smtClean="0">
                <a:solidFill>
                  <a:schemeClr val="tx1"/>
                </a:solidFill>
                <a:effectLst/>
                <a:latin typeface="Arial" charset="0"/>
                <a:ea typeface="宋体" pitchFamily="2" charset="-122"/>
                <a:cs typeface="+mn-cs"/>
              </a:rPr>
              <a:t>） 。（林前</a:t>
            </a:r>
            <a:r>
              <a:rPr lang="en-US" sz="1200" kern="1200" dirty="0" smtClean="0">
                <a:solidFill>
                  <a:schemeClr val="tx1"/>
                </a:solidFill>
                <a:effectLst/>
                <a:latin typeface="Arial" charset="0"/>
                <a:ea typeface="宋体" pitchFamily="2" charset="-122"/>
                <a:cs typeface="+mn-cs"/>
              </a:rPr>
              <a:t>6:</a:t>
            </a:r>
            <a:r>
              <a:rPr lang="en-US" sz="1200" b="1" kern="1200" baseline="30000" dirty="0" smtClean="0">
                <a:solidFill>
                  <a:schemeClr val="tx1"/>
                </a:solidFill>
                <a:effectLst/>
                <a:latin typeface="Arial" charset="0"/>
                <a:ea typeface="宋体" pitchFamily="2" charset="-122"/>
                <a:cs typeface="+mn-cs"/>
              </a:rPr>
              <a:t>9 </a:t>
            </a:r>
            <a:r>
              <a:rPr lang="en-US" sz="1200" kern="1200" dirty="0" smtClean="0">
                <a:solidFill>
                  <a:schemeClr val="tx1"/>
                </a:solidFill>
                <a:effectLst/>
                <a:latin typeface="Arial" charset="0"/>
                <a:ea typeface="宋体" pitchFamily="2" charset="-122"/>
                <a:cs typeface="+mn-cs"/>
              </a:rPr>
              <a:t>你们岂不知不义的人不能承受神的国吗？不要自欺，无论是淫乱的、拜偶像的、奸淫的、做娈童的、亲男色的、 </a:t>
            </a:r>
            <a:r>
              <a:rPr lang="en-US" sz="1200" b="1" kern="1200" baseline="30000" dirty="0" smtClean="0">
                <a:solidFill>
                  <a:schemeClr val="tx1"/>
                </a:solidFill>
                <a:effectLst/>
                <a:latin typeface="Arial" charset="0"/>
                <a:ea typeface="宋体" pitchFamily="2" charset="-122"/>
                <a:cs typeface="+mn-cs"/>
              </a:rPr>
              <a:t>10 </a:t>
            </a:r>
            <a:r>
              <a:rPr lang="en-US" sz="1200" kern="1200" dirty="0" smtClean="0">
                <a:solidFill>
                  <a:schemeClr val="tx1"/>
                </a:solidFill>
                <a:effectLst/>
                <a:latin typeface="Arial" charset="0"/>
                <a:ea typeface="宋体" pitchFamily="2" charset="-122"/>
                <a:cs typeface="+mn-cs"/>
              </a:rPr>
              <a:t>偷窃的、贪婪的、醉酒的、辱骂的、勒索的，都不能承受神的国。</a:t>
            </a:r>
            <a:r>
              <a:rPr lang="en-US" sz="1200" b="1" kern="1200" baseline="30000" dirty="0" smtClean="0">
                <a:solidFill>
                  <a:schemeClr val="tx1"/>
                </a:solidFill>
                <a:effectLst/>
                <a:latin typeface="Arial" charset="0"/>
                <a:ea typeface="宋体" pitchFamily="2" charset="-122"/>
                <a:cs typeface="+mn-cs"/>
              </a:rPr>
              <a:t>11 </a:t>
            </a:r>
            <a:r>
              <a:rPr lang="en-US" sz="1200" kern="1200" dirty="0" smtClean="0">
                <a:solidFill>
                  <a:schemeClr val="tx1"/>
                </a:solidFill>
                <a:effectLst/>
                <a:latin typeface="Arial" charset="0"/>
                <a:ea typeface="宋体" pitchFamily="2" charset="-122"/>
                <a:cs typeface="+mn-cs"/>
              </a:rPr>
              <a:t>你们中间也有人从前是这样，但如今你们奉主耶稣基督的名，并借着我们神的灵，已经洗净、成圣、称义了。</a:t>
            </a:r>
            <a:r>
              <a:rPr lang="zh-CN" altLang="en-US" sz="1200" kern="1200" dirty="0" smtClean="0">
                <a:solidFill>
                  <a:schemeClr val="tx1"/>
                </a:solidFill>
                <a:effectLst/>
                <a:latin typeface="Arial" charset="0"/>
                <a:ea typeface="宋体" pitchFamily="2" charset="-122"/>
                <a:cs typeface="+mn-cs"/>
              </a:rPr>
              <a:t>）虽然我们不容同性恋行为，但是我们愿意以怜悯的心帮助那些尚未意识到此罪或者正在其中挣扎的朋友们，让他们看到信靠耶稣的人所存的盼望和恩典。</a:t>
            </a:r>
            <a:endParaRPr lang="en-US" sz="12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袁幼轩曾援引凱勒牧師一句话并作出解释：正如凱勒牧師</a:t>
            </a:r>
            <a:r>
              <a:rPr lang="en-US" sz="1200" kern="1200" dirty="0" smtClean="0">
                <a:solidFill>
                  <a:schemeClr val="tx1"/>
                </a:solidFill>
                <a:effectLst/>
                <a:latin typeface="Arial" charset="0"/>
                <a:ea typeface="宋体" pitchFamily="2" charset="-122"/>
                <a:cs typeface="+mn-cs"/>
              </a:rPr>
              <a:t>(Pastor Tim Keller)</a:t>
            </a:r>
            <a:r>
              <a:rPr lang="zh-CN" altLang="en-US" sz="1200" kern="1200" dirty="0" smtClean="0">
                <a:solidFill>
                  <a:schemeClr val="tx1"/>
                </a:solidFill>
                <a:effectLst/>
                <a:latin typeface="Arial" charset="0"/>
                <a:ea typeface="宋体" pitchFamily="2" charset="-122"/>
                <a:cs typeface="+mn-cs"/>
              </a:rPr>
              <a:t>所言：「異性戀並不會使你進入天堂。」（信靠耶稣才会，而对信靠耶稣的人来讲</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编者按）聖潔才是我們的標準，並且我們是被召成為聖潔，不論我們有被異性或同性吸引的感覺。關於我們在性方面的聖潔，是指以下兩種情況的其一：如果你已經結婚的話，對你的異性配偶完全忠誠；或者，如果你獨身的話，要透過持守貞潔來成就忠誠。</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12</a:t>
            </a:fld>
            <a:endParaRPr lang="en-US" altLang="en-US"/>
          </a:p>
        </p:txBody>
      </p:sp>
    </p:spTree>
    <p:extLst>
      <p:ext uri="{BB962C8B-B14F-4D97-AF65-F5344CB8AC3E}">
        <p14:creationId xmlns:p14="http://schemas.microsoft.com/office/powerpoint/2010/main" val="1603939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宋体" pitchFamily="2" charset="-122"/>
                <a:cs typeface="+mn-cs"/>
              </a:rPr>
              <a:t>We believe that the Scriptures teach that homosexuality is contrary to God's created order and entered the world as a result of mankind's rebellion against God. Thus, the Scriptures condemn and prohibit the practice of homosexual behavior. (Genesis 1:27,28, Genesis 2:24, Leviticus 18:22, Romans 1:26,27) However, the Scriptures also hold out hope and grace to all who put their faith and trust in Jesus Christ. (1 Corinthians 6:9-11) Although we do not condone the practice of homosexual behavior, in the spirit of compassion we desire to extend assistance and counsel to those who may be unaware of or struggle with this expression of the sin nature. </a:t>
            </a:r>
          </a:p>
          <a:p>
            <a:r>
              <a:rPr lang="zh-CN" altLang="en-US" sz="1200" kern="1200" dirty="0" smtClean="0">
                <a:solidFill>
                  <a:schemeClr val="tx1"/>
                </a:solidFill>
                <a:effectLst/>
                <a:latin typeface="Arial" charset="0"/>
                <a:ea typeface="宋体" pitchFamily="2" charset="-122"/>
                <a:cs typeface="+mn-cs"/>
              </a:rPr>
              <a:t>我们相信圣经的教导是：同性恋与神的创造本意相违背，是因为人类对神的叛逆而进入这个世界的。因此，圣经谴责并禁止同性恋行为（创</a:t>
            </a:r>
            <a:r>
              <a:rPr lang="en-US" sz="1200" kern="1200" dirty="0" smtClean="0">
                <a:solidFill>
                  <a:schemeClr val="tx1"/>
                </a:solidFill>
                <a:effectLst/>
                <a:latin typeface="Arial" charset="0"/>
                <a:ea typeface="宋体" pitchFamily="2" charset="-122"/>
                <a:cs typeface="+mn-cs"/>
              </a:rPr>
              <a:t>1:27,28</a:t>
            </a:r>
            <a:r>
              <a:rPr lang="zh-CN" altLang="en-US" sz="1200" kern="1200" dirty="0" smtClean="0">
                <a:solidFill>
                  <a:schemeClr val="tx1"/>
                </a:solidFill>
                <a:effectLst/>
                <a:latin typeface="Arial" charset="0"/>
                <a:ea typeface="宋体" pitchFamily="2" charset="-122"/>
                <a:cs typeface="+mn-cs"/>
              </a:rPr>
              <a:t>；</a:t>
            </a:r>
            <a:r>
              <a:rPr lang="en-US" sz="1200" kern="1200" dirty="0" smtClean="0">
                <a:solidFill>
                  <a:schemeClr val="tx1"/>
                </a:solidFill>
                <a:effectLst/>
                <a:latin typeface="Arial" charset="0"/>
                <a:ea typeface="宋体" pitchFamily="2" charset="-122"/>
                <a:cs typeface="+mn-cs"/>
              </a:rPr>
              <a:t>2:24, </a:t>
            </a:r>
            <a:r>
              <a:rPr lang="zh-CN" altLang="en-US" sz="1200" kern="1200" dirty="0" smtClean="0">
                <a:solidFill>
                  <a:schemeClr val="tx1"/>
                </a:solidFill>
                <a:effectLst/>
                <a:latin typeface="Arial" charset="0"/>
                <a:ea typeface="宋体" pitchFamily="2" charset="-122"/>
                <a:cs typeface="+mn-cs"/>
              </a:rPr>
              <a:t>利</a:t>
            </a:r>
            <a:r>
              <a:rPr lang="en-US" sz="1200" kern="1200" dirty="0" smtClean="0">
                <a:solidFill>
                  <a:schemeClr val="tx1"/>
                </a:solidFill>
                <a:effectLst/>
                <a:latin typeface="Arial" charset="0"/>
                <a:ea typeface="宋体" pitchFamily="2" charset="-122"/>
                <a:cs typeface="+mn-cs"/>
              </a:rPr>
              <a:t>18:22, </a:t>
            </a:r>
            <a:r>
              <a:rPr lang="zh-CN" altLang="en-US" sz="1200" kern="1200" dirty="0" smtClean="0">
                <a:solidFill>
                  <a:schemeClr val="tx1"/>
                </a:solidFill>
                <a:effectLst/>
                <a:latin typeface="Arial" charset="0"/>
                <a:ea typeface="宋体" pitchFamily="2" charset="-122"/>
                <a:cs typeface="+mn-cs"/>
              </a:rPr>
              <a:t>罗</a:t>
            </a:r>
            <a:r>
              <a:rPr lang="en-US" sz="1200" kern="1200" dirty="0" smtClean="0">
                <a:solidFill>
                  <a:schemeClr val="tx1"/>
                </a:solidFill>
                <a:effectLst/>
                <a:latin typeface="Arial" charset="0"/>
                <a:ea typeface="宋体" pitchFamily="2" charset="-122"/>
                <a:cs typeface="+mn-cs"/>
              </a:rPr>
              <a:t>1:26,27</a:t>
            </a:r>
            <a:r>
              <a:rPr lang="zh-CN" altLang="en-US" sz="1200" kern="1200" dirty="0" smtClean="0">
                <a:solidFill>
                  <a:schemeClr val="tx1"/>
                </a:solidFill>
                <a:effectLst/>
                <a:latin typeface="Arial" charset="0"/>
                <a:ea typeface="宋体" pitchFamily="2" charset="-122"/>
                <a:cs typeface="+mn-cs"/>
              </a:rPr>
              <a:t>）。然而，圣经却向所有信靠耶稣的人应许了盼望和恩典（包括曾经是同性恋后来真心信靠耶稣的人，比如袁幼轩</a:t>
            </a:r>
            <a:r>
              <a:rPr lang="en-US" sz="1200" kern="1200" dirty="0" smtClean="0">
                <a:solidFill>
                  <a:schemeClr val="tx1"/>
                </a:solidFill>
                <a:effectLst/>
                <a:latin typeface="Arial" charset="0"/>
                <a:ea typeface="宋体" pitchFamily="2" charset="-122"/>
                <a:cs typeface="+mn-cs"/>
              </a:rPr>
              <a:t> Christopher Yuan</a:t>
            </a:r>
            <a:r>
              <a:rPr lang="zh-CN" altLang="en-US" sz="1200" kern="1200" dirty="0" smtClean="0">
                <a:solidFill>
                  <a:schemeClr val="tx1"/>
                </a:solidFill>
                <a:effectLst/>
                <a:latin typeface="Arial" charset="0"/>
                <a:ea typeface="宋体" pitchFamily="2" charset="-122"/>
                <a:cs typeface="+mn-cs"/>
              </a:rPr>
              <a:t>） 。（林前</a:t>
            </a:r>
            <a:r>
              <a:rPr lang="en-US" sz="1200" kern="1200" dirty="0" smtClean="0">
                <a:solidFill>
                  <a:schemeClr val="tx1"/>
                </a:solidFill>
                <a:effectLst/>
                <a:latin typeface="Arial" charset="0"/>
                <a:ea typeface="宋体" pitchFamily="2" charset="-122"/>
                <a:cs typeface="+mn-cs"/>
              </a:rPr>
              <a:t>6:</a:t>
            </a:r>
            <a:r>
              <a:rPr lang="en-US" sz="1200" b="1" kern="1200" baseline="30000" dirty="0" smtClean="0">
                <a:solidFill>
                  <a:schemeClr val="tx1"/>
                </a:solidFill>
                <a:effectLst/>
                <a:latin typeface="Arial" charset="0"/>
                <a:ea typeface="宋体" pitchFamily="2" charset="-122"/>
                <a:cs typeface="+mn-cs"/>
              </a:rPr>
              <a:t>9 </a:t>
            </a:r>
            <a:r>
              <a:rPr lang="en-US" sz="1200" kern="1200" dirty="0" smtClean="0">
                <a:solidFill>
                  <a:schemeClr val="tx1"/>
                </a:solidFill>
                <a:effectLst/>
                <a:latin typeface="Arial" charset="0"/>
                <a:ea typeface="宋体" pitchFamily="2" charset="-122"/>
                <a:cs typeface="+mn-cs"/>
              </a:rPr>
              <a:t>你们岂不知不义的人不能承受神的国吗？不要自欺，无论是淫乱的、拜偶像的、奸淫的、做娈童的、亲男色的、 </a:t>
            </a:r>
            <a:r>
              <a:rPr lang="en-US" sz="1200" b="1" kern="1200" baseline="30000" dirty="0" smtClean="0">
                <a:solidFill>
                  <a:schemeClr val="tx1"/>
                </a:solidFill>
                <a:effectLst/>
                <a:latin typeface="Arial" charset="0"/>
                <a:ea typeface="宋体" pitchFamily="2" charset="-122"/>
                <a:cs typeface="+mn-cs"/>
              </a:rPr>
              <a:t>10 </a:t>
            </a:r>
            <a:r>
              <a:rPr lang="en-US" sz="1200" kern="1200" dirty="0" smtClean="0">
                <a:solidFill>
                  <a:schemeClr val="tx1"/>
                </a:solidFill>
                <a:effectLst/>
                <a:latin typeface="Arial" charset="0"/>
                <a:ea typeface="宋体" pitchFamily="2" charset="-122"/>
                <a:cs typeface="+mn-cs"/>
              </a:rPr>
              <a:t>偷窃的、贪婪的、醉酒的、辱骂的、勒索的，都不能承受神的国。</a:t>
            </a:r>
            <a:r>
              <a:rPr lang="en-US" sz="1200" b="1" kern="1200" baseline="30000" dirty="0" smtClean="0">
                <a:solidFill>
                  <a:schemeClr val="tx1"/>
                </a:solidFill>
                <a:effectLst/>
                <a:latin typeface="Arial" charset="0"/>
                <a:ea typeface="宋体" pitchFamily="2" charset="-122"/>
                <a:cs typeface="+mn-cs"/>
              </a:rPr>
              <a:t>11 </a:t>
            </a:r>
            <a:r>
              <a:rPr lang="en-US" sz="1200" kern="1200" dirty="0" smtClean="0">
                <a:solidFill>
                  <a:schemeClr val="tx1"/>
                </a:solidFill>
                <a:effectLst/>
                <a:latin typeface="Arial" charset="0"/>
                <a:ea typeface="宋体" pitchFamily="2" charset="-122"/>
                <a:cs typeface="+mn-cs"/>
              </a:rPr>
              <a:t>你们中间也有人从前是这样，但如今你们奉主耶稣基督的名，并借着我们神的灵，已经洗净、成圣、称义了。</a:t>
            </a:r>
            <a:r>
              <a:rPr lang="zh-CN" altLang="en-US" sz="1200" kern="1200" dirty="0" smtClean="0">
                <a:solidFill>
                  <a:schemeClr val="tx1"/>
                </a:solidFill>
                <a:effectLst/>
                <a:latin typeface="Arial" charset="0"/>
                <a:ea typeface="宋体" pitchFamily="2" charset="-122"/>
                <a:cs typeface="+mn-cs"/>
              </a:rPr>
              <a:t>）虽然我们不容同性恋行为，但是我们愿意以怜悯的心帮助那些尚未意识到此罪或者正在其中挣扎的朋友们，让他们看到信靠耶稣的人所存的盼望和恩典。</a:t>
            </a:r>
            <a:endParaRPr lang="en-US" sz="12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袁幼轩曾援引凱勒牧師一句话并作出解释：正如凱勒牧師</a:t>
            </a:r>
            <a:r>
              <a:rPr lang="en-US" sz="1200" kern="1200" dirty="0" smtClean="0">
                <a:solidFill>
                  <a:schemeClr val="tx1"/>
                </a:solidFill>
                <a:effectLst/>
                <a:latin typeface="Arial" charset="0"/>
                <a:ea typeface="宋体" pitchFamily="2" charset="-122"/>
                <a:cs typeface="+mn-cs"/>
              </a:rPr>
              <a:t>(Pastor Tim Keller)</a:t>
            </a:r>
            <a:r>
              <a:rPr lang="zh-CN" altLang="en-US" sz="1200" kern="1200" dirty="0" smtClean="0">
                <a:solidFill>
                  <a:schemeClr val="tx1"/>
                </a:solidFill>
                <a:effectLst/>
                <a:latin typeface="Arial" charset="0"/>
                <a:ea typeface="宋体" pitchFamily="2" charset="-122"/>
                <a:cs typeface="+mn-cs"/>
              </a:rPr>
              <a:t>所言：「異性戀並不會使你進入天堂。」（信靠耶稣才会，而对信靠耶稣的人来讲</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编者按）聖潔才是我們的標準，並且我們是被召成為聖潔，不論我們有被異性或同性吸引的感覺。關於我們在性方面的聖潔，是指以下兩種情況的其一：如果你已經結婚的話，對你的異性配偶完全忠誠；或者，如果你獨身的話，要透過持守貞潔來成就忠誠。</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13</a:t>
            </a:fld>
            <a:endParaRPr lang="en-US" altLang="en-US"/>
          </a:p>
        </p:txBody>
      </p:sp>
    </p:spTree>
    <p:extLst>
      <p:ext uri="{BB962C8B-B14F-4D97-AF65-F5344CB8AC3E}">
        <p14:creationId xmlns:p14="http://schemas.microsoft.com/office/powerpoint/2010/main" val="1603939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宋体" pitchFamily="2" charset="-122"/>
                <a:cs typeface="+mn-cs"/>
              </a:rPr>
              <a:t>We believe that the Scriptures teach that homosexuality is contrary to God's created order and entered the world as a result of mankind's rebellion against God. Thus, the Scriptures condemn and prohibit the practice of homosexual behavior. (Genesis 1:27,28, Genesis 2:24, Leviticus 18:22, Romans 1:26,27) However, the Scriptures also hold out hope and grace to all who put their faith and trust in Jesus Christ. (1 Corinthians 6:9-11) Although we do not condone the practice of homosexual behavior, in the spirit of compassion we desire to extend assistance and counsel to those who may be unaware of or struggle with this expression of the sin nature. </a:t>
            </a:r>
          </a:p>
          <a:p>
            <a:r>
              <a:rPr lang="zh-CN" altLang="en-US" sz="1200" kern="1200" dirty="0" smtClean="0">
                <a:solidFill>
                  <a:schemeClr val="tx1"/>
                </a:solidFill>
                <a:effectLst/>
                <a:latin typeface="Arial" charset="0"/>
                <a:ea typeface="宋体" pitchFamily="2" charset="-122"/>
                <a:cs typeface="+mn-cs"/>
              </a:rPr>
              <a:t>我们相信圣经的教导是：同性恋与神的创造本意相违背，是因为人类对神的叛逆而进入这个世界的。因此，圣经谴责并禁止同性恋行为（创</a:t>
            </a:r>
            <a:r>
              <a:rPr lang="en-US" sz="1200" kern="1200" dirty="0" smtClean="0">
                <a:solidFill>
                  <a:schemeClr val="tx1"/>
                </a:solidFill>
                <a:effectLst/>
                <a:latin typeface="Arial" charset="0"/>
                <a:ea typeface="宋体" pitchFamily="2" charset="-122"/>
                <a:cs typeface="+mn-cs"/>
              </a:rPr>
              <a:t>1:27,28</a:t>
            </a:r>
            <a:r>
              <a:rPr lang="zh-CN" altLang="en-US" sz="1200" kern="1200" dirty="0" smtClean="0">
                <a:solidFill>
                  <a:schemeClr val="tx1"/>
                </a:solidFill>
                <a:effectLst/>
                <a:latin typeface="Arial" charset="0"/>
                <a:ea typeface="宋体" pitchFamily="2" charset="-122"/>
                <a:cs typeface="+mn-cs"/>
              </a:rPr>
              <a:t>；</a:t>
            </a:r>
            <a:r>
              <a:rPr lang="en-US" sz="1200" kern="1200" dirty="0" smtClean="0">
                <a:solidFill>
                  <a:schemeClr val="tx1"/>
                </a:solidFill>
                <a:effectLst/>
                <a:latin typeface="Arial" charset="0"/>
                <a:ea typeface="宋体" pitchFamily="2" charset="-122"/>
                <a:cs typeface="+mn-cs"/>
              </a:rPr>
              <a:t>2:24, </a:t>
            </a:r>
            <a:r>
              <a:rPr lang="zh-CN" altLang="en-US" sz="1200" kern="1200" dirty="0" smtClean="0">
                <a:solidFill>
                  <a:schemeClr val="tx1"/>
                </a:solidFill>
                <a:effectLst/>
                <a:latin typeface="Arial" charset="0"/>
                <a:ea typeface="宋体" pitchFamily="2" charset="-122"/>
                <a:cs typeface="+mn-cs"/>
              </a:rPr>
              <a:t>利</a:t>
            </a:r>
            <a:r>
              <a:rPr lang="en-US" sz="1200" kern="1200" dirty="0" smtClean="0">
                <a:solidFill>
                  <a:schemeClr val="tx1"/>
                </a:solidFill>
                <a:effectLst/>
                <a:latin typeface="Arial" charset="0"/>
                <a:ea typeface="宋体" pitchFamily="2" charset="-122"/>
                <a:cs typeface="+mn-cs"/>
              </a:rPr>
              <a:t>18:22, </a:t>
            </a:r>
            <a:r>
              <a:rPr lang="zh-CN" altLang="en-US" sz="1200" kern="1200" dirty="0" smtClean="0">
                <a:solidFill>
                  <a:schemeClr val="tx1"/>
                </a:solidFill>
                <a:effectLst/>
                <a:latin typeface="Arial" charset="0"/>
                <a:ea typeface="宋体" pitchFamily="2" charset="-122"/>
                <a:cs typeface="+mn-cs"/>
              </a:rPr>
              <a:t>罗</a:t>
            </a:r>
            <a:r>
              <a:rPr lang="en-US" sz="1200" kern="1200" dirty="0" smtClean="0">
                <a:solidFill>
                  <a:schemeClr val="tx1"/>
                </a:solidFill>
                <a:effectLst/>
                <a:latin typeface="Arial" charset="0"/>
                <a:ea typeface="宋体" pitchFamily="2" charset="-122"/>
                <a:cs typeface="+mn-cs"/>
              </a:rPr>
              <a:t>1:26,27</a:t>
            </a:r>
            <a:r>
              <a:rPr lang="zh-CN" altLang="en-US" sz="1200" kern="1200" dirty="0" smtClean="0">
                <a:solidFill>
                  <a:schemeClr val="tx1"/>
                </a:solidFill>
                <a:effectLst/>
                <a:latin typeface="Arial" charset="0"/>
                <a:ea typeface="宋体" pitchFamily="2" charset="-122"/>
                <a:cs typeface="+mn-cs"/>
              </a:rPr>
              <a:t>）。然而，圣经却向所有信靠耶稣的人应许了盼望和恩典（包括曾经是同性恋后来真心信靠耶稣的人，比如袁幼轩</a:t>
            </a:r>
            <a:r>
              <a:rPr lang="en-US" sz="1200" kern="1200" dirty="0" smtClean="0">
                <a:solidFill>
                  <a:schemeClr val="tx1"/>
                </a:solidFill>
                <a:effectLst/>
                <a:latin typeface="Arial" charset="0"/>
                <a:ea typeface="宋体" pitchFamily="2" charset="-122"/>
                <a:cs typeface="+mn-cs"/>
              </a:rPr>
              <a:t> Christopher Yuan</a:t>
            </a:r>
            <a:r>
              <a:rPr lang="zh-CN" altLang="en-US" sz="1200" kern="1200" dirty="0" smtClean="0">
                <a:solidFill>
                  <a:schemeClr val="tx1"/>
                </a:solidFill>
                <a:effectLst/>
                <a:latin typeface="Arial" charset="0"/>
                <a:ea typeface="宋体" pitchFamily="2" charset="-122"/>
                <a:cs typeface="+mn-cs"/>
              </a:rPr>
              <a:t>） 。（林前</a:t>
            </a:r>
            <a:r>
              <a:rPr lang="en-US" sz="1200" kern="1200" dirty="0" smtClean="0">
                <a:solidFill>
                  <a:schemeClr val="tx1"/>
                </a:solidFill>
                <a:effectLst/>
                <a:latin typeface="Arial" charset="0"/>
                <a:ea typeface="宋体" pitchFamily="2" charset="-122"/>
                <a:cs typeface="+mn-cs"/>
              </a:rPr>
              <a:t>6:</a:t>
            </a:r>
            <a:r>
              <a:rPr lang="en-US" sz="1200" b="1" kern="1200" baseline="30000" dirty="0" smtClean="0">
                <a:solidFill>
                  <a:schemeClr val="tx1"/>
                </a:solidFill>
                <a:effectLst/>
                <a:latin typeface="Arial" charset="0"/>
                <a:ea typeface="宋体" pitchFamily="2" charset="-122"/>
                <a:cs typeface="+mn-cs"/>
              </a:rPr>
              <a:t>9 </a:t>
            </a:r>
            <a:r>
              <a:rPr lang="en-US" sz="1200" kern="1200" dirty="0" smtClean="0">
                <a:solidFill>
                  <a:schemeClr val="tx1"/>
                </a:solidFill>
                <a:effectLst/>
                <a:latin typeface="Arial" charset="0"/>
                <a:ea typeface="宋体" pitchFamily="2" charset="-122"/>
                <a:cs typeface="+mn-cs"/>
              </a:rPr>
              <a:t>你们岂不知不义的人不能承受神的国吗？不要自欺，无论是淫乱的、拜偶像的、奸淫的、做娈童的、亲男色的、 </a:t>
            </a:r>
            <a:r>
              <a:rPr lang="en-US" sz="1200" b="1" kern="1200" baseline="30000" dirty="0" smtClean="0">
                <a:solidFill>
                  <a:schemeClr val="tx1"/>
                </a:solidFill>
                <a:effectLst/>
                <a:latin typeface="Arial" charset="0"/>
                <a:ea typeface="宋体" pitchFamily="2" charset="-122"/>
                <a:cs typeface="+mn-cs"/>
              </a:rPr>
              <a:t>10 </a:t>
            </a:r>
            <a:r>
              <a:rPr lang="en-US" sz="1200" kern="1200" dirty="0" smtClean="0">
                <a:solidFill>
                  <a:schemeClr val="tx1"/>
                </a:solidFill>
                <a:effectLst/>
                <a:latin typeface="Arial" charset="0"/>
                <a:ea typeface="宋体" pitchFamily="2" charset="-122"/>
                <a:cs typeface="+mn-cs"/>
              </a:rPr>
              <a:t>偷窃的、贪婪的、醉酒的、辱骂的、勒索的，都不能承受神的国。</a:t>
            </a:r>
            <a:r>
              <a:rPr lang="en-US" sz="1200" b="1" kern="1200" baseline="30000" dirty="0" smtClean="0">
                <a:solidFill>
                  <a:schemeClr val="tx1"/>
                </a:solidFill>
                <a:effectLst/>
                <a:latin typeface="Arial" charset="0"/>
                <a:ea typeface="宋体" pitchFamily="2" charset="-122"/>
                <a:cs typeface="+mn-cs"/>
              </a:rPr>
              <a:t>11 </a:t>
            </a:r>
            <a:r>
              <a:rPr lang="en-US" sz="1200" kern="1200" dirty="0" smtClean="0">
                <a:solidFill>
                  <a:schemeClr val="tx1"/>
                </a:solidFill>
                <a:effectLst/>
                <a:latin typeface="Arial" charset="0"/>
                <a:ea typeface="宋体" pitchFamily="2" charset="-122"/>
                <a:cs typeface="+mn-cs"/>
              </a:rPr>
              <a:t>你们中间也有人从前是这样，但如今你们奉主耶稣基督的名，并借着我们神的灵，已经洗净、成圣、称义了。</a:t>
            </a:r>
            <a:r>
              <a:rPr lang="zh-CN" altLang="en-US" sz="1200" kern="1200" dirty="0" smtClean="0">
                <a:solidFill>
                  <a:schemeClr val="tx1"/>
                </a:solidFill>
                <a:effectLst/>
                <a:latin typeface="Arial" charset="0"/>
                <a:ea typeface="宋体" pitchFamily="2" charset="-122"/>
                <a:cs typeface="+mn-cs"/>
              </a:rPr>
              <a:t>）虽然我们不容同性恋行为，但是我们愿意以怜悯的心帮助那些尚未意识到此罪或者正在其中挣扎的朋友们，让他们看到信靠耶稣的人所存的盼望和恩典。</a:t>
            </a:r>
            <a:endParaRPr lang="en-US" sz="12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袁幼轩曾援引凱勒牧師一句话并作出解释：正如凱勒牧師</a:t>
            </a:r>
            <a:r>
              <a:rPr lang="en-US" sz="1200" kern="1200" dirty="0" smtClean="0">
                <a:solidFill>
                  <a:schemeClr val="tx1"/>
                </a:solidFill>
                <a:effectLst/>
                <a:latin typeface="Arial" charset="0"/>
                <a:ea typeface="宋体" pitchFamily="2" charset="-122"/>
                <a:cs typeface="+mn-cs"/>
              </a:rPr>
              <a:t>(Pastor Tim Keller)</a:t>
            </a:r>
            <a:r>
              <a:rPr lang="zh-CN" altLang="en-US" sz="1200" kern="1200" dirty="0" smtClean="0">
                <a:solidFill>
                  <a:schemeClr val="tx1"/>
                </a:solidFill>
                <a:effectLst/>
                <a:latin typeface="Arial" charset="0"/>
                <a:ea typeface="宋体" pitchFamily="2" charset="-122"/>
                <a:cs typeface="+mn-cs"/>
              </a:rPr>
              <a:t>所言：「異性戀並不會使你進入天堂。」（信靠耶稣才会，而对信靠耶稣的人来讲</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编者按）聖潔才是我們的標準，並且我們是被召成為聖潔，不論我們有被異性或同性吸引的感覺。關於我們在性方面的聖潔，是指以下兩種情況的其一：如果你已經結婚的話，對你的異性配偶完全忠誠；或者，如果你獨身的話，要透過持守貞潔來成就忠誠。</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14</a:t>
            </a:fld>
            <a:endParaRPr lang="en-US" altLang="en-US"/>
          </a:p>
        </p:txBody>
      </p:sp>
    </p:spTree>
    <p:extLst>
      <p:ext uri="{BB962C8B-B14F-4D97-AF65-F5344CB8AC3E}">
        <p14:creationId xmlns:p14="http://schemas.microsoft.com/office/powerpoint/2010/main" val="1603939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腓立比书</a:t>
            </a:r>
            <a:r>
              <a:rPr lang="en-US" altLang="zh-TW" dirty="0" smtClean="0"/>
              <a:t>3:10 </a:t>
            </a:r>
            <a:r>
              <a:rPr lang="zh-TW" altLang="en-US" dirty="0" smtClean="0"/>
              <a:t>使我认识基督，晓得他复活的大能，并且晓得和他一同受苦，效法他的死</a:t>
            </a:r>
            <a:endParaRPr lang="en-US" altLang="zh-TW" dirty="0" smtClean="0"/>
          </a:p>
          <a:p>
            <a:r>
              <a:rPr lang="zh-TW" altLang="en-US" dirty="0" smtClean="0"/>
              <a:t>提摩太后书 </a:t>
            </a:r>
            <a:r>
              <a:rPr lang="en-US" altLang="zh-TW" dirty="0" smtClean="0"/>
              <a:t>3:12</a:t>
            </a:r>
            <a:r>
              <a:rPr lang="zh-TW" altLang="en-US" dirty="0" smtClean="0"/>
              <a:t>不但如此，凡立志在基督耶稣里敬虔度日的，也都要受逼迫</a:t>
            </a:r>
            <a:endParaRPr lang="en-US" altLang="zh-TW" dirty="0" smtClean="0"/>
          </a:p>
          <a:p>
            <a:r>
              <a:rPr lang="zh-TW" altLang="en-US" dirty="0" smtClean="0"/>
              <a:t>马太福音 </a:t>
            </a:r>
            <a:r>
              <a:rPr lang="en-US" altLang="zh-TW" dirty="0" smtClean="0"/>
              <a:t>7</a:t>
            </a:r>
            <a:r>
              <a:rPr lang="zh-TW" altLang="en-US" dirty="0" smtClean="0"/>
              <a:t>：</a:t>
            </a:r>
            <a:r>
              <a:rPr lang="en-US" altLang="zh-TW" dirty="0" smtClean="0"/>
              <a:t>13 “</a:t>
            </a:r>
            <a:r>
              <a:rPr lang="zh-TW" altLang="en-US" dirty="0" smtClean="0"/>
              <a:t>你们要进窄门。因为引到灭亡，那门是宽的，路是大的，进去的人也多； </a:t>
            </a:r>
            <a:r>
              <a:rPr lang="en-US" altLang="zh-TW" dirty="0" smtClean="0"/>
              <a:t>14 </a:t>
            </a:r>
            <a:r>
              <a:rPr lang="zh-TW" altLang="en-US" dirty="0" smtClean="0"/>
              <a:t>引到永生，那门是窄的，路是小的，找着的人也少。</a:t>
            </a:r>
            <a:endParaRPr lang="en-US" altLang="zh-TW" dirty="0" smtClean="0"/>
          </a:p>
          <a:p>
            <a:endParaRPr lang="en-US" dirty="0"/>
          </a:p>
        </p:txBody>
      </p:sp>
      <p:sp>
        <p:nvSpPr>
          <p:cNvPr id="4" name="Slide Number Placeholder 3"/>
          <p:cNvSpPr>
            <a:spLocks noGrp="1"/>
          </p:cNvSpPr>
          <p:nvPr>
            <p:ph type="sldNum" sz="quarter" idx="5"/>
          </p:nvPr>
        </p:nvSpPr>
        <p:spPr/>
        <p:txBody>
          <a:bodyPr/>
          <a:lstStyle/>
          <a:p>
            <a:pPr>
              <a:defRPr/>
            </a:pPr>
            <a:fld id="{D0B91BF6-0E93-384B-B229-4D7F25F56C2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宋体" pitchFamily="2" charset="-122"/>
                <a:cs typeface="+mn-cs"/>
              </a:rPr>
              <a:t>18 </a:t>
            </a:r>
            <a:r>
              <a:rPr lang="zh-CN" altLang="en-US" sz="1200" kern="1200" dirty="0" smtClean="0">
                <a:solidFill>
                  <a:schemeClr val="tx1"/>
                </a:solidFill>
                <a:effectLst/>
                <a:latin typeface="Arial" charset="0"/>
                <a:ea typeface="宋体" pitchFamily="2" charset="-122"/>
                <a:cs typeface="+mn-cs"/>
              </a:rPr>
              <a:t>我想，现在的苦楚若比起将来要显于我们的荣耀，就不足介意了。</a:t>
            </a:r>
            <a:r>
              <a:rPr lang="en-US" sz="1200" kern="1200" dirty="0" smtClean="0">
                <a:solidFill>
                  <a:schemeClr val="tx1"/>
                </a:solidFill>
                <a:effectLst/>
                <a:latin typeface="Arial" charset="0"/>
                <a:ea typeface="宋体" pitchFamily="2" charset="-122"/>
                <a:cs typeface="+mn-cs"/>
              </a:rPr>
              <a:t> 19 </a:t>
            </a:r>
            <a:r>
              <a:rPr lang="zh-CN" altLang="en-US" sz="1200" kern="1200" dirty="0" smtClean="0">
                <a:solidFill>
                  <a:schemeClr val="tx1"/>
                </a:solidFill>
                <a:effectLst/>
                <a:latin typeface="Arial" charset="0"/>
                <a:ea typeface="宋体" pitchFamily="2" charset="-122"/>
                <a:cs typeface="+mn-cs"/>
              </a:rPr>
              <a:t>受造之物切望等候神的众子显出来。</a:t>
            </a:r>
            <a:r>
              <a:rPr lang="en-US" sz="1200" kern="1200" dirty="0" smtClean="0">
                <a:solidFill>
                  <a:schemeClr val="tx1"/>
                </a:solidFill>
                <a:effectLst/>
                <a:latin typeface="Arial" charset="0"/>
                <a:ea typeface="宋体" pitchFamily="2" charset="-122"/>
                <a:cs typeface="+mn-cs"/>
              </a:rPr>
              <a:t> 20 </a:t>
            </a:r>
            <a:r>
              <a:rPr lang="zh-CN" altLang="en-US" sz="1200" kern="1200" dirty="0" smtClean="0">
                <a:solidFill>
                  <a:schemeClr val="tx1"/>
                </a:solidFill>
                <a:effectLst/>
                <a:latin typeface="Arial" charset="0"/>
                <a:ea typeface="宋体" pitchFamily="2" charset="-122"/>
                <a:cs typeface="+mn-cs"/>
              </a:rPr>
              <a:t>因为受造之物服在虚空之下，不是自己愿意，乃是因那叫他如此的；</a:t>
            </a:r>
            <a:r>
              <a:rPr lang="en-US" sz="1200" kern="1200" dirty="0" smtClean="0">
                <a:solidFill>
                  <a:schemeClr val="tx1"/>
                </a:solidFill>
                <a:effectLst/>
                <a:latin typeface="Arial" charset="0"/>
                <a:ea typeface="宋体" pitchFamily="2" charset="-122"/>
                <a:cs typeface="+mn-cs"/>
              </a:rPr>
              <a:t> 21 </a:t>
            </a:r>
            <a:r>
              <a:rPr lang="zh-CN" altLang="en-US" sz="1200" kern="1200" dirty="0" smtClean="0">
                <a:solidFill>
                  <a:schemeClr val="tx1"/>
                </a:solidFill>
                <a:effectLst/>
                <a:latin typeface="Arial" charset="0"/>
                <a:ea typeface="宋体" pitchFamily="2" charset="-122"/>
                <a:cs typeface="+mn-cs"/>
              </a:rPr>
              <a:t>但受造之物仍然指望脱离败坏的辖制，得享神儿女自由的荣耀。</a:t>
            </a:r>
            <a:r>
              <a:rPr lang="en-US" sz="1200" kern="1200" dirty="0" smtClean="0">
                <a:solidFill>
                  <a:schemeClr val="tx1"/>
                </a:solidFill>
                <a:effectLst/>
                <a:latin typeface="Arial" charset="0"/>
                <a:ea typeface="宋体" pitchFamily="2" charset="-122"/>
                <a:cs typeface="+mn-cs"/>
              </a:rPr>
              <a:t> 22 </a:t>
            </a:r>
            <a:r>
              <a:rPr lang="zh-CN" altLang="en-US" sz="1200" kern="1200" dirty="0" smtClean="0">
                <a:solidFill>
                  <a:schemeClr val="tx1"/>
                </a:solidFill>
                <a:effectLst/>
                <a:latin typeface="Arial" charset="0"/>
                <a:ea typeface="宋体" pitchFamily="2" charset="-122"/>
                <a:cs typeface="+mn-cs"/>
              </a:rPr>
              <a:t>我们知道，一切受造之物一同叹息、劳苦，直到如今。</a:t>
            </a:r>
            <a:r>
              <a:rPr lang="en-US" sz="1200" kern="1200" dirty="0" smtClean="0">
                <a:solidFill>
                  <a:schemeClr val="tx1"/>
                </a:solidFill>
                <a:effectLst/>
                <a:latin typeface="Arial" charset="0"/>
                <a:ea typeface="宋体" pitchFamily="2" charset="-122"/>
                <a:cs typeface="+mn-cs"/>
              </a:rPr>
              <a:t> 23 </a:t>
            </a:r>
            <a:r>
              <a:rPr lang="zh-CN" altLang="en-US" sz="1200" kern="1200" dirty="0" smtClean="0">
                <a:solidFill>
                  <a:schemeClr val="tx1"/>
                </a:solidFill>
                <a:effectLst/>
                <a:latin typeface="Arial" charset="0"/>
                <a:ea typeface="宋体" pitchFamily="2" charset="-122"/>
                <a:cs typeface="+mn-cs"/>
              </a:rPr>
              <a:t>不但如此，就是我们这有圣灵初结果子的，也是自己心里叹息，等候得着儿子的名分，乃是我们的身体得赎。</a:t>
            </a:r>
            <a:r>
              <a:rPr lang="en-US" sz="1200" kern="1200" dirty="0" smtClean="0">
                <a:solidFill>
                  <a:schemeClr val="tx1"/>
                </a:solidFill>
                <a:effectLst/>
                <a:latin typeface="Arial" charset="0"/>
                <a:ea typeface="宋体" pitchFamily="2" charset="-122"/>
                <a:cs typeface="+mn-cs"/>
              </a:rPr>
              <a:t> 24 </a:t>
            </a:r>
            <a:r>
              <a:rPr lang="zh-CN" altLang="en-US" sz="1200" kern="1200" dirty="0" smtClean="0">
                <a:solidFill>
                  <a:schemeClr val="tx1"/>
                </a:solidFill>
                <a:effectLst/>
                <a:latin typeface="Arial" charset="0"/>
                <a:ea typeface="宋体" pitchFamily="2" charset="-122"/>
                <a:cs typeface="+mn-cs"/>
              </a:rPr>
              <a:t>我们得救是在乎盼望。只是所见的盼望不是盼望。谁还盼望他所见的呢？</a:t>
            </a:r>
            <a:r>
              <a:rPr lang="en-US" sz="1200" kern="1200" dirty="0" smtClean="0">
                <a:solidFill>
                  <a:schemeClr val="tx1"/>
                </a:solidFill>
                <a:effectLst/>
                <a:latin typeface="Arial" charset="0"/>
                <a:ea typeface="宋体" pitchFamily="2" charset="-122"/>
                <a:cs typeface="+mn-cs"/>
              </a:rPr>
              <a:t>25 </a:t>
            </a:r>
            <a:r>
              <a:rPr lang="zh-CN" altLang="en-US" sz="1200" kern="1200" dirty="0" smtClean="0">
                <a:solidFill>
                  <a:schemeClr val="tx1"/>
                </a:solidFill>
                <a:effectLst/>
                <a:latin typeface="Arial" charset="0"/>
                <a:ea typeface="宋体" pitchFamily="2" charset="-122"/>
                <a:cs typeface="+mn-cs"/>
              </a:rPr>
              <a:t>但我们若盼望那所不见的，就必忍耐等候。 </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1"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Arial" charset="0"/>
                <a:ea typeface="宋体" pitchFamily="2" charset="-122"/>
                <a:cs typeface="+mn-cs"/>
              </a:rPr>
              <a:t>创世记</a:t>
            </a:r>
            <a:r>
              <a:rPr lang="en-US" altLang="zh-CN" sz="1200" kern="1200" dirty="0" smtClean="0">
                <a:solidFill>
                  <a:schemeClr val="tx1"/>
                </a:solidFill>
                <a:effectLst/>
                <a:latin typeface="Arial" charset="0"/>
                <a:ea typeface="宋体" pitchFamily="2" charset="-122"/>
                <a:cs typeface="+mn-cs"/>
              </a:rPr>
              <a:t>3</a:t>
            </a:r>
          </a:p>
          <a:p>
            <a:pPr marL="0" marR="0" indent="0" algn="l" defTabSz="914400" rtl="0" eaLnBrk="1" fontAlgn="base" latinLnBrk="0" hangingPunct="0">
              <a:lnSpc>
                <a:spcPct val="100000"/>
              </a:lnSpc>
              <a:spcBef>
                <a:spcPct val="30000"/>
              </a:spcBef>
              <a:spcAft>
                <a:spcPct val="0"/>
              </a:spcAft>
              <a:buClrTx/>
              <a:buSzTx/>
              <a:buFontTx/>
              <a:buNone/>
              <a:tabLst/>
              <a:defRPr/>
            </a:pPr>
            <a:r>
              <a:rPr lang="zh-TW" altLang="en-US" sz="1200" kern="1200" dirty="0" smtClean="0">
                <a:solidFill>
                  <a:schemeClr val="tx1"/>
                </a:solidFill>
                <a:effectLst/>
                <a:latin typeface="Arial" charset="0"/>
                <a:ea typeface="宋体" pitchFamily="2" charset="-122"/>
                <a:cs typeface="+mn-cs"/>
              </a:rPr>
              <a:t>出埃及 </a:t>
            </a:r>
            <a:r>
              <a:rPr lang="en-US" altLang="zh-TW" sz="1200" kern="1200" dirty="0" smtClean="0">
                <a:solidFill>
                  <a:schemeClr val="tx1"/>
                </a:solidFill>
                <a:effectLst/>
                <a:latin typeface="Arial" charset="0"/>
                <a:ea typeface="宋体" pitchFamily="2" charset="-122"/>
                <a:cs typeface="+mn-cs"/>
              </a:rPr>
              <a:t>2:23 </a:t>
            </a:r>
            <a:r>
              <a:rPr lang="zh-TW" altLang="en-US" sz="1200" kern="1200" dirty="0" smtClean="0">
                <a:solidFill>
                  <a:schemeClr val="tx1"/>
                </a:solidFill>
                <a:effectLst/>
                <a:latin typeface="Arial" charset="0"/>
                <a:ea typeface="宋体" pitchFamily="2" charset="-122"/>
                <a:cs typeface="+mn-cs"/>
              </a:rPr>
              <a:t>过了多年，埃及王死了。以色列人因做苦工，就叹息哀求，他们的哀声达于神。</a:t>
            </a:r>
            <a:endParaRPr lang="en-US" altLang="zh-TW" sz="1200" kern="1200" dirty="0" smtClean="0">
              <a:solidFill>
                <a:schemeClr val="tx1"/>
              </a:solidFill>
              <a:effectLst/>
              <a:latin typeface="Arial" charset="0"/>
              <a:ea typeface="宋体" pitchFamily="2" charset="-122"/>
              <a:cs typeface="+mn-cs"/>
            </a:endParaRPr>
          </a:p>
          <a:p>
            <a:pPr marL="0" marR="0" indent="0" algn="l" defTabSz="914400" rtl="0" eaLnBrk="1"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A</a:t>
            </a:r>
            <a:r>
              <a:rPr lang="zh-CN" altLang="en-US" sz="1200" kern="1200" dirty="0" smtClean="0">
                <a:solidFill>
                  <a:schemeClr val="tx1"/>
                </a:solidFill>
                <a:effectLst/>
                <a:latin typeface="Arial" charset="0"/>
                <a:ea typeface="宋体" pitchFamily="2" charset="-122"/>
                <a:cs typeface="+mn-cs"/>
              </a:rPr>
              <a:t>：虚空／盼望：目的－将来</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1"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B</a:t>
            </a:r>
            <a:r>
              <a:rPr lang="zh-CN" altLang="en-US" sz="1200" kern="1200" dirty="0" smtClean="0">
                <a:solidFill>
                  <a:schemeClr val="tx1"/>
                </a:solidFill>
                <a:effectLst/>
                <a:latin typeface="Arial" charset="0"/>
                <a:ea typeface="宋体" pitchFamily="2" charset="-122"/>
                <a:cs typeface="+mn-cs"/>
              </a:rPr>
              <a:t>：辖制／自由：力量－现在</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1"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C</a:t>
            </a:r>
            <a:r>
              <a:rPr lang="zh-CN" altLang="en-US" sz="1200" kern="1200" dirty="0" smtClean="0">
                <a:solidFill>
                  <a:schemeClr val="tx1"/>
                </a:solidFill>
                <a:effectLst/>
                <a:latin typeface="Arial" charset="0"/>
                <a:ea typeface="宋体" pitchFamily="2" charset="-122"/>
                <a:cs typeface="+mn-cs"/>
              </a:rPr>
              <a:t>：得赎／得救：基础－过去</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5"/>
          </p:nvPr>
        </p:nvSpPr>
        <p:spPr/>
        <p:txBody>
          <a:bodyPr/>
          <a:lstStyle/>
          <a:p>
            <a:pPr>
              <a:defRPr/>
            </a:pPr>
            <a:fld id="{75AAB04A-B739-CC42-A68A-0FC61CA34A96}"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宋体" pitchFamily="2" charset="-122"/>
                <a:cs typeface="+mn-cs"/>
              </a:rPr>
              <a:t>18 </a:t>
            </a:r>
            <a:r>
              <a:rPr lang="zh-CN" altLang="en-US" sz="1200" kern="1200" dirty="0" smtClean="0">
                <a:solidFill>
                  <a:schemeClr val="tx1"/>
                </a:solidFill>
                <a:effectLst/>
                <a:latin typeface="Arial" charset="0"/>
                <a:ea typeface="宋体" pitchFamily="2" charset="-122"/>
                <a:cs typeface="+mn-cs"/>
              </a:rPr>
              <a:t>我想，现在的苦楚若比起将来要显于我们的荣耀，就不足介意了。</a:t>
            </a:r>
            <a:r>
              <a:rPr lang="en-US" sz="1200" kern="1200" dirty="0" smtClean="0">
                <a:solidFill>
                  <a:schemeClr val="tx1"/>
                </a:solidFill>
                <a:effectLst/>
                <a:latin typeface="Arial" charset="0"/>
                <a:ea typeface="宋体" pitchFamily="2" charset="-122"/>
                <a:cs typeface="+mn-cs"/>
              </a:rPr>
              <a:t> 19 </a:t>
            </a:r>
            <a:r>
              <a:rPr lang="zh-CN" altLang="en-US" sz="1200" kern="1200" dirty="0" smtClean="0">
                <a:solidFill>
                  <a:schemeClr val="tx1"/>
                </a:solidFill>
                <a:effectLst/>
                <a:latin typeface="Arial" charset="0"/>
                <a:ea typeface="宋体" pitchFamily="2" charset="-122"/>
                <a:cs typeface="+mn-cs"/>
              </a:rPr>
              <a:t>受造之物切望等候神的众子显出来。</a:t>
            </a:r>
            <a:r>
              <a:rPr lang="en-US" sz="1200" kern="1200" dirty="0" smtClean="0">
                <a:solidFill>
                  <a:schemeClr val="tx1"/>
                </a:solidFill>
                <a:effectLst/>
                <a:latin typeface="Arial" charset="0"/>
                <a:ea typeface="宋体" pitchFamily="2" charset="-122"/>
                <a:cs typeface="+mn-cs"/>
              </a:rPr>
              <a:t> 20 </a:t>
            </a:r>
            <a:r>
              <a:rPr lang="zh-CN" altLang="en-US" sz="1200" kern="1200" dirty="0" smtClean="0">
                <a:solidFill>
                  <a:schemeClr val="tx1"/>
                </a:solidFill>
                <a:effectLst/>
                <a:latin typeface="Arial" charset="0"/>
                <a:ea typeface="宋体" pitchFamily="2" charset="-122"/>
                <a:cs typeface="+mn-cs"/>
              </a:rPr>
              <a:t>因为受造之物服在虚空之下，不是自己愿意，乃是因那叫他如此的；</a:t>
            </a:r>
            <a:r>
              <a:rPr lang="en-US" sz="1200" kern="1200" dirty="0" smtClean="0">
                <a:solidFill>
                  <a:schemeClr val="tx1"/>
                </a:solidFill>
                <a:effectLst/>
                <a:latin typeface="Arial" charset="0"/>
                <a:ea typeface="宋体" pitchFamily="2" charset="-122"/>
                <a:cs typeface="+mn-cs"/>
              </a:rPr>
              <a:t> 21 </a:t>
            </a:r>
            <a:r>
              <a:rPr lang="zh-CN" altLang="en-US" sz="1200" kern="1200" dirty="0" smtClean="0">
                <a:solidFill>
                  <a:schemeClr val="tx1"/>
                </a:solidFill>
                <a:effectLst/>
                <a:latin typeface="Arial" charset="0"/>
                <a:ea typeface="宋体" pitchFamily="2" charset="-122"/>
                <a:cs typeface="+mn-cs"/>
              </a:rPr>
              <a:t>但受造之物仍然指望脱离败坏的辖制，得享神儿女自由的荣耀。</a:t>
            </a:r>
            <a:r>
              <a:rPr lang="en-US" sz="1200" kern="1200" dirty="0" smtClean="0">
                <a:solidFill>
                  <a:schemeClr val="tx1"/>
                </a:solidFill>
                <a:effectLst/>
                <a:latin typeface="Arial" charset="0"/>
                <a:ea typeface="宋体" pitchFamily="2" charset="-122"/>
                <a:cs typeface="+mn-cs"/>
              </a:rPr>
              <a:t> 22 </a:t>
            </a:r>
            <a:r>
              <a:rPr lang="zh-CN" altLang="en-US" sz="1200" kern="1200" dirty="0" smtClean="0">
                <a:solidFill>
                  <a:schemeClr val="tx1"/>
                </a:solidFill>
                <a:effectLst/>
                <a:latin typeface="Arial" charset="0"/>
                <a:ea typeface="宋体" pitchFamily="2" charset="-122"/>
                <a:cs typeface="+mn-cs"/>
              </a:rPr>
              <a:t>我们知道，一切受造之物一同叹息、劳苦，直到如今。</a:t>
            </a:r>
            <a:r>
              <a:rPr lang="en-US" sz="1200" kern="1200" dirty="0" smtClean="0">
                <a:solidFill>
                  <a:schemeClr val="tx1"/>
                </a:solidFill>
                <a:effectLst/>
                <a:latin typeface="Arial" charset="0"/>
                <a:ea typeface="宋体" pitchFamily="2" charset="-122"/>
                <a:cs typeface="+mn-cs"/>
              </a:rPr>
              <a:t> 23 </a:t>
            </a:r>
            <a:r>
              <a:rPr lang="zh-CN" altLang="en-US" sz="1200" kern="1200" dirty="0" smtClean="0">
                <a:solidFill>
                  <a:schemeClr val="tx1"/>
                </a:solidFill>
                <a:effectLst/>
                <a:latin typeface="Arial" charset="0"/>
                <a:ea typeface="宋体" pitchFamily="2" charset="-122"/>
                <a:cs typeface="+mn-cs"/>
              </a:rPr>
              <a:t>不但如此，就是我们这有圣灵初结果子的，也是自己心里叹息，等候得着儿子的名分，乃是我们的身体得赎。</a:t>
            </a:r>
            <a:r>
              <a:rPr lang="en-US" sz="1200" kern="1200" dirty="0" smtClean="0">
                <a:solidFill>
                  <a:schemeClr val="tx1"/>
                </a:solidFill>
                <a:effectLst/>
                <a:latin typeface="Arial" charset="0"/>
                <a:ea typeface="宋体" pitchFamily="2" charset="-122"/>
                <a:cs typeface="+mn-cs"/>
              </a:rPr>
              <a:t> 24 </a:t>
            </a:r>
            <a:r>
              <a:rPr lang="zh-CN" altLang="en-US" sz="1200" kern="1200" dirty="0" smtClean="0">
                <a:solidFill>
                  <a:schemeClr val="tx1"/>
                </a:solidFill>
                <a:effectLst/>
                <a:latin typeface="Arial" charset="0"/>
                <a:ea typeface="宋体" pitchFamily="2" charset="-122"/>
                <a:cs typeface="+mn-cs"/>
              </a:rPr>
              <a:t>我们得救是在乎盼望。只是所见的盼望不是盼望。谁还盼望他所见的呢？</a:t>
            </a:r>
            <a:r>
              <a:rPr lang="en-US" sz="1200" kern="1200" dirty="0" smtClean="0">
                <a:solidFill>
                  <a:schemeClr val="tx1"/>
                </a:solidFill>
                <a:effectLst/>
                <a:latin typeface="Arial" charset="0"/>
                <a:ea typeface="宋体" pitchFamily="2" charset="-122"/>
                <a:cs typeface="+mn-cs"/>
              </a:rPr>
              <a:t>25 </a:t>
            </a:r>
            <a:r>
              <a:rPr lang="zh-CN" altLang="en-US" sz="1200" kern="1200" dirty="0" smtClean="0">
                <a:solidFill>
                  <a:schemeClr val="tx1"/>
                </a:solidFill>
                <a:effectLst/>
                <a:latin typeface="Arial" charset="0"/>
                <a:ea typeface="宋体" pitchFamily="2" charset="-122"/>
                <a:cs typeface="+mn-cs"/>
              </a:rPr>
              <a:t>但我们若盼望那所不见的，就必忍耐等候。 </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1"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Arial" charset="0"/>
                <a:ea typeface="宋体" pitchFamily="2" charset="-122"/>
                <a:cs typeface="+mn-cs"/>
              </a:rPr>
              <a:t>创世记</a:t>
            </a:r>
            <a:r>
              <a:rPr lang="en-US" altLang="zh-CN" sz="1200" kern="1200" dirty="0" smtClean="0">
                <a:solidFill>
                  <a:schemeClr val="tx1"/>
                </a:solidFill>
                <a:effectLst/>
                <a:latin typeface="Arial" charset="0"/>
                <a:ea typeface="宋体" pitchFamily="2" charset="-122"/>
                <a:cs typeface="+mn-cs"/>
              </a:rPr>
              <a:t>3</a:t>
            </a:r>
          </a:p>
          <a:p>
            <a:pPr marL="0" marR="0" indent="0" algn="l" defTabSz="914400" rtl="0" eaLnBrk="1" fontAlgn="base" latinLnBrk="0" hangingPunct="0">
              <a:lnSpc>
                <a:spcPct val="100000"/>
              </a:lnSpc>
              <a:spcBef>
                <a:spcPct val="30000"/>
              </a:spcBef>
              <a:spcAft>
                <a:spcPct val="0"/>
              </a:spcAft>
              <a:buClrTx/>
              <a:buSzTx/>
              <a:buFontTx/>
              <a:buNone/>
              <a:tabLst/>
              <a:defRPr/>
            </a:pPr>
            <a:r>
              <a:rPr lang="zh-TW" altLang="en-US" sz="1200" kern="1200" dirty="0" smtClean="0">
                <a:solidFill>
                  <a:schemeClr val="tx1"/>
                </a:solidFill>
                <a:effectLst/>
                <a:latin typeface="Arial" charset="0"/>
                <a:ea typeface="宋体" pitchFamily="2" charset="-122"/>
                <a:cs typeface="+mn-cs"/>
              </a:rPr>
              <a:t>出埃及 </a:t>
            </a:r>
            <a:r>
              <a:rPr lang="en-US" altLang="zh-TW" sz="1200" kern="1200" dirty="0" smtClean="0">
                <a:solidFill>
                  <a:schemeClr val="tx1"/>
                </a:solidFill>
                <a:effectLst/>
                <a:latin typeface="Arial" charset="0"/>
                <a:ea typeface="宋体" pitchFamily="2" charset="-122"/>
                <a:cs typeface="+mn-cs"/>
              </a:rPr>
              <a:t>2:23 </a:t>
            </a:r>
            <a:r>
              <a:rPr lang="zh-TW" altLang="en-US" sz="1200" kern="1200" dirty="0" smtClean="0">
                <a:solidFill>
                  <a:schemeClr val="tx1"/>
                </a:solidFill>
                <a:effectLst/>
                <a:latin typeface="Arial" charset="0"/>
                <a:ea typeface="宋体" pitchFamily="2" charset="-122"/>
                <a:cs typeface="+mn-cs"/>
              </a:rPr>
              <a:t>过了多年，埃及王死了。以色列人因做苦工，就叹息哀求，他们的哀声达于神。</a:t>
            </a:r>
            <a:endParaRPr lang="en-US" altLang="zh-TW" sz="1200" kern="1200" dirty="0" smtClean="0">
              <a:solidFill>
                <a:schemeClr val="tx1"/>
              </a:solidFill>
              <a:effectLst/>
              <a:latin typeface="Arial" charset="0"/>
              <a:ea typeface="宋体" pitchFamily="2" charset="-122"/>
              <a:cs typeface="+mn-cs"/>
            </a:endParaRPr>
          </a:p>
          <a:p>
            <a:pPr marL="0" marR="0" indent="0" algn="l" defTabSz="914400" rtl="0" eaLnBrk="1"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A</a:t>
            </a:r>
            <a:r>
              <a:rPr lang="zh-CN" altLang="en-US" sz="1200" kern="1200" dirty="0" smtClean="0">
                <a:solidFill>
                  <a:schemeClr val="tx1"/>
                </a:solidFill>
                <a:effectLst/>
                <a:latin typeface="Arial" charset="0"/>
                <a:ea typeface="宋体" pitchFamily="2" charset="-122"/>
                <a:cs typeface="+mn-cs"/>
              </a:rPr>
              <a:t>：虚空／盼望：目的－将来</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1"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B</a:t>
            </a:r>
            <a:r>
              <a:rPr lang="zh-CN" altLang="en-US" sz="1200" kern="1200" dirty="0" smtClean="0">
                <a:solidFill>
                  <a:schemeClr val="tx1"/>
                </a:solidFill>
                <a:effectLst/>
                <a:latin typeface="Arial" charset="0"/>
                <a:ea typeface="宋体" pitchFamily="2" charset="-122"/>
                <a:cs typeface="+mn-cs"/>
              </a:rPr>
              <a:t>：辖制／自由：力量－现在</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1"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C</a:t>
            </a:r>
            <a:r>
              <a:rPr lang="zh-CN" altLang="en-US" sz="1200" kern="1200" dirty="0" smtClean="0">
                <a:solidFill>
                  <a:schemeClr val="tx1"/>
                </a:solidFill>
                <a:effectLst/>
                <a:latin typeface="Arial" charset="0"/>
                <a:ea typeface="宋体" pitchFamily="2" charset="-122"/>
                <a:cs typeface="+mn-cs"/>
              </a:rPr>
              <a:t>：得赎／得救：基础－过去</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5"/>
          </p:nvPr>
        </p:nvSpPr>
        <p:spPr/>
        <p:txBody>
          <a:bodyPr/>
          <a:lstStyle/>
          <a:p>
            <a:pPr>
              <a:defRPr/>
            </a:pPr>
            <a:fld id="{75AAB04A-B739-CC42-A68A-0FC61CA34A9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eaLnBrk="1">
              <a:buFont typeface="Arial"/>
              <a:buChar char="•"/>
              <a:defRPr/>
            </a:pPr>
            <a:r>
              <a:rPr lang="en-US" dirty="0" err="1" smtClean="0">
                <a:solidFill>
                  <a:schemeClr val="tx1"/>
                </a:solidFill>
                <a:effectLst/>
              </a:rPr>
              <a:t>荣耀是怎样"炼成"的</a:t>
            </a:r>
            <a:r>
              <a:rPr lang="en-US" dirty="0" smtClean="0">
                <a:solidFill>
                  <a:schemeClr val="tx1"/>
                </a:solidFill>
                <a:effectLst/>
              </a:rPr>
              <a:t> </a:t>
            </a:r>
          </a:p>
          <a:p>
            <a:pPr marL="514350" indent="-514350" eaLnBrk="1">
              <a:buFont typeface="Arial"/>
              <a:buChar char="•"/>
              <a:defRPr/>
            </a:pPr>
            <a:r>
              <a:rPr lang="en-US" dirty="0" smtClean="0">
                <a:effectLst/>
              </a:rPr>
              <a:t>荣耀的来源</a:t>
            </a:r>
          </a:p>
          <a:p>
            <a:pPr marL="514350" indent="-514350" eaLnBrk="1">
              <a:buFont typeface="Arial"/>
              <a:buChar char="•"/>
              <a:defRPr/>
            </a:pPr>
            <a:r>
              <a:rPr lang="en-US" dirty="0" smtClean="0">
                <a:effectLst/>
              </a:rPr>
              <a:t>荣耀的铸造</a:t>
            </a:r>
          </a:p>
          <a:p>
            <a:pPr eaLnBrk="1">
              <a:defRPr/>
            </a:pPr>
            <a:endParaRPr lang="en-US" altLang="zh-CN" dirty="0" smtClean="0">
              <a:solidFill>
                <a:srgbClr val="FFFFFF"/>
              </a:solidFill>
              <a:latin typeface="Helvetica Light" charset="0"/>
              <a:ea typeface="宋体" charset="0"/>
              <a:cs typeface="宋体" charset="0"/>
            </a:endParaRPr>
          </a:p>
        </p:txBody>
      </p:sp>
      <p:sp>
        <p:nvSpPr>
          <p:cNvPr id="4" name="Slide Number Placeholder 3"/>
          <p:cNvSpPr>
            <a:spLocks noGrp="1"/>
          </p:cNvSpPr>
          <p:nvPr>
            <p:ph type="sldNum" sz="quarter" idx="5"/>
          </p:nvPr>
        </p:nvSpPr>
        <p:spPr/>
        <p:txBody>
          <a:bodyPr/>
          <a:lstStyle/>
          <a:p>
            <a:pPr>
              <a:defRPr/>
            </a:pPr>
            <a:fld id="{75AAB04A-B739-CC42-A68A-0FC61CA34A96}"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Ferdinand Christian </a:t>
            </a:r>
            <a:r>
              <a:rPr lang="en-US" altLang="zh-CN" dirty="0" err="1" smtClean="0"/>
              <a:t>Baur</a:t>
            </a:r>
            <a:r>
              <a:rPr lang="en-US" altLang="zh-CN" dirty="0" smtClean="0"/>
              <a:t> (1792-1860).  Founder of </a:t>
            </a:r>
            <a:r>
              <a:rPr lang="en-US" altLang="zh-CN" dirty="0" err="1" smtClean="0"/>
              <a:t>Tübingen</a:t>
            </a:r>
            <a:r>
              <a:rPr lang="en-US" altLang="zh-CN" dirty="0" smtClean="0"/>
              <a:t> school. vs. Adolf </a:t>
            </a:r>
            <a:r>
              <a:rPr lang="en-US" altLang="zh-CN" dirty="0" err="1" smtClean="0"/>
              <a:t>Schlatter</a:t>
            </a:r>
            <a:r>
              <a:rPr lang="en-US" altLang="zh-CN" dirty="0" smtClean="0"/>
              <a:t> (1852-1938)  Among the few truly great NT scholars (also</a:t>
            </a:r>
            <a:r>
              <a:rPr lang="en-US" altLang="zh-CN" baseline="0" dirty="0" smtClean="0"/>
              <a:t> </a:t>
            </a:r>
            <a:r>
              <a:rPr lang="en-US" altLang="zh-CN" dirty="0" smtClean="0"/>
              <a:t>proficient in other fields) since the Enlightenment.</a:t>
            </a:r>
            <a:endParaRPr lang="en-US" dirty="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19</a:t>
            </a:fld>
            <a:endParaRPr lang="en-US" altLang="en-US"/>
          </a:p>
        </p:txBody>
      </p:sp>
    </p:spTree>
    <p:extLst>
      <p:ext uri="{BB962C8B-B14F-4D97-AF65-F5344CB8AC3E}">
        <p14:creationId xmlns:p14="http://schemas.microsoft.com/office/powerpoint/2010/main" val="3541645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0">
              <a:lnSpc>
                <a:spcPct val="100000"/>
              </a:lnSpc>
              <a:spcBef>
                <a:spcPct val="30000"/>
              </a:spcBef>
              <a:spcAft>
                <a:spcPct val="0"/>
              </a:spcAft>
              <a:buClrTx/>
              <a:buSzTx/>
              <a:buFontTx/>
              <a:buNone/>
              <a:tabLst/>
              <a:defRPr/>
            </a:pPr>
            <a:r>
              <a:rPr lang="zh-TW" altLang="en-US" sz="1200" kern="1200" dirty="0" smtClean="0">
                <a:solidFill>
                  <a:schemeClr val="tx1"/>
                </a:solidFill>
                <a:effectLst/>
                <a:latin typeface="Arial" charset="0"/>
                <a:ea typeface="宋体" pitchFamily="2" charset="-122"/>
                <a:cs typeface="+mn-cs"/>
              </a:rPr>
              <a:t>诗篇 </a:t>
            </a:r>
            <a:r>
              <a:rPr lang="en-US" altLang="zh-TW" sz="1200" kern="1200" dirty="0" smtClean="0">
                <a:solidFill>
                  <a:schemeClr val="tx1"/>
                </a:solidFill>
                <a:effectLst/>
                <a:latin typeface="Arial" charset="0"/>
                <a:ea typeface="宋体" pitchFamily="2" charset="-122"/>
                <a:cs typeface="+mn-cs"/>
              </a:rPr>
              <a:t>8</a:t>
            </a:r>
            <a:r>
              <a:rPr lang="zh-TW" altLang="en-US" sz="1200" kern="1200" dirty="0" smtClean="0">
                <a:solidFill>
                  <a:schemeClr val="tx1"/>
                </a:solidFill>
                <a:effectLst/>
                <a:latin typeface="Arial" charset="0"/>
                <a:ea typeface="宋体" pitchFamily="2" charset="-122"/>
                <a:cs typeface="+mn-cs"/>
              </a:rPr>
              <a:t>： </a:t>
            </a:r>
            <a:r>
              <a:rPr lang="en-US" altLang="zh-TW" sz="1200" kern="1200" dirty="0" smtClean="0">
                <a:solidFill>
                  <a:schemeClr val="tx1"/>
                </a:solidFill>
                <a:effectLst/>
                <a:latin typeface="Arial" charset="0"/>
                <a:ea typeface="宋体" pitchFamily="2" charset="-122"/>
                <a:cs typeface="+mn-cs"/>
              </a:rPr>
              <a:t>1 </a:t>
            </a:r>
            <a:r>
              <a:rPr lang="zh-TW" altLang="en-US" sz="1200" kern="1200" dirty="0" smtClean="0">
                <a:solidFill>
                  <a:schemeClr val="tx1"/>
                </a:solidFill>
                <a:effectLst/>
                <a:latin typeface="Arial" charset="0"/>
                <a:ea typeface="宋体" pitchFamily="2" charset="-122"/>
                <a:cs typeface="+mn-cs"/>
              </a:rPr>
              <a:t>耶和华我们的主啊，你的名在全地何其美，你将你的荣耀彰显于天！</a:t>
            </a:r>
            <a:r>
              <a:rPr lang="en-US" altLang="zh-TW" sz="1200" kern="1200" dirty="0" smtClean="0">
                <a:solidFill>
                  <a:schemeClr val="tx1"/>
                </a:solidFill>
                <a:effectLst/>
                <a:latin typeface="Arial" charset="0"/>
                <a:ea typeface="宋体" pitchFamily="2" charset="-122"/>
                <a:cs typeface="+mn-cs"/>
              </a:rPr>
              <a:t>2 </a:t>
            </a:r>
            <a:r>
              <a:rPr lang="zh-TW" altLang="en-US" sz="1200" kern="1200" dirty="0" smtClean="0">
                <a:solidFill>
                  <a:schemeClr val="tx1"/>
                </a:solidFill>
                <a:effectLst/>
                <a:latin typeface="Arial" charset="0"/>
                <a:ea typeface="宋体" pitchFamily="2" charset="-122"/>
                <a:cs typeface="+mn-cs"/>
              </a:rPr>
              <a:t>你因敌人的缘故，从婴孩和吃奶的口中建立了能力，使仇敌和报仇的闭口无言。</a:t>
            </a:r>
            <a:r>
              <a:rPr lang="en-US" altLang="zh-TW" sz="1200" kern="1200" dirty="0" smtClean="0">
                <a:solidFill>
                  <a:schemeClr val="tx1"/>
                </a:solidFill>
                <a:effectLst/>
                <a:latin typeface="Arial" charset="0"/>
                <a:ea typeface="宋体" pitchFamily="2" charset="-122"/>
                <a:cs typeface="+mn-cs"/>
              </a:rPr>
              <a:t>3 </a:t>
            </a:r>
            <a:r>
              <a:rPr lang="zh-TW" altLang="en-US" sz="1200" kern="1200" dirty="0" smtClean="0">
                <a:solidFill>
                  <a:schemeClr val="tx1"/>
                </a:solidFill>
                <a:effectLst/>
                <a:latin typeface="Arial" charset="0"/>
                <a:ea typeface="宋体" pitchFamily="2" charset="-122"/>
                <a:cs typeface="+mn-cs"/>
              </a:rPr>
              <a:t>我观看你指头所造的天，并你所陈设的月亮星宿，</a:t>
            </a:r>
            <a:r>
              <a:rPr lang="en-US" altLang="zh-TW" sz="1200" kern="1200" dirty="0" smtClean="0">
                <a:solidFill>
                  <a:schemeClr val="tx1"/>
                </a:solidFill>
                <a:effectLst/>
                <a:latin typeface="Arial" charset="0"/>
                <a:ea typeface="宋体" pitchFamily="2" charset="-122"/>
                <a:cs typeface="+mn-cs"/>
              </a:rPr>
              <a:t>4 </a:t>
            </a:r>
            <a:r>
              <a:rPr lang="zh-TW" altLang="en-US" sz="1200" kern="1200" dirty="0" smtClean="0">
                <a:solidFill>
                  <a:schemeClr val="tx1"/>
                </a:solidFill>
                <a:effectLst/>
                <a:latin typeface="Arial" charset="0"/>
                <a:ea typeface="宋体" pitchFamily="2" charset="-122"/>
                <a:cs typeface="+mn-cs"/>
              </a:rPr>
              <a:t>便说：“人算什么，你竟顾念他？世人算什么，你竟眷顾他？</a:t>
            </a:r>
            <a:r>
              <a:rPr lang="en-US" altLang="zh-TW" sz="1200" kern="1200" dirty="0" smtClean="0">
                <a:solidFill>
                  <a:schemeClr val="tx1"/>
                </a:solidFill>
                <a:effectLst/>
                <a:latin typeface="Arial" charset="0"/>
                <a:ea typeface="宋体" pitchFamily="2" charset="-122"/>
                <a:cs typeface="+mn-cs"/>
              </a:rPr>
              <a:t>5 </a:t>
            </a:r>
            <a:r>
              <a:rPr lang="zh-TW" altLang="en-US" sz="1200" kern="1200" dirty="0" smtClean="0">
                <a:solidFill>
                  <a:schemeClr val="tx1"/>
                </a:solidFill>
                <a:effectLst/>
                <a:latin typeface="Arial" charset="0"/>
                <a:ea typeface="宋体" pitchFamily="2" charset="-122"/>
                <a:cs typeface="+mn-cs"/>
              </a:rPr>
              <a:t>你叫他比天使微小一点，并赐他荣耀尊贵为冠冕。</a:t>
            </a:r>
            <a:r>
              <a:rPr lang="en-US" altLang="zh-TW" sz="1200" kern="1200" dirty="0" smtClean="0">
                <a:solidFill>
                  <a:schemeClr val="tx1"/>
                </a:solidFill>
                <a:effectLst/>
                <a:latin typeface="Arial" charset="0"/>
                <a:ea typeface="宋体" pitchFamily="2" charset="-122"/>
                <a:cs typeface="+mn-cs"/>
              </a:rPr>
              <a:t>6</a:t>
            </a:r>
            <a:r>
              <a:rPr lang="zh-TW" altLang="en-US" sz="1200" kern="1200" dirty="0" smtClean="0">
                <a:solidFill>
                  <a:schemeClr val="tx1"/>
                </a:solidFill>
                <a:effectLst/>
                <a:latin typeface="Arial" charset="0"/>
                <a:ea typeface="宋体" pitchFamily="2" charset="-122"/>
                <a:cs typeface="+mn-cs"/>
              </a:rPr>
              <a:t>－</a:t>
            </a:r>
            <a:r>
              <a:rPr lang="en-US" altLang="zh-TW" sz="1200" kern="1200" dirty="0" smtClean="0">
                <a:solidFill>
                  <a:schemeClr val="tx1"/>
                </a:solidFill>
                <a:effectLst/>
                <a:latin typeface="Arial" charset="0"/>
                <a:ea typeface="宋体" pitchFamily="2" charset="-122"/>
                <a:cs typeface="+mn-cs"/>
              </a:rPr>
              <a:t>8 </a:t>
            </a:r>
            <a:r>
              <a:rPr lang="zh-TW" altLang="en-US" sz="1200" kern="1200" dirty="0" smtClean="0">
                <a:solidFill>
                  <a:schemeClr val="tx1"/>
                </a:solidFill>
                <a:effectLst/>
                <a:latin typeface="Arial" charset="0"/>
                <a:ea typeface="宋体" pitchFamily="2" charset="-122"/>
                <a:cs typeface="+mn-cs"/>
              </a:rPr>
              <a:t>你派他管理你手所造的，使万物，就是一切的牛羊，田野的兽，空中的鸟，海里的鱼，凡经行海道的，都服在他的脚下。”</a:t>
            </a:r>
            <a:r>
              <a:rPr lang="en-US" altLang="zh-TW" sz="1200" kern="1200" dirty="0" smtClean="0">
                <a:solidFill>
                  <a:schemeClr val="tx1"/>
                </a:solidFill>
                <a:effectLst/>
                <a:latin typeface="Arial" charset="0"/>
                <a:ea typeface="宋体" pitchFamily="2" charset="-122"/>
                <a:cs typeface="+mn-cs"/>
              </a:rPr>
              <a:t>9 </a:t>
            </a:r>
            <a:r>
              <a:rPr lang="zh-TW" altLang="en-US" sz="1200" kern="1200" dirty="0" smtClean="0">
                <a:solidFill>
                  <a:schemeClr val="tx1"/>
                </a:solidFill>
                <a:effectLst/>
                <a:latin typeface="Arial" charset="0"/>
                <a:ea typeface="宋体" pitchFamily="2" charset="-122"/>
                <a:cs typeface="+mn-cs"/>
              </a:rPr>
              <a:t>耶和华我们的主啊，你的名在全地何其美！ 荣耀是怎样</a:t>
            </a:r>
            <a:r>
              <a:rPr lang="en-US" altLang="zh-TW" sz="1200" kern="1200" dirty="0" smtClean="0">
                <a:solidFill>
                  <a:schemeClr val="tx1"/>
                </a:solidFill>
                <a:effectLst/>
                <a:latin typeface="Arial" charset="0"/>
                <a:ea typeface="宋体" pitchFamily="2" charset="-122"/>
                <a:cs typeface="+mn-cs"/>
              </a:rPr>
              <a:t>"</a:t>
            </a:r>
            <a:r>
              <a:rPr lang="zh-TW" altLang="en-US" sz="1200" kern="1200" dirty="0" smtClean="0">
                <a:solidFill>
                  <a:schemeClr val="tx1"/>
                </a:solidFill>
                <a:effectLst/>
                <a:latin typeface="Arial" charset="0"/>
                <a:ea typeface="宋体" pitchFamily="2" charset="-122"/>
                <a:cs typeface="+mn-cs"/>
              </a:rPr>
              <a:t>炼成</a:t>
            </a:r>
            <a:r>
              <a:rPr lang="en-US" altLang="zh-TW" sz="1200" kern="1200" dirty="0" smtClean="0">
                <a:solidFill>
                  <a:schemeClr val="tx1"/>
                </a:solidFill>
                <a:effectLst/>
                <a:latin typeface="Arial" charset="0"/>
                <a:ea typeface="宋体" pitchFamily="2" charset="-122"/>
                <a:cs typeface="+mn-cs"/>
              </a:rPr>
              <a:t>"</a:t>
            </a:r>
            <a:r>
              <a:rPr lang="zh-TW" altLang="en-US" sz="1200" kern="1200" dirty="0" smtClean="0">
                <a:solidFill>
                  <a:schemeClr val="tx1"/>
                </a:solidFill>
                <a:effectLst/>
                <a:latin typeface="Arial" charset="0"/>
                <a:ea typeface="宋体" pitchFamily="2" charset="-122"/>
                <a:cs typeface="+mn-cs"/>
              </a:rPr>
              <a:t>的</a:t>
            </a:r>
            <a:r>
              <a:rPr lang="en-US" altLang="zh-TW" sz="1200" kern="1200" dirty="0" smtClean="0">
                <a:solidFill>
                  <a:schemeClr val="tx1"/>
                </a:solidFill>
                <a:effectLst/>
                <a:latin typeface="Arial" charset="0"/>
                <a:ea typeface="宋体" pitchFamily="2" charset="-122"/>
                <a:cs typeface="+mn-cs"/>
              </a:rPr>
              <a:t>? </a:t>
            </a:r>
            <a:r>
              <a:rPr lang="zh-TW" altLang="en-US" sz="1200" kern="1200" dirty="0" smtClean="0">
                <a:solidFill>
                  <a:schemeClr val="tx1"/>
                </a:solidFill>
                <a:effectLst/>
                <a:latin typeface="Arial" charset="0"/>
                <a:ea typeface="宋体" pitchFamily="2" charset="-122"/>
                <a:cs typeface="+mn-cs"/>
              </a:rPr>
              <a:t>人们常常讲究贴金，赏脸，有面子等等，无非是要追求荣耀，但神所赐的真正的荣耀是什么？让我们从（罗马书</a:t>
            </a:r>
            <a:r>
              <a:rPr lang="en-US" altLang="zh-TW" sz="1200" kern="1200" dirty="0" smtClean="0">
                <a:solidFill>
                  <a:schemeClr val="tx1"/>
                </a:solidFill>
                <a:effectLst/>
                <a:latin typeface="Arial" charset="0"/>
                <a:ea typeface="宋体" pitchFamily="2" charset="-122"/>
                <a:cs typeface="+mn-cs"/>
              </a:rPr>
              <a:t>8:18-30</a:t>
            </a:r>
            <a:r>
              <a:rPr lang="zh-TW" altLang="en-US" sz="1200" kern="1200" dirty="0" smtClean="0">
                <a:solidFill>
                  <a:schemeClr val="tx1"/>
                </a:solidFill>
                <a:effectLst/>
                <a:latin typeface="Arial" charset="0"/>
                <a:ea typeface="宋体" pitchFamily="2" charset="-122"/>
                <a:cs typeface="+mn-cs"/>
              </a:rPr>
              <a:t>）</a:t>
            </a:r>
            <a:r>
              <a:rPr lang="en-US" altLang="zh-TW" sz="1200" kern="1200" dirty="0" smtClean="0">
                <a:solidFill>
                  <a:schemeClr val="tx1"/>
                </a:solidFill>
                <a:effectLst/>
                <a:latin typeface="Arial" charset="0"/>
                <a:ea typeface="宋体" pitchFamily="2" charset="-122"/>
                <a:cs typeface="+mn-cs"/>
              </a:rPr>
              <a:t>—— </a:t>
            </a:r>
            <a:r>
              <a:rPr lang="zh-TW" altLang="en-US" sz="1200" kern="1200" dirty="0" smtClean="0">
                <a:solidFill>
                  <a:schemeClr val="tx1"/>
                </a:solidFill>
                <a:effectLst/>
                <a:latin typeface="Arial" charset="0"/>
                <a:ea typeface="宋体" pitchFamily="2" charset="-122"/>
                <a:cs typeface="+mn-cs"/>
              </a:rPr>
              <a:t>荣耀的来源 荣耀的铸造 荣耀的成全 来看荣耀是怎样</a:t>
            </a:r>
            <a:r>
              <a:rPr lang="en-US" altLang="zh-TW" sz="1200" kern="1200" dirty="0" smtClean="0">
                <a:solidFill>
                  <a:schemeClr val="tx1"/>
                </a:solidFill>
                <a:effectLst/>
                <a:latin typeface="Arial" charset="0"/>
                <a:ea typeface="宋体" pitchFamily="2" charset="-122"/>
                <a:cs typeface="+mn-cs"/>
              </a:rPr>
              <a:t>"</a:t>
            </a:r>
            <a:r>
              <a:rPr lang="zh-TW" altLang="en-US" sz="1200" kern="1200" dirty="0" smtClean="0">
                <a:solidFill>
                  <a:schemeClr val="tx1"/>
                </a:solidFill>
                <a:effectLst/>
                <a:latin typeface="Arial" charset="0"/>
                <a:ea typeface="宋体" pitchFamily="2" charset="-122"/>
                <a:cs typeface="+mn-cs"/>
              </a:rPr>
              <a:t>炼成</a:t>
            </a:r>
            <a:r>
              <a:rPr lang="en-US" altLang="zh-TW" sz="1200" kern="1200" dirty="0" smtClean="0">
                <a:solidFill>
                  <a:schemeClr val="tx1"/>
                </a:solidFill>
                <a:effectLst/>
                <a:latin typeface="Arial" charset="0"/>
                <a:ea typeface="宋体" pitchFamily="2" charset="-122"/>
                <a:cs typeface="+mn-cs"/>
              </a:rPr>
              <a:t>"</a:t>
            </a:r>
            <a:r>
              <a:rPr lang="zh-TW" altLang="en-US" sz="1200" kern="1200" dirty="0" smtClean="0">
                <a:solidFill>
                  <a:schemeClr val="tx1"/>
                </a:solidFill>
                <a:effectLst/>
                <a:latin typeface="Arial" charset="0"/>
                <a:ea typeface="宋体" pitchFamily="2" charset="-122"/>
                <a:cs typeface="+mn-cs"/>
              </a:rPr>
              <a:t>的，来照神的真理得享神儿女自由的荣耀！</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5"/>
          </p:nvPr>
        </p:nvSpPr>
        <p:spPr/>
        <p:txBody>
          <a:bodyPr/>
          <a:lstStyle/>
          <a:p>
            <a:pPr>
              <a:defRPr/>
            </a:pPr>
            <a:fld id="{75AAB04A-B739-CC42-A68A-0FC61CA34A96}"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20</a:t>
            </a:fld>
            <a:endParaRPr lang="en-US" altLang="en-US"/>
          </a:p>
        </p:txBody>
      </p:sp>
    </p:spTree>
    <p:extLst>
      <p:ext uri="{BB962C8B-B14F-4D97-AF65-F5344CB8AC3E}">
        <p14:creationId xmlns:p14="http://schemas.microsoft.com/office/powerpoint/2010/main" val="3541645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宋体" pitchFamily="2" charset="-122"/>
                <a:cs typeface="+mn-cs"/>
              </a:rPr>
              <a:t>荣耀的铸造</a:t>
            </a:r>
          </a:p>
          <a:p>
            <a:pPr lvl="1"/>
            <a:r>
              <a:rPr lang="zh-CN" altLang="en-US" sz="1200" kern="1200" dirty="0" smtClean="0">
                <a:solidFill>
                  <a:schemeClr val="tx1"/>
                </a:solidFill>
                <a:effectLst/>
                <a:latin typeface="Arial" charset="0"/>
                <a:ea typeface="宋体" pitchFamily="2" charset="-122"/>
                <a:cs typeface="+mn-cs"/>
              </a:rPr>
              <a:t>谦卑需要更大的勇气／和付出（）</a:t>
            </a:r>
            <a:endParaRPr lang="en-US" sz="1200" kern="1200" dirty="0" smtClean="0">
              <a:solidFill>
                <a:schemeClr val="tx1"/>
              </a:solidFill>
              <a:effectLst/>
              <a:latin typeface="Arial" charset="0"/>
              <a:ea typeface="宋体" pitchFamily="2" charset="-122"/>
              <a:cs typeface="+mn-cs"/>
            </a:endParaRPr>
          </a:p>
          <a:p>
            <a:pPr lvl="0"/>
            <a:r>
              <a:rPr lang="en-US" sz="1200" kern="1200" dirty="0" smtClean="0">
                <a:solidFill>
                  <a:schemeClr val="tx1"/>
                </a:solidFill>
                <a:effectLst/>
                <a:latin typeface="Arial" charset="0"/>
                <a:ea typeface="宋体" pitchFamily="2" charset="-122"/>
                <a:cs typeface="+mn-cs"/>
              </a:rPr>
              <a:t>荣耀的成全</a:t>
            </a:r>
          </a:p>
          <a:p>
            <a:r>
              <a:rPr lang="zh-CN" altLang="en-US" sz="1200" kern="1200" dirty="0" smtClean="0">
                <a:solidFill>
                  <a:schemeClr val="tx1"/>
                </a:solidFill>
                <a:effectLst/>
                <a:latin typeface="Arial" charset="0"/>
                <a:ea typeface="宋体" pitchFamily="2" charset="-122"/>
                <a:cs typeface="+mn-cs"/>
              </a:rPr>
              <a:t>效法基督模样：呼召，称义，荣耀</a:t>
            </a:r>
            <a:r>
              <a:rPr lang="en-US" dirty="0" smtClean="0">
                <a:effectLst/>
              </a:rPr>
              <a:t> </a:t>
            </a:r>
            <a:endParaRPr lang="en-US" altLang="zh-CN" dirty="0" smtClean="0">
              <a:solidFill>
                <a:srgbClr val="FFFFFF"/>
              </a:solidFill>
              <a:latin typeface="Helvetica Light" charset="0"/>
              <a:ea typeface="宋体" charset="0"/>
              <a:cs typeface="宋体" charset="0"/>
            </a:endParaRPr>
          </a:p>
        </p:txBody>
      </p:sp>
      <p:sp>
        <p:nvSpPr>
          <p:cNvPr id="4" name="Slide Number Placeholder 3"/>
          <p:cNvSpPr>
            <a:spLocks noGrp="1"/>
          </p:cNvSpPr>
          <p:nvPr>
            <p:ph type="sldNum" sz="quarter" idx="5"/>
          </p:nvPr>
        </p:nvSpPr>
        <p:spPr/>
        <p:txBody>
          <a:bodyPr/>
          <a:lstStyle/>
          <a:p>
            <a:pPr>
              <a:defRPr/>
            </a:pPr>
            <a:fld id="{75AAB04A-B739-CC42-A68A-0FC61CA34A96}"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78ABD88D-4B87-EA45-83EF-1B7DBC47B415}"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aseline="30000" dirty="0" smtClean="0">
                <a:solidFill>
                  <a:srgbClr val="FFFFFF"/>
                </a:solidFill>
              </a:rPr>
              <a:t>26 </a:t>
            </a:r>
            <a:r>
              <a:rPr lang="en-US" sz="1200" dirty="0" smtClean="0">
                <a:solidFill>
                  <a:srgbClr val="FFFFFF"/>
                </a:solidFill>
              </a:rPr>
              <a:t>况且，我们的软弱有圣灵帮助。我们本不晓得当怎样祷告，只是圣灵亲自用说不出来的</a:t>
            </a:r>
            <a:r>
              <a:rPr lang="en-US" sz="1200" dirty="0" smtClean="0">
                <a:solidFill>
                  <a:srgbClr val="FFFF00"/>
                </a:solidFill>
              </a:rPr>
              <a:t>叹息</a:t>
            </a:r>
            <a:r>
              <a:rPr lang="en-US" sz="1200" dirty="0" smtClean="0">
                <a:solidFill>
                  <a:srgbClr val="FFFFFF"/>
                </a:solidFill>
              </a:rPr>
              <a:t>替我们祷告。</a:t>
            </a:r>
            <a:endParaRPr lang="en-US" dirty="0"/>
          </a:p>
        </p:txBody>
      </p:sp>
      <p:sp>
        <p:nvSpPr>
          <p:cNvPr id="4" name="Slide Number Placeholder 3"/>
          <p:cNvSpPr>
            <a:spLocks noGrp="1"/>
          </p:cNvSpPr>
          <p:nvPr>
            <p:ph type="sldNum" sz="quarter" idx="5"/>
          </p:nvPr>
        </p:nvSpPr>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FD4079-F770-FA49-956A-2DD9E9880770}" type="slidenum">
              <a:rPr lang="en-US" sz="1200">
                <a:ea typeface="新細明體" charset="0"/>
                <a:cs typeface="新細明體" charset="0"/>
              </a:rPr>
              <a:pPr/>
              <a:t>23</a:t>
            </a:fld>
            <a:endParaRPr lang="en-US" sz="1200">
              <a:ea typeface="新細明體" charset="0"/>
              <a:cs typeface="新細明體"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smtClean="0">
                <a:effectLst/>
                <a:latin typeface="Arial" charset="0"/>
                <a:ea typeface="宋体" pitchFamily="2" charset="-122"/>
              </a:rPr>
              <a:t>18 </a:t>
            </a:r>
            <a:r>
              <a:rPr lang="zh-CN" altLang="en-US" sz="1200" kern="1200" dirty="0" smtClean="0">
                <a:effectLst/>
                <a:latin typeface="Arial" charset="0"/>
                <a:ea typeface="宋体" pitchFamily="2" charset="-122"/>
              </a:rPr>
              <a:t>我想，现在的苦楚若比起将来要显于我们的</a:t>
            </a:r>
            <a:r>
              <a:rPr lang="zh-CN" altLang="en-US" sz="1200" kern="1200" dirty="0" smtClean="0">
                <a:solidFill>
                  <a:srgbClr val="FFFF00"/>
                </a:solidFill>
                <a:effectLst/>
                <a:latin typeface="Arial" charset="0"/>
                <a:ea typeface="宋体" pitchFamily="2" charset="-122"/>
              </a:rPr>
              <a:t>荣耀</a:t>
            </a:r>
            <a:r>
              <a:rPr lang="zh-CN" altLang="en-US" sz="1200" kern="1200" dirty="0" smtClean="0">
                <a:effectLst/>
                <a:latin typeface="Arial" charset="0"/>
                <a:ea typeface="宋体" pitchFamily="2" charset="-122"/>
              </a:rPr>
              <a:t>，就不足介意了。</a:t>
            </a:r>
            <a:r>
              <a:rPr lang="en-US" sz="1200" kern="1200" dirty="0" smtClean="0">
                <a:effectLst/>
                <a:latin typeface="Arial" charset="0"/>
                <a:ea typeface="宋体" pitchFamily="2" charset="-122"/>
              </a:rPr>
              <a:t> </a:t>
            </a:r>
          </a:p>
          <a:p>
            <a:pPr>
              <a:defRPr/>
            </a:pPr>
            <a:r>
              <a:rPr lang="zh-TW" altLang="en-US" dirty="0" smtClean="0"/>
              <a:t>哥林多后书 </a:t>
            </a:r>
            <a:r>
              <a:rPr lang="en-US" altLang="zh-TW" dirty="0" smtClean="0"/>
              <a:t>4:17</a:t>
            </a:r>
            <a:r>
              <a:rPr lang="zh-TW" altLang="en-US" dirty="0" smtClean="0"/>
              <a:t>我们这至暂至轻的苦楚，要为我们成就极重无比、永远的荣耀。</a:t>
            </a:r>
            <a:endParaRPr lang="en-US" dirty="0"/>
          </a:p>
        </p:txBody>
      </p:sp>
      <p:sp>
        <p:nvSpPr>
          <p:cNvPr id="4" name="Slide Number Placeholder 3"/>
          <p:cNvSpPr>
            <a:spLocks noGrp="1"/>
          </p:cNvSpPr>
          <p:nvPr>
            <p:ph type="sldNum" sz="quarter" idx="5"/>
          </p:nvPr>
        </p:nvSpPr>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FD4079-F770-FA49-956A-2DD9E9880770}" type="slidenum">
              <a:rPr lang="en-US" sz="1200">
                <a:ea typeface="新細明體" charset="0"/>
                <a:cs typeface="新細明體" charset="0"/>
              </a:rPr>
              <a:pPr/>
              <a:t>24</a:t>
            </a:fld>
            <a:endParaRPr lang="en-US" sz="1200">
              <a:ea typeface="新細明體" charset="0"/>
              <a:cs typeface="新細明體"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defRPr/>
            </a:pPr>
            <a:endParaRPr lang="en-US" altLang="zh-CN" dirty="0" smtClean="0">
              <a:solidFill>
                <a:srgbClr val="FFFFFF"/>
              </a:solidFill>
              <a:latin typeface="Helvetica Light" charset="0"/>
              <a:ea typeface="宋体" charset="0"/>
              <a:cs typeface="宋体" charset="0"/>
            </a:endParaRPr>
          </a:p>
        </p:txBody>
      </p:sp>
      <p:sp>
        <p:nvSpPr>
          <p:cNvPr id="4" name="Slide Number Placeholder 3"/>
          <p:cNvSpPr>
            <a:spLocks noGrp="1"/>
          </p:cNvSpPr>
          <p:nvPr>
            <p:ph type="sldNum" sz="quarter" idx="5"/>
          </p:nvPr>
        </p:nvSpPr>
        <p:spPr/>
        <p:txBody>
          <a:bodyPr/>
          <a:lstStyle/>
          <a:p>
            <a:pPr>
              <a:defRPr/>
            </a:pPr>
            <a:fld id="{75AAB04A-B739-CC42-A68A-0FC61CA34A96}"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defRPr/>
            </a:pPr>
            <a:endParaRPr lang="en-US" altLang="zh-CN" dirty="0" smtClean="0">
              <a:solidFill>
                <a:srgbClr val="FFFFFF"/>
              </a:solidFill>
              <a:latin typeface="Helvetica Light" charset="0"/>
              <a:ea typeface="宋体" charset="0"/>
              <a:cs typeface="宋体" charset="0"/>
            </a:endParaRPr>
          </a:p>
        </p:txBody>
      </p:sp>
      <p:sp>
        <p:nvSpPr>
          <p:cNvPr id="4" name="Slide Number Placeholder 3"/>
          <p:cNvSpPr>
            <a:spLocks noGrp="1"/>
          </p:cNvSpPr>
          <p:nvPr>
            <p:ph type="sldNum" sz="quarter" idx="5"/>
          </p:nvPr>
        </p:nvSpPr>
        <p:spPr/>
        <p:txBody>
          <a:bodyPr/>
          <a:lstStyle/>
          <a:p>
            <a:pPr>
              <a:defRPr/>
            </a:pPr>
            <a:fld id="{75AAB04A-B739-CC42-A68A-0FC61CA34A96}"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defRPr/>
            </a:pPr>
            <a:endParaRPr lang="en-US" altLang="zh-CN" dirty="0" smtClean="0">
              <a:solidFill>
                <a:srgbClr val="FFFFFF"/>
              </a:solidFill>
              <a:latin typeface="Helvetica Light" charset="0"/>
              <a:ea typeface="宋体" charset="0"/>
              <a:cs typeface="宋体" charset="0"/>
            </a:endParaRPr>
          </a:p>
        </p:txBody>
      </p:sp>
      <p:sp>
        <p:nvSpPr>
          <p:cNvPr id="4" name="Slide Number Placeholder 3"/>
          <p:cNvSpPr>
            <a:spLocks noGrp="1"/>
          </p:cNvSpPr>
          <p:nvPr>
            <p:ph type="sldNum" sz="quarter" idx="5"/>
          </p:nvPr>
        </p:nvSpPr>
        <p:spPr/>
        <p:txBody>
          <a:bodyPr/>
          <a:lstStyle/>
          <a:p>
            <a:pPr>
              <a:defRPr/>
            </a:pPr>
            <a:fld id="{75AAB04A-B739-CC42-A68A-0FC61CA34A9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defRPr/>
            </a:pPr>
            <a:endParaRPr lang="en-US" altLang="zh-CN" dirty="0" smtClean="0">
              <a:solidFill>
                <a:srgbClr val="FFFFFF"/>
              </a:solidFill>
              <a:latin typeface="Helvetica Light" charset="0"/>
              <a:ea typeface="宋体" charset="0"/>
              <a:cs typeface="宋体" charset="0"/>
            </a:endParaRPr>
          </a:p>
        </p:txBody>
      </p:sp>
      <p:sp>
        <p:nvSpPr>
          <p:cNvPr id="4" name="Slide Number Placeholder 3"/>
          <p:cNvSpPr>
            <a:spLocks noGrp="1"/>
          </p:cNvSpPr>
          <p:nvPr>
            <p:ph type="sldNum" sz="quarter" idx="5"/>
          </p:nvPr>
        </p:nvSpPr>
        <p:spPr/>
        <p:txBody>
          <a:bodyPr/>
          <a:lstStyle/>
          <a:p>
            <a:pPr>
              <a:defRPr/>
            </a:pPr>
            <a:fld id="{75AAB04A-B739-CC42-A68A-0FC61CA34A96}"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defRPr/>
            </a:pPr>
            <a:endParaRPr lang="en-US" altLang="zh-CN" dirty="0" smtClean="0">
              <a:solidFill>
                <a:srgbClr val="FFFFFF"/>
              </a:solidFill>
              <a:latin typeface="Helvetica Light" charset="0"/>
              <a:ea typeface="宋体" charset="0"/>
              <a:cs typeface="宋体" charset="0"/>
            </a:endParaRPr>
          </a:p>
        </p:txBody>
      </p:sp>
      <p:sp>
        <p:nvSpPr>
          <p:cNvPr id="4" name="Slide Number Placeholder 3"/>
          <p:cNvSpPr>
            <a:spLocks noGrp="1"/>
          </p:cNvSpPr>
          <p:nvPr>
            <p:ph type="sldNum" sz="quarter" idx="5"/>
          </p:nvPr>
        </p:nvSpPr>
        <p:spPr/>
        <p:txBody>
          <a:bodyPr/>
          <a:lstStyle/>
          <a:p>
            <a:pPr>
              <a:defRPr/>
            </a:pPr>
            <a:fld id="{75AAB04A-B739-CC42-A68A-0FC61CA34A96}"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0B91BF6-0E93-384B-B229-4D7F25F56C2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0B91BF6-0E93-384B-B229-4D7F25F56C2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3" name="Group 13"/>
          <p:cNvGrpSpPr>
            <a:grpSpLocks/>
          </p:cNvGrpSpPr>
          <p:nvPr/>
        </p:nvGrpSpPr>
        <p:grpSpPr bwMode="auto">
          <a:xfrm>
            <a:off x="1" y="2926557"/>
            <a:ext cx="3400425" cy="2212181"/>
            <a:chOff x="0" y="2458"/>
            <a:chExt cx="2142" cy="1858"/>
          </a:xfrm>
        </p:grpSpPr>
        <p:sp>
          <p:nvSpPr>
            <p:cNvPr id="4"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5"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a typeface="SimSun" pitchFamily="2" charset="-122"/>
              </a:endParaRPr>
            </a:p>
          </p:txBody>
        </p:sp>
        <p:sp>
          <p:nvSpPr>
            <p:cNvPr id="6"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7"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sp>
          <p:nvSpPr>
            <p:cNvPr id="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sp>
          <p:nvSpPr>
            <p:cNvPr id="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grpSp>
      <p:sp>
        <p:nvSpPr>
          <p:cNvPr id="338954" name="Rectangle 10"/>
          <p:cNvSpPr>
            <a:spLocks noGrp="1" noChangeArrowheads="1"/>
          </p:cNvSpPr>
          <p:nvPr>
            <p:ph type="ctrTitle" sz="quarter"/>
          </p:nvPr>
        </p:nvSpPr>
        <p:spPr bwMode="auto">
          <a:xfrm>
            <a:off x="685800" y="1404937"/>
            <a:ext cx="7772400" cy="1166813"/>
          </a:xfrm>
          <a:prstGeom prst="rect">
            <a:avLst/>
          </a:prstGeom>
          <a:noFill/>
          <a:ln>
            <a:miter lim="800000"/>
            <a:headEnd/>
            <a:tailEnd/>
          </a:ln>
        </p:spPr>
        <p:txBody>
          <a:bodyPr vert="horz" wrap="square" lIns="91440" tIns="45720" rIns="91440" bIns="45720" numCol="1" anchor="ctr" anchorCtr="1" compatLnSpc="1">
            <a:prstTxWarp prst="textNoShape">
              <a:avLst/>
            </a:prstTxWarp>
          </a:bodyPr>
          <a:lstStyle>
            <a:lvl1pPr>
              <a:defRPr sz="4000"/>
            </a:lvl1pPr>
          </a:lstStyle>
          <a:p>
            <a:r>
              <a:rPr lang="en-US" altLang="zh-CN" dirty="0"/>
              <a:t>Click to edit Master title style</a:t>
            </a:r>
          </a:p>
        </p:txBody>
      </p:sp>
      <p:sp>
        <p:nvSpPr>
          <p:cNvPr id="11" name="Rectangle 12"/>
          <p:cNvSpPr>
            <a:spLocks noGrp="1" noChangeArrowheads="1"/>
          </p:cNvSpPr>
          <p:nvPr>
            <p:ph type="dt" sz="quarter" idx="10"/>
          </p:nvPr>
        </p:nvSpPr>
        <p:spPr/>
        <p:txBody>
          <a:bodyPr/>
          <a:lstStyle>
            <a:lvl1pPr>
              <a:defRPr/>
            </a:lvl1pPr>
          </a:lstStyle>
          <a:p>
            <a:endParaRPr lang="en-US" altLang="zh-CN"/>
          </a:p>
        </p:txBody>
      </p:sp>
      <p:sp>
        <p:nvSpPr>
          <p:cNvPr id="12" name="Rectangle 13"/>
          <p:cNvSpPr>
            <a:spLocks noGrp="1" noChangeArrowheads="1"/>
          </p:cNvSpPr>
          <p:nvPr>
            <p:ph type="ftr" sz="quarter" idx="11"/>
          </p:nvPr>
        </p:nvSpPr>
        <p:spPr/>
        <p:txBody>
          <a:bodyPr/>
          <a:lstStyle>
            <a:lvl1pPr>
              <a:defRPr/>
            </a:lvl1pPr>
          </a:lstStyle>
          <a:p>
            <a:endParaRPr lang="en-US" altLang="zh-CN"/>
          </a:p>
        </p:txBody>
      </p:sp>
      <p:sp>
        <p:nvSpPr>
          <p:cNvPr id="13" name="Rectangle 14"/>
          <p:cNvSpPr>
            <a:spLocks noGrp="1" noChangeArrowheads="1"/>
          </p:cNvSpPr>
          <p:nvPr>
            <p:ph type="sldNum" sz="quarter" idx="12"/>
          </p:nvPr>
        </p:nvSpPr>
        <p:spPr/>
        <p:txBody>
          <a:bodyPr/>
          <a:lstStyle>
            <a:lvl1pPr>
              <a:defRPr/>
            </a:lvl1pPr>
          </a:lstStyle>
          <a:p>
            <a:fld id="{5F7D7833-7586-448D-8064-E60A5F479F89}" type="slidenum">
              <a:rPr lang="en-US" altLang="zh-CN"/>
              <a:pPr/>
              <a:t>‹#›</a:t>
            </a:fld>
            <a:endParaRPr lang="en-US" altLang="zh-CN"/>
          </a:p>
        </p:txBody>
      </p:sp>
    </p:spTree>
    <p:extLst>
      <p:ext uri="{BB962C8B-B14F-4D97-AF65-F5344CB8AC3E}">
        <p14:creationId xmlns:p14="http://schemas.microsoft.com/office/powerpoint/2010/main" val="164636210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tLang="zh-CN"/>
          </a:p>
        </p:txBody>
      </p:sp>
      <p:sp>
        <p:nvSpPr>
          <p:cNvPr id="5" name="Rectangle 13"/>
          <p:cNvSpPr>
            <a:spLocks noGrp="1" noChangeArrowheads="1"/>
          </p:cNvSpPr>
          <p:nvPr>
            <p:ph type="ftr" sz="quarter" idx="11"/>
          </p:nvPr>
        </p:nvSpPr>
        <p:spPr>
          <a:ln/>
        </p:spPr>
        <p:txBody>
          <a:bodyPr/>
          <a:lstStyle>
            <a:lvl1pPr>
              <a:defRPr/>
            </a:lvl1pPr>
          </a:lstStyle>
          <a:p>
            <a:endParaRPr lang="en-US" altLang="zh-CN"/>
          </a:p>
        </p:txBody>
      </p:sp>
      <p:sp>
        <p:nvSpPr>
          <p:cNvPr id="6" name="Rectangle 14"/>
          <p:cNvSpPr>
            <a:spLocks noGrp="1" noChangeArrowheads="1"/>
          </p:cNvSpPr>
          <p:nvPr>
            <p:ph type="sldNum" sz="quarter" idx="12"/>
          </p:nvPr>
        </p:nvSpPr>
        <p:spPr>
          <a:ln/>
        </p:spPr>
        <p:txBody>
          <a:bodyPr/>
          <a:lstStyle>
            <a:lvl1pPr>
              <a:defRPr/>
            </a:lvl1pPr>
          </a:lstStyle>
          <a:p>
            <a:fld id="{F1D3961F-4399-4872-B4BB-DD562B609745}" type="slidenum">
              <a:rPr lang="en-US" altLang="zh-CN"/>
              <a:pPr/>
              <a:t>‹#›</a:t>
            </a:fld>
            <a:endParaRPr lang="en-US" altLang="zh-CN"/>
          </a:p>
        </p:txBody>
      </p:sp>
    </p:spTree>
    <p:extLst>
      <p:ext uri="{BB962C8B-B14F-4D97-AF65-F5344CB8AC3E}">
        <p14:creationId xmlns:p14="http://schemas.microsoft.com/office/powerpoint/2010/main" val="2955250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8"/>
            <a:ext cx="2057400" cy="482322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8"/>
            <a:ext cx="6019800" cy="48232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tLang="zh-CN"/>
          </a:p>
        </p:txBody>
      </p:sp>
      <p:sp>
        <p:nvSpPr>
          <p:cNvPr id="5" name="Rectangle 13"/>
          <p:cNvSpPr>
            <a:spLocks noGrp="1" noChangeArrowheads="1"/>
          </p:cNvSpPr>
          <p:nvPr>
            <p:ph type="ftr" sz="quarter" idx="11"/>
          </p:nvPr>
        </p:nvSpPr>
        <p:spPr>
          <a:ln/>
        </p:spPr>
        <p:txBody>
          <a:bodyPr/>
          <a:lstStyle>
            <a:lvl1pPr>
              <a:defRPr/>
            </a:lvl1pPr>
          </a:lstStyle>
          <a:p>
            <a:endParaRPr lang="en-US" altLang="zh-CN"/>
          </a:p>
        </p:txBody>
      </p:sp>
      <p:sp>
        <p:nvSpPr>
          <p:cNvPr id="6" name="Rectangle 14"/>
          <p:cNvSpPr>
            <a:spLocks noGrp="1" noChangeArrowheads="1"/>
          </p:cNvSpPr>
          <p:nvPr>
            <p:ph type="sldNum" sz="quarter" idx="12"/>
          </p:nvPr>
        </p:nvSpPr>
        <p:spPr>
          <a:ln/>
        </p:spPr>
        <p:txBody>
          <a:bodyPr/>
          <a:lstStyle>
            <a:lvl1pPr>
              <a:defRPr/>
            </a:lvl1pPr>
          </a:lstStyle>
          <a:p>
            <a:fld id="{1EED7ACD-A2E5-4DB9-A95B-A8073A2A2C28}" type="slidenum">
              <a:rPr lang="en-US" altLang="zh-CN"/>
              <a:pPr/>
              <a:t>‹#›</a:t>
            </a:fld>
            <a:endParaRPr lang="en-US" altLang="zh-CN"/>
          </a:p>
        </p:txBody>
      </p:sp>
    </p:spTree>
    <p:extLst>
      <p:ext uri="{BB962C8B-B14F-4D97-AF65-F5344CB8AC3E}">
        <p14:creationId xmlns:p14="http://schemas.microsoft.com/office/powerpoint/2010/main" val="120489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tLang="zh-CN"/>
          </a:p>
        </p:txBody>
      </p:sp>
      <p:sp>
        <p:nvSpPr>
          <p:cNvPr id="5" name="Rectangle 13"/>
          <p:cNvSpPr>
            <a:spLocks noGrp="1" noChangeArrowheads="1"/>
          </p:cNvSpPr>
          <p:nvPr>
            <p:ph type="ftr" sz="quarter" idx="11"/>
          </p:nvPr>
        </p:nvSpPr>
        <p:spPr>
          <a:ln/>
        </p:spPr>
        <p:txBody>
          <a:bodyPr/>
          <a:lstStyle>
            <a:lvl1pPr>
              <a:defRPr/>
            </a:lvl1pPr>
          </a:lstStyle>
          <a:p>
            <a:endParaRPr lang="en-US" altLang="zh-CN"/>
          </a:p>
        </p:txBody>
      </p:sp>
      <p:sp>
        <p:nvSpPr>
          <p:cNvPr id="6" name="Rectangle 14"/>
          <p:cNvSpPr>
            <a:spLocks noGrp="1" noChangeArrowheads="1"/>
          </p:cNvSpPr>
          <p:nvPr>
            <p:ph type="sldNum" sz="quarter" idx="12"/>
          </p:nvPr>
        </p:nvSpPr>
        <p:spPr>
          <a:ln/>
        </p:spPr>
        <p:txBody>
          <a:bodyPr/>
          <a:lstStyle>
            <a:lvl1pPr>
              <a:defRPr/>
            </a:lvl1pPr>
          </a:lstStyle>
          <a:p>
            <a:fld id="{5C5F85DB-90A9-4169-B939-E9824ACFBB8A}" type="slidenum">
              <a:rPr lang="en-US" altLang="zh-CN"/>
              <a:pPr/>
              <a:t>‹#›</a:t>
            </a:fld>
            <a:endParaRPr lang="en-US" altLang="zh-CN"/>
          </a:p>
        </p:txBody>
      </p:sp>
    </p:spTree>
    <p:extLst>
      <p:ext uri="{BB962C8B-B14F-4D97-AF65-F5344CB8AC3E}">
        <p14:creationId xmlns:p14="http://schemas.microsoft.com/office/powerpoint/2010/main" val="314080613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ltLang="zh-CN"/>
          </a:p>
        </p:txBody>
      </p:sp>
      <p:sp>
        <p:nvSpPr>
          <p:cNvPr id="5" name="Rectangle 13"/>
          <p:cNvSpPr>
            <a:spLocks noGrp="1" noChangeArrowheads="1"/>
          </p:cNvSpPr>
          <p:nvPr>
            <p:ph type="ftr" sz="quarter" idx="11"/>
          </p:nvPr>
        </p:nvSpPr>
        <p:spPr>
          <a:ln/>
        </p:spPr>
        <p:txBody>
          <a:bodyPr/>
          <a:lstStyle>
            <a:lvl1pPr>
              <a:defRPr/>
            </a:lvl1pPr>
          </a:lstStyle>
          <a:p>
            <a:endParaRPr lang="en-US" altLang="zh-CN"/>
          </a:p>
        </p:txBody>
      </p:sp>
      <p:sp>
        <p:nvSpPr>
          <p:cNvPr id="6" name="Rectangle 14"/>
          <p:cNvSpPr>
            <a:spLocks noGrp="1" noChangeArrowheads="1"/>
          </p:cNvSpPr>
          <p:nvPr>
            <p:ph type="sldNum" sz="quarter" idx="12"/>
          </p:nvPr>
        </p:nvSpPr>
        <p:spPr>
          <a:ln/>
        </p:spPr>
        <p:txBody>
          <a:bodyPr/>
          <a:lstStyle>
            <a:lvl1pPr>
              <a:defRPr/>
            </a:lvl1pPr>
          </a:lstStyle>
          <a:p>
            <a:fld id="{407C839B-1F0B-428A-B972-AEA36BC574C0}" type="slidenum">
              <a:rPr lang="en-US" altLang="zh-CN"/>
              <a:pPr/>
              <a:t>‹#›</a:t>
            </a:fld>
            <a:endParaRPr lang="en-US" altLang="zh-CN"/>
          </a:p>
        </p:txBody>
      </p:sp>
    </p:spTree>
    <p:extLst>
      <p:ext uri="{BB962C8B-B14F-4D97-AF65-F5344CB8AC3E}">
        <p14:creationId xmlns:p14="http://schemas.microsoft.com/office/powerpoint/2010/main" val="43810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85750"/>
            <a:ext cx="4038600"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5750"/>
            <a:ext cx="4038600"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endParaRPr lang="en-US" altLang="zh-CN"/>
          </a:p>
        </p:txBody>
      </p:sp>
      <p:sp>
        <p:nvSpPr>
          <p:cNvPr id="6" name="Rectangle 13"/>
          <p:cNvSpPr>
            <a:spLocks noGrp="1" noChangeArrowheads="1"/>
          </p:cNvSpPr>
          <p:nvPr>
            <p:ph type="ftr" sz="quarter" idx="11"/>
          </p:nvPr>
        </p:nvSpPr>
        <p:spPr>
          <a:ln/>
        </p:spPr>
        <p:txBody>
          <a:bodyPr/>
          <a:lstStyle>
            <a:lvl1pPr>
              <a:defRPr/>
            </a:lvl1pPr>
          </a:lstStyle>
          <a:p>
            <a:endParaRPr lang="en-US" altLang="zh-CN"/>
          </a:p>
        </p:txBody>
      </p:sp>
      <p:sp>
        <p:nvSpPr>
          <p:cNvPr id="7" name="Rectangle 14"/>
          <p:cNvSpPr>
            <a:spLocks noGrp="1" noChangeArrowheads="1"/>
          </p:cNvSpPr>
          <p:nvPr>
            <p:ph type="sldNum" sz="quarter" idx="12"/>
          </p:nvPr>
        </p:nvSpPr>
        <p:spPr>
          <a:ln/>
        </p:spPr>
        <p:txBody>
          <a:bodyPr/>
          <a:lstStyle>
            <a:lvl1pPr>
              <a:defRPr/>
            </a:lvl1pPr>
          </a:lstStyle>
          <a:p>
            <a:fld id="{D30E59BC-6393-4CC6-B7AF-2D1075297FF7}" type="slidenum">
              <a:rPr lang="en-US" altLang="zh-CN"/>
              <a:pPr/>
              <a:t>‹#›</a:t>
            </a:fld>
            <a:endParaRPr lang="en-US" altLang="zh-CN"/>
          </a:p>
        </p:txBody>
      </p:sp>
    </p:spTree>
    <p:extLst>
      <p:ext uri="{BB962C8B-B14F-4D97-AF65-F5344CB8AC3E}">
        <p14:creationId xmlns:p14="http://schemas.microsoft.com/office/powerpoint/2010/main" val="412514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endParaRPr lang="en-US" altLang="zh-CN"/>
          </a:p>
        </p:txBody>
      </p:sp>
      <p:sp>
        <p:nvSpPr>
          <p:cNvPr id="8" name="Rectangle 13"/>
          <p:cNvSpPr>
            <a:spLocks noGrp="1" noChangeArrowheads="1"/>
          </p:cNvSpPr>
          <p:nvPr>
            <p:ph type="ftr" sz="quarter" idx="11"/>
          </p:nvPr>
        </p:nvSpPr>
        <p:spPr>
          <a:ln/>
        </p:spPr>
        <p:txBody>
          <a:bodyPr/>
          <a:lstStyle>
            <a:lvl1pPr>
              <a:defRPr/>
            </a:lvl1pPr>
          </a:lstStyle>
          <a:p>
            <a:endParaRPr lang="en-US" altLang="zh-CN"/>
          </a:p>
        </p:txBody>
      </p:sp>
      <p:sp>
        <p:nvSpPr>
          <p:cNvPr id="9" name="Rectangle 14"/>
          <p:cNvSpPr>
            <a:spLocks noGrp="1" noChangeArrowheads="1"/>
          </p:cNvSpPr>
          <p:nvPr>
            <p:ph type="sldNum" sz="quarter" idx="12"/>
          </p:nvPr>
        </p:nvSpPr>
        <p:spPr>
          <a:ln/>
        </p:spPr>
        <p:txBody>
          <a:bodyPr/>
          <a:lstStyle>
            <a:lvl1pPr>
              <a:defRPr/>
            </a:lvl1pPr>
          </a:lstStyle>
          <a:p>
            <a:fld id="{C342D033-61D9-4B30-85BA-7F19A36EB2EB}" type="slidenum">
              <a:rPr lang="en-US" altLang="zh-CN"/>
              <a:pPr/>
              <a:t>‹#›</a:t>
            </a:fld>
            <a:endParaRPr lang="en-US" altLang="zh-CN"/>
          </a:p>
        </p:txBody>
      </p:sp>
    </p:spTree>
    <p:extLst>
      <p:ext uri="{BB962C8B-B14F-4D97-AF65-F5344CB8AC3E}">
        <p14:creationId xmlns:p14="http://schemas.microsoft.com/office/powerpoint/2010/main" val="47884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endParaRPr lang="en-US" altLang="zh-CN"/>
          </a:p>
        </p:txBody>
      </p:sp>
      <p:sp>
        <p:nvSpPr>
          <p:cNvPr id="4" name="Rectangle 13"/>
          <p:cNvSpPr>
            <a:spLocks noGrp="1" noChangeArrowheads="1"/>
          </p:cNvSpPr>
          <p:nvPr>
            <p:ph type="ftr" sz="quarter" idx="11"/>
          </p:nvPr>
        </p:nvSpPr>
        <p:spPr>
          <a:ln/>
        </p:spPr>
        <p:txBody>
          <a:bodyPr/>
          <a:lstStyle>
            <a:lvl1pPr>
              <a:defRPr/>
            </a:lvl1pPr>
          </a:lstStyle>
          <a:p>
            <a:endParaRPr lang="en-US" altLang="zh-CN"/>
          </a:p>
        </p:txBody>
      </p:sp>
      <p:sp>
        <p:nvSpPr>
          <p:cNvPr id="5" name="Rectangle 14"/>
          <p:cNvSpPr>
            <a:spLocks noGrp="1" noChangeArrowheads="1"/>
          </p:cNvSpPr>
          <p:nvPr>
            <p:ph type="sldNum" sz="quarter" idx="12"/>
          </p:nvPr>
        </p:nvSpPr>
        <p:spPr>
          <a:ln/>
        </p:spPr>
        <p:txBody>
          <a:bodyPr/>
          <a:lstStyle>
            <a:lvl1pPr>
              <a:defRPr/>
            </a:lvl1pPr>
          </a:lstStyle>
          <a:p>
            <a:fld id="{D1CAB078-5940-4DD8-BE68-21A6A89DF812}" type="slidenum">
              <a:rPr lang="en-US" altLang="zh-CN"/>
              <a:pPr/>
              <a:t>‹#›</a:t>
            </a:fld>
            <a:endParaRPr lang="en-US" altLang="zh-CN"/>
          </a:p>
        </p:txBody>
      </p:sp>
    </p:spTree>
    <p:extLst>
      <p:ext uri="{BB962C8B-B14F-4D97-AF65-F5344CB8AC3E}">
        <p14:creationId xmlns:p14="http://schemas.microsoft.com/office/powerpoint/2010/main" val="191257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ltLang="zh-CN"/>
          </a:p>
        </p:txBody>
      </p:sp>
      <p:sp>
        <p:nvSpPr>
          <p:cNvPr id="3" name="Rectangle 13"/>
          <p:cNvSpPr>
            <a:spLocks noGrp="1" noChangeArrowheads="1"/>
          </p:cNvSpPr>
          <p:nvPr>
            <p:ph type="ftr" sz="quarter" idx="11"/>
          </p:nvPr>
        </p:nvSpPr>
        <p:spPr>
          <a:ln/>
        </p:spPr>
        <p:txBody>
          <a:bodyPr/>
          <a:lstStyle>
            <a:lvl1pPr>
              <a:defRPr/>
            </a:lvl1pPr>
          </a:lstStyle>
          <a:p>
            <a:endParaRPr lang="en-US" altLang="zh-CN"/>
          </a:p>
        </p:txBody>
      </p:sp>
      <p:sp>
        <p:nvSpPr>
          <p:cNvPr id="4" name="Rectangle 14"/>
          <p:cNvSpPr>
            <a:spLocks noGrp="1" noChangeArrowheads="1"/>
          </p:cNvSpPr>
          <p:nvPr>
            <p:ph type="sldNum" sz="quarter" idx="12"/>
          </p:nvPr>
        </p:nvSpPr>
        <p:spPr>
          <a:ln/>
        </p:spPr>
        <p:txBody>
          <a:bodyPr/>
          <a:lstStyle>
            <a:lvl1pPr>
              <a:defRPr/>
            </a:lvl1pPr>
          </a:lstStyle>
          <a:p>
            <a:fld id="{00FF734A-6BA0-4916-8163-515CD62BBBE4}" type="slidenum">
              <a:rPr lang="en-US" altLang="zh-CN"/>
              <a:pPr/>
              <a:t>‹#›</a:t>
            </a:fld>
            <a:endParaRPr lang="en-US" altLang="zh-CN"/>
          </a:p>
        </p:txBody>
      </p:sp>
    </p:spTree>
    <p:extLst>
      <p:ext uri="{BB962C8B-B14F-4D97-AF65-F5344CB8AC3E}">
        <p14:creationId xmlns:p14="http://schemas.microsoft.com/office/powerpoint/2010/main" val="4047299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tLang="zh-CN"/>
          </a:p>
        </p:txBody>
      </p:sp>
      <p:sp>
        <p:nvSpPr>
          <p:cNvPr id="6" name="Rectangle 13"/>
          <p:cNvSpPr>
            <a:spLocks noGrp="1" noChangeArrowheads="1"/>
          </p:cNvSpPr>
          <p:nvPr>
            <p:ph type="ftr" sz="quarter" idx="11"/>
          </p:nvPr>
        </p:nvSpPr>
        <p:spPr>
          <a:ln/>
        </p:spPr>
        <p:txBody>
          <a:bodyPr/>
          <a:lstStyle>
            <a:lvl1pPr>
              <a:defRPr/>
            </a:lvl1pPr>
          </a:lstStyle>
          <a:p>
            <a:endParaRPr lang="en-US" altLang="zh-CN"/>
          </a:p>
        </p:txBody>
      </p:sp>
      <p:sp>
        <p:nvSpPr>
          <p:cNvPr id="7" name="Rectangle 14"/>
          <p:cNvSpPr>
            <a:spLocks noGrp="1" noChangeArrowheads="1"/>
          </p:cNvSpPr>
          <p:nvPr>
            <p:ph type="sldNum" sz="quarter" idx="12"/>
          </p:nvPr>
        </p:nvSpPr>
        <p:spPr>
          <a:ln/>
        </p:spPr>
        <p:txBody>
          <a:bodyPr/>
          <a:lstStyle>
            <a:lvl1pPr>
              <a:defRPr/>
            </a:lvl1pPr>
          </a:lstStyle>
          <a:p>
            <a:fld id="{D7B6909D-8A5B-48F5-AD15-DD20EA468499}" type="slidenum">
              <a:rPr lang="en-US" altLang="zh-CN"/>
              <a:pPr/>
              <a:t>‹#›</a:t>
            </a:fld>
            <a:endParaRPr lang="en-US" altLang="zh-CN"/>
          </a:p>
        </p:txBody>
      </p:sp>
    </p:spTree>
    <p:extLst>
      <p:ext uri="{BB962C8B-B14F-4D97-AF65-F5344CB8AC3E}">
        <p14:creationId xmlns:p14="http://schemas.microsoft.com/office/powerpoint/2010/main" val="21935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tLang="zh-CN"/>
          </a:p>
        </p:txBody>
      </p:sp>
      <p:sp>
        <p:nvSpPr>
          <p:cNvPr id="6" name="Rectangle 13"/>
          <p:cNvSpPr>
            <a:spLocks noGrp="1" noChangeArrowheads="1"/>
          </p:cNvSpPr>
          <p:nvPr>
            <p:ph type="ftr" sz="quarter" idx="11"/>
          </p:nvPr>
        </p:nvSpPr>
        <p:spPr>
          <a:ln/>
        </p:spPr>
        <p:txBody>
          <a:bodyPr/>
          <a:lstStyle>
            <a:lvl1pPr>
              <a:defRPr/>
            </a:lvl1pPr>
          </a:lstStyle>
          <a:p>
            <a:endParaRPr lang="en-US" altLang="zh-CN"/>
          </a:p>
        </p:txBody>
      </p:sp>
      <p:sp>
        <p:nvSpPr>
          <p:cNvPr id="7" name="Rectangle 14"/>
          <p:cNvSpPr>
            <a:spLocks noGrp="1" noChangeArrowheads="1"/>
          </p:cNvSpPr>
          <p:nvPr>
            <p:ph type="sldNum" sz="quarter" idx="12"/>
          </p:nvPr>
        </p:nvSpPr>
        <p:spPr>
          <a:ln/>
        </p:spPr>
        <p:txBody>
          <a:bodyPr/>
          <a:lstStyle>
            <a:lvl1pPr>
              <a:defRPr/>
            </a:lvl1pPr>
          </a:lstStyle>
          <a:p>
            <a:fld id="{A49D6ED9-D68E-47A3-9701-DDA4ADAB39D4}" type="slidenum">
              <a:rPr lang="en-US" altLang="zh-CN"/>
              <a:pPr/>
              <a:t>‹#›</a:t>
            </a:fld>
            <a:endParaRPr lang="en-US" altLang="zh-CN"/>
          </a:p>
        </p:txBody>
      </p:sp>
    </p:spTree>
    <p:extLst>
      <p:ext uri="{BB962C8B-B14F-4D97-AF65-F5344CB8AC3E}">
        <p14:creationId xmlns:p14="http://schemas.microsoft.com/office/powerpoint/2010/main" val="41564521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2926557"/>
            <a:ext cx="3400425" cy="2212181"/>
            <a:chOff x="0" y="2458"/>
            <a:chExt cx="2142" cy="1858"/>
          </a:xfrm>
        </p:grpSpPr>
        <p:sp>
          <p:nvSpPr>
            <p:cNvPr id="33792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33792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a typeface="SimSun" pitchFamily="2" charset="-122"/>
              </a:endParaRPr>
            </a:p>
          </p:txBody>
        </p:sp>
        <p:sp>
          <p:nvSpPr>
            <p:cNvPr id="33792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33792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103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sp>
          <p:nvSpPr>
            <p:cNvPr id="103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sp>
          <p:nvSpPr>
            <p:cNvPr id="103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grpSp>
      <p:sp>
        <p:nvSpPr>
          <p:cNvPr id="337931" name="Rectangle 11"/>
          <p:cNvSpPr>
            <a:spLocks noGrp="1" noChangeArrowheads="1"/>
          </p:cNvSpPr>
          <p:nvPr>
            <p:ph type="body" idx="1"/>
          </p:nvPr>
        </p:nvSpPr>
        <p:spPr bwMode="auto">
          <a:xfrm>
            <a:off x="457200" y="285750"/>
            <a:ext cx="8229600" cy="4743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n-US" altLang="en-US" dirty="0" smtClean="0"/>
          </a:p>
        </p:txBody>
      </p:sp>
      <p:sp>
        <p:nvSpPr>
          <p:cNvPr id="337932" name="Rectangle 12"/>
          <p:cNvSpPr>
            <a:spLocks noGrp="1" noChangeArrowheads="1"/>
          </p:cNvSpPr>
          <p:nvPr>
            <p:ph type="dt" sz="half" idx="2"/>
          </p:nvPr>
        </p:nvSpPr>
        <p:spPr bwMode="auto">
          <a:xfrm>
            <a:off x="457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en-US" altLang="zh-CN"/>
          </a:p>
        </p:txBody>
      </p:sp>
      <p:sp>
        <p:nvSpPr>
          <p:cNvPr id="337933" name="Rectangle 13"/>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en-US" altLang="zh-CN"/>
          </a:p>
        </p:txBody>
      </p:sp>
      <p:sp>
        <p:nvSpPr>
          <p:cNvPr id="337934" name="Rectangle 14"/>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938906FA-2995-4BCA-BA86-18D3B8A59A69}" type="slidenum">
              <a:rPr lang="en-US" altLang="zh-CN"/>
              <a:pPr/>
              <a:t>‹#›</a:t>
            </a:fld>
            <a:endParaRPr lang="en-US" altLang="zh-CN"/>
          </a:p>
        </p:txBody>
      </p:sp>
    </p:spTree>
  </p:cSld>
  <p:clrMap bg1="dk2" tx1="lt1" bg2="dk1" tx2="lt2" accent1="accent1" accent2="accent2" accent3="accent3" accent4="accent4" accent5="accent5" accent6="accent6" hlink="hlink" folHlink="folHlink"/>
  <p:sldLayoutIdLst>
    <p:sldLayoutId id="2147484166"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宋体" pitchFamily="2" charset="-122"/>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SimSun" pitchFamily="2" charset="-122"/>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SimSun" pitchFamily="2" charset="-122"/>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SimSun" pitchFamily="2" charset="-122"/>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SimSun" pitchFamily="2" charset="-122"/>
        </a:defRPr>
      </a:lvl9pPr>
    </p:titleStyle>
    <p:bodyStyle>
      <a:lvl1pPr marL="342900" indent="-342900" algn="ctr" rtl="0" eaLnBrk="0" fontAlgn="base" hangingPunct="0">
        <a:spcBef>
          <a:spcPct val="20000"/>
        </a:spcBef>
        <a:spcAft>
          <a:spcPct val="0"/>
        </a:spcAft>
        <a:buClr>
          <a:schemeClr val="hlink"/>
        </a:buClr>
        <a:buSzPct val="75000"/>
        <a:buFont typeface="Wingdings" pitchFamily="2" charset="2"/>
        <a:defRPr sz="3600" b="1">
          <a:solidFill>
            <a:schemeClr val="tx1"/>
          </a:solidFill>
          <a:effectLst>
            <a:outerShdw blurRad="38100" dist="38100" dir="2700000" algn="tl">
              <a:srgbClr val="010199"/>
            </a:outerShdw>
          </a:effectLst>
          <a:latin typeface="+mn-lt"/>
          <a:ea typeface="黑体" pitchFamily="49" charset="-122"/>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ea typeface="宋体" pitchFamily="2" charset="-122"/>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ea typeface="宋体" pitchFamily="2" charset="-122"/>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ea typeface="宋体" pitchFamily="2" charset="-122"/>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宋体" pitchFamily="2" charset="-122"/>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1.wdp"/><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Rectangle 2"/>
          <p:cNvSpPr>
            <a:spLocks noChangeArrowheads="1"/>
          </p:cNvSpPr>
          <p:nvPr/>
        </p:nvSpPr>
        <p:spPr bwMode="auto">
          <a:xfrm>
            <a:off x="304800" y="1276350"/>
            <a:ext cx="9144000" cy="3714750"/>
          </a:xfrm>
          <a:prstGeom prst="rect">
            <a:avLst/>
          </a:prstGeom>
          <a:noFill/>
          <a:ln w="9525">
            <a:noFill/>
            <a:miter lim="800000"/>
            <a:headEnd/>
            <a:tailEnd/>
          </a:ln>
          <a:effectLst/>
        </p:spPr>
        <p:txBody>
          <a:bodyPr anchor="ctr" anchorCtr="1"/>
          <a:lstStyle>
            <a:lvl1pPr algn="ctr" eaLnBrk="0" hangingPunct="0">
              <a:spcBef>
                <a:spcPct val="20000"/>
              </a:spcBef>
              <a:buClr>
                <a:schemeClr val="hlink"/>
              </a:buClr>
              <a:buSzPct val="75000"/>
              <a:buFont typeface="Wingdings" pitchFamily="2" charset="2"/>
              <a:defRPr sz="4800" b="1">
                <a:solidFill>
                  <a:schemeClr val="tx1"/>
                </a:solidFill>
                <a:latin typeface="Arial" charset="0"/>
                <a:ea typeface="黑体" pitchFamily="49" charset="-122"/>
              </a:defRPr>
            </a:lvl1pPr>
            <a:lvl2pPr marL="742950" indent="-285750" eaLnBrk="0" hangingPunct="0">
              <a:spcBef>
                <a:spcPct val="20000"/>
              </a:spcBef>
              <a:buClr>
                <a:schemeClr val="tx2"/>
              </a:buClr>
              <a:buSzPct val="75000"/>
              <a:buFont typeface="Wingdings" pitchFamily="2" charset="2"/>
              <a:buChar char="l"/>
              <a:defRPr sz="2800">
                <a:solidFill>
                  <a:schemeClr val="tx1"/>
                </a:solidFill>
                <a:latin typeface="Arial" charset="0"/>
                <a:ea typeface="宋体" pitchFamily="2" charset="-122"/>
              </a:defRPr>
            </a:lvl2pPr>
            <a:lvl3pPr marL="1143000" indent="-228600" eaLnBrk="0" hangingPunct="0">
              <a:spcBef>
                <a:spcPct val="20000"/>
              </a:spcBef>
              <a:buClr>
                <a:schemeClr val="accent2"/>
              </a:buClr>
              <a:buSzPct val="75000"/>
              <a:buFont typeface="Wingdings" pitchFamily="2" charset="2"/>
              <a:buChar char="l"/>
              <a:defRPr sz="2400">
                <a:solidFill>
                  <a:schemeClr val="tx1"/>
                </a:solidFill>
                <a:latin typeface="Arial" charset="0"/>
                <a:ea typeface="宋体" pitchFamily="2" charset="-122"/>
              </a:defRPr>
            </a:lvl3pPr>
            <a:lvl4pPr marL="1600200" indent="-228600" eaLnBrk="0" hangingPunct="0">
              <a:spcBef>
                <a:spcPct val="20000"/>
              </a:spcBef>
              <a:buClr>
                <a:schemeClr val="folHlink"/>
              </a:buClr>
              <a:buSzPct val="75000"/>
              <a:buFont typeface="Wingdings" pitchFamily="2" charset="2"/>
              <a:buChar char="l"/>
              <a:defRPr sz="2000">
                <a:solidFill>
                  <a:schemeClr val="tx1"/>
                </a:solidFill>
                <a:latin typeface="Arial" charset="0"/>
                <a:ea typeface="宋体" pitchFamily="2" charset="-122"/>
              </a:defRPr>
            </a:lvl4pPr>
            <a:lvl5pPr marL="2057400" indent="-228600" eaLnBrk="0" hangingPunct="0">
              <a:spcBef>
                <a:spcPct val="20000"/>
              </a:spcBef>
              <a:buClr>
                <a:schemeClr val="tx1"/>
              </a:buClr>
              <a:buSzPct val="75000"/>
              <a:buFont typeface="Wingdings" pitchFamily="2" charset="2"/>
              <a:buChar char="l"/>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宋体" pitchFamily="2" charset="-122"/>
              </a:defRPr>
            </a:lvl9pPr>
          </a:lstStyle>
          <a:p>
            <a:pPr eaLnBrk="1" hangingPunct="1">
              <a:spcBef>
                <a:spcPct val="0"/>
              </a:spcBef>
              <a:buClrTx/>
              <a:buSzTx/>
              <a:buFontTx/>
              <a:buNone/>
            </a:pPr>
            <a:r>
              <a:rPr lang="zh-TW" altLang="en-US" sz="3600" dirty="0" smtClean="0">
                <a:ea typeface="宋体" pitchFamily="2" charset="-122"/>
              </a:rPr>
              <a:t>荣耀是怎样</a:t>
            </a:r>
            <a:r>
              <a:rPr lang="en-US" altLang="zh-TW" sz="3600" dirty="0" smtClean="0">
                <a:ea typeface="宋体" pitchFamily="2" charset="-122"/>
              </a:rPr>
              <a:t>“</a:t>
            </a:r>
            <a:r>
              <a:rPr lang="zh-TW" altLang="en-US" sz="3600" dirty="0" smtClean="0">
                <a:ea typeface="宋体" pitchFamily="2" charset="-122"/>
              </a:rPr>
              <a:t>炼成</a:t>
            </a:r>
            <a:r>
              <a:rPr lang="en-US" altLang="zh-TW" sz="3600" dirty="0" smtClean="0">
                <a:ea typeface="宋体" pitchFamily="2" charset="-122"/>
              </a:rPr>
              <a:t>”</a:t>
            </a:r>
            <a:r>
              <a:rPr lang="zh-TW" altLang="en-US" sz="3600" dirty="0" smtClean="0">
                <a:ea typeface="宋体" pitchFamily="2" charset="-122"/>
              </a:rPr>
              <a:t>的</a:t>
            </a:r>
            <a:r>
              <a:rPr lang="en-US" altLang="zh-TW" sz="3600" dirty="0" smtClean="0">
                <a:ea typeface="宋体" pitchFamily="2" charset="-122"/>
              </a:rPr>
              <a:t>?</a:t>
            </a:r>
            <a:endParaRPr lang="en-US" altLang="zh-CN" sz="3600" dirty="0" smtClean="0">
              <a:ea typeface="宋体" pitchFamily="2" charset="-122"/>
            </a:endParaRPr>
          </a:p>
          <a:p>
            <a:pPr eaLnBrk="1" hangingPunct="1">
              <a:spcBef>
                <a:spcPct val="0"/>
              </a:spcBef>
              <a:buClrTx/>
              <a:buSzTx/>
              <a:buFontTx/>
              <a:buNone/>
            </a:pPr>
            <a:r>
              <a:rPr lang="en-US" sz="3600" dirty="0" smtClean="0">
                <a:ea typeface="宋体" pitchFamily="2" charset="-122"/>
              </a:rPr>
              <a:t>（</a:t>
            </a:r>
            <a:r>
              <a:rPr lang="zh-CN" altLang="en-US" sz="3600" dirty="0" smtClean="0">
                <a:ea typeface="宋体" pitchFamily="2" charset="-122"/>
              </a:rPr>
              <a:t>罗马书</a:t>
            </a:r>
            <a:r>
              <a:rPr lang="en-US" altLang="zh-CN" sz="3600" dirty="0" smtClean="0">
                <a:ea typeface="宋体" pitchFamily="2" charset="-122"/>
              </a:rPr>
              <a:t>8</a:t>
            </a:r>
            <a:r>
              <a:rPr lang="en-US" sz="3600" dirty="0" smtClean="0">
                <a:ea typeface="宋体" pitchFamily="2" charset="-122"/>
              </a:rPr>
              <a:t>:</a:t>
            </a:r>
            <a:r>
              <a:rPr lang="en-US" altLang="zh-CN" sz="3600" dirty="0" smtClean="0">
                <a:ea typeface="宋体" pitchFamily="2" charset="-122"/>
              </a:rPr>
              <a:t>1</a:t>
            </a:r>
            <a:r>
              <a:rPr lang="en-US" altLang="zh-CN" sz="3600" dirty="0">
                <a:ea typeface="宋体" pitchFamily="2" charset="-122"/>
              </a:rPr>
              <a:t>8</a:t>
            </a:r>
            <a:r>
              <a:rPr lang="en-US" sz="3600" dirty="0" smtClean="0">
                <a:ea typeface="宋体" pitchFamily="2" charset="-122"/>
              </a:rPr>
              <a:t>-</a:t>
            </a:r>
            <a:r>
              <a:rPr lang="en-US" altLang="zh-CN" sz="3600" dirty="0" smtClean="0">
                <a:ea typeface="宋体" pitchFamily="2" charset="-122"/>
              </a:rPr>
              <a:t>30</a:t>
            </a:r>
            <a:r>
              <a:rPr lang="en-US" sz="3600" dirty="0" smtClean="0">
                <a:ea typeface="宋体" pitchFamily="2" charset="-122"/>
              </a:rPr>
              <a:t>）</a:t>
            </a:r>
          </a:p>
          <a:p>
            <a:pPr eaLnBrk="1" hangingPunct="1">
              <a:spcBef>
                <a:spcPct val="0"/>
              </a:spcBef>
              <a:buClrTx/>
              <a:buSzTx/>
              <a:buFontTx/>
              <a:buNone/>
            </a:pPr>
            <a:endParaRPr lang="en-US" sz="3600" dirty="0">
              <a:ea typeface="宋体" pitchFamily="2" charset="-122"/>
            </a:endParaRPr>
          </a:p>
          <a:p>
            <a:pPr eaLnBrk="1" hangingPunct="1">
              <a:spcBef>
                <a:spcPct val="0"/>
              </a:spcBef>
              <a:buClrTx/>
              <a:buSzTx/>
              <a:buFontTx/>
              <a:buNone/>
            </a:pPr>
            <a:r>
              <a:rPr lang="zh-TW" altLang="en-US" sz="2800" dirty="0" smtClean="0">
                <a:effectLst>
                  <a:outerShdw blurRad="38100" dist="38100" dir="2700000" algn="tl">
                    <a:srgbClr val="010199"/>
                  </a:outerShdw>
                </a:effectLst>
              </a:rPr>
              <a:t>主</a:t>
            </a:r>
            <a:r>
              <a:rPr lang="zh-TW" altLang="en-US" sz="2800" dirty="0">
                <a:effectLst>
                  <a:outerShdw blurRad="38100" dist="38100" dir="2700000" algn="tl">
                    <a:srgbClr val="010199"/>
                  </a:outerShdw>
                </a:effectLst>
              </a:rPr>
              <a:t>後</a:t>
            </a:r>
            <a:r>
              <a:rPr lang="zh-TW" altLang="en-US" sz="2800" dirty="0" smtClean="0">
                <a:effectLst>
                  <a:outerShdw blurRad="38100" dist="38100" dir="2700000" algn="tl">
                    <a:srgbClr val="010199"/>
                  </a:outerShdw>
                </a:effectLst>
              </a:rPr>
              <a:t>二</a:t>
            </a:r>
            <a:r>
              <a:rPr lang="zh-CN" altLang="en-US" sz="2800" dirty="0" smtClean="0">
                <a:effectLst>
                  <a:outerShdw blurRad="38100" dist="38100" dir="2700000" algn="tl">
                    <a:srgbClr val="010199"/>
                  </a:outerShdw>
                </a:effectLst>
              </a:rPr>
              <a:t>〇一五</a:t>
            </a:r>
            <a:r>
              <a:rPr lang="zh-TW" altLang="en-US" sz="2800" dirty="0" smtClean="0">
                <a:effectLst>
                  <a:outerShdw blurRad="38100" dist="38100" dir="2700000" algn="tl">
                    <a:srgbClr val="010199"/>
                  </a:outerShdw>
                </a:effectLst>
              </a:rPr>
              <a:t>年</a:t>
            </a:r>
            <a:r>
              <a:rPr lang="zh-CN" altLang="en-US" sz="2800" dirty="0" smtClean="0">
                <a:effectLst>
                  <a:outerShdw blurRad="38100" dist="38100" dir="2700000" algn="tl">
                    <a:srgbClr val="010199"/>
                  </a:outerShdw>
                </a:effectLst>
              </a:rPr>
              <a:t>七</a:t>
            </a:r>
            <a:r>
              <a:rPr lang="zh-TW" altLang="en-US" sz="2800" dirty="0" smtClean="0">
                <a:effectLst>
                  <a:outerShdw blurRad="38100" dist="38100" dir="2700000" algn="tl">
                    <a:srgbClr val="010199"/>
                  </a:outerShdw>
                </a:effectLst>
              </a:rPr>
              <a:t>月</a:t>
            </a:r>
            <a:r>
              <a:rPr lang="zh-CN" altLang="en-US" sz="2800" dirty="0" smtClean="0">
                <a:effectLst>
                  <a:outerShdw blurRad="38100" dist="38100" dir="2700000" algn="tl">
                    <a:srgbClr val="010199"/>
                  </a:outerShdw>
                </a:effectLst>
              </a:rPr>
              <a:t>一</a:t>
            </a:r>
            <a:r>
              <a:rPr lang="zh-TW" altLang="en-US" sz="2800" dirty="0">
                <a:effectLst>
                  <a:outerShdw blurRad="38100" dist="38100" dir="2700000" algn="tl">
                    <a:srgbClr val="010199"/>
                  </a:outerShdw>
                </a:effectLst>
              </a:rPr>
              <a:t>二日</a:t>
            </a:r>
            <a:r>
              <a:rPr lang="zh-TW" altLang="en-US" sz="2800" b="0" dirty="0" smtClean="0">
                <a:solidFill>
                  <a:srgbClr val="FF0066"/>
                </a:solidFill>
                <a:effectLst>
                  <a:outerShdw blurRad="38100" dist="38100" dir="2700000" algn="tl">
                    <a:srgbClr val="FFFFFF"/>
                  </a:outerShdw>
                </a:effectLst>
                <a:ea typeface="宋体" pitchFamily="2" charset="-122"/>
              </a:rPr>
              <a:t> </a:t>
            </a:r>
            <a:endParaRPr lang="zh-TW" altLang="en-US" sz="2800" b="0" dirty="0">
              <a:solidFill>
                <a:srgbClr val="FF0066"/>
              </a:solidFill>
              <a:effectLst>
                <a:outerShdw blurRad="38100" dist="38100" dir="2700000" algn="tl">
                  <a:srgbClr val="FFFFFF"/>
                </a:outerShdw>
              </a:effectLst>
              <a:ea typeface="宋体" pitchFamily="2" charset="-122"/>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76200" y="133350"/>
            <a:ext cx="6858000" cy="3851031"/>
          </a:xfrm>
          <a:prstGeom prst="rect">
            <a:avLst/>
          </a:prstGeom>
        </p:spPr>
      </p:pic>
      <p:pic>
        <p:nvPicPr>
          <p:cNvPr id="2" name="Picture 1"/>
          <p:cNvPicPr>
            <a:picLocks noChangeAspect="1"/>
          </p:cNvPicPr>
          <p:nvPr/>
        </p:nvPicPr>
        <p:blipFill>
          <a:blip r:embed="rId4"/>
          <a:stretch>
            <a:fillRect/>
          </a:stretch>
        </p:blipFill>
        <p:spPr>
          <a:xfrm>
            <a:off x="2514600" y="1200150"/>
            <a:ext cx="6735349" cy="3782158"/>
          </a:xfrm>
          <a:prstGeom prst="rect">
            <a:avLst/>
          </a:prstGeom>
        </p:spPr>
      </p:pic>
    </p:spTree>
    <p:extLst>
      <p:ext uri="{BB962C8B-B14F-4D97-AF65-F5344CB8AC3E}">
        <p14:creationId xmlns:p14="http://schemas.microsoft.com/office/powerpoint/2010/main" val="4113179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941" y="285750"/>
            <a:ext cx="6235700" cy="3117850"/>
          </a:xfrm>
          <a:prstGeom prst="rect">
            <a:avLst/>
          </a:prstGeom>
        </p:spPr>
      </p:pic>
      <p:pic>
        <p:nvPicPr>
          <p:cNvPr id="2" name="Picture 1" descr="Screen Shot 2015-07-11 at 2.37.5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133350"/>
            <a:ext cx="3479800" cy="4971143"/>
          </a:xfrm>
          <a:prstGeom prst="rect">
            <a:avLst/>
          </a:prstGeom>
        </p:spPr>
      </p:pic>
    </p:spTree>
    <p:extLst>
      <p:ext uri="{BB962C8B-B14F-4D97-AF65-F5344CB8AC3E}">
        <p14:creationId xmlns:p14="http://schemas.microsoft.com/office/powerpoint/2010/main" val="3277498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FFFF00"/>
                </a:solidFill>
              </a:rPr>
              <a:t>http://</a:t>
            </a:r>
            <a:r>
              <a:rPr lang="en-US" sz="2800" dirty="0" err="1">
                <a:solidFill>
                  <a:srgbClr val="FFFF00"/>
                </a:solidFill>
              </a:rPr>
              <a:t>ccccolumbia.blogspot.com</a:t>
            </a:r>
            <a:r>
              <a:rPr lang="en-US" sz="2800" dirty="0">
                <a:solidFill>
                  <a:srgbClr val="FFFF00"/>
                </a:solidFill>
              </a:rPr>
              <a:t>/p/</a:t>
            </a:r>
            <a:r>
              <a:rPr lang="en-US" sz="2800" dirty="0" err="1">
                <a:solidFill>
                  <a:srgbClr val="FFFF00"/>
                </a:solidFill>
              </a:rPr>
              <a:t>policy.html</a:t>
            </a:r>
            <a:endParaRPr lang="en-US" sz="2800" dirty="0">
              <a:solidFill>
                <a:srgbClr val="FFFF00"/>
              </a:solidFill>
            </a:endParaRPr>
          </a:p>
        </p:txBody>
      </p:sp>
      <p:sp>
        <p:nvSpPr>
          <p:cNvPr id="3" name="Content Placeholder 2"/>
          <p:cNvSpPr>
            <a:spLocks noGrp="1"/>
          </p:cNvSpPr>
          <p:nvPr>
            <p:ph idx="1"/>
          </p:nvPr>
        </p:nvSpPr>
        <p:spPr>
          <a:xfrm>
            <a:off x="0" y="742950"/>
            <a:ext cx="9144000" cy="4114800"/>
          </a:xfrm>
        </p:spPr>
        <p:txBody>
          <a:bodyPr/>
          <a:lstStyle/>
          <a:p>
            <a:r>
              <a:rPr lang="en-US" sz="2400" kern="1200" dirty="0">
                <a:effectLst/>
                <a:latin typeface="Arial" charset="0"/>
                <a:ea typeface="宋体" pitchFamily="2" charset="-122"/>
              </a:rPr>
              <a:t>We believe that the Scriptures teach that homosexuality is contrary to God's created order and entered the world as a result of mankind's rebellion against God. Thus, the Scriptures condemn and prohibit the practice of homosexual behavior. (Genesis 1:27,28, Genesis 2:24, Leviticus 18:22, Romans 1:26,27) However, the Scriptures also hold out hope and grace to all who put their faith and trust in Jesus Christ. (1 Corinthians 6:9-11) Although we do not condone the practice of homosexual behavior, in the spirit of compassion we desire to extend assistance and counsel to those who may be unaware of or struggle with this expression of the sin nature. </a:t>
            </a:r>
          </a:p>
        </p:txBody>
      </p:sp>
    </p:spTree>
    <p:extLst>
      <p:ext uri="{BB962C8B-B14F-4D97-AF65-F5344CB8AC3E}">
        <p14:creationId xmlns:p14="http://schemas.microsoft.com/office/powerpoint/2010/main" val="11256352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FFFF00"/>
                </a:solidFill>
              </a:rPr>
              <a:t>http://</a:t>
            </a:r>
            <a:r>
              <a:rPr lang="en-US" sz="2800" dirty="0" err="1">
                <a:solidFill>
                  <a:srgbClr val="FFFF00"/>
                </a:solidFill>
              </a:rPr>
              <a:t>ccccolumbia.blogspot.com</a:t>
            </a:r>
            <a:r>
              <a:rPr lang="en-US" sz="2800" dirty="0">
                <a:solidFill>
                  <a:srgbClr val="FFFF00"/>
                </a:solidFill>
              </a:rPr>
              <a:t>/p/</a:t>
            </a:r>
            <a:r>
              <a:rPr lang="en-US" sz="2800" dirty="0" err="1">
                <a:solidFill>
                  <a:srgbClr val="FFFF00"/>
                </a:solidFill>
              </a:rPr>
              <a:t>policy.html</a:t>
            </a:r>
            <a:endParaRPr lang="en-US" sz="2800" dirty="0">
              <a:solidFill>
                <a:srgbClr val="FFFF00"/>
              </a:solidFill>
            </a:endParaRPr>
          </a:p>
        </p:txBody>
      </p:sp>
      <p:sp>
        <p:nvSpPr>
          <p:cNvPr id="3" name="Content Placeholder 2"/>
          <p:cNvSpPr>
            <a:spLocks noGrp="1"/>
          </p:cNvSpPr>
          <p:nvPr>
            <p:ph idx="1"/>
          </p:nvPr>
        </p:nvSpPr>
        <p:spPr>
          <a:xfrm>
            <a:off x="0" y="742950"/>
            <a:ext cx="9144000" cy="4114800"/>
          </a:xfrm>
        </p:spPr>
        <p:txBody>
          <a:bodyPr/>
          <a:lstStyle/>
          <a:p>
            <a:r>
              <a:rPr lang="zh-CN" altLang="en-US" sz="2400" kern="1200" dirty="0">
                <a:effectLst/>
                <a:latin typeface="Arial" charset="0"/>
                <a:ea typeface="宋体" pitchFamily="2" charset="-122"/>
              </a:rPr>
              <a:t>同性恋与神的创造本意相违背，是因为人类对神的叛逆而进入这个世界的。因此，圣经谴责并禁止同性恋行为（创</a:t>
            </a:r>
            <a:r>
              <a:rPr lang="en-US" sz="2400" kern="1200" dirty="0">
                <a:effectLst/>
                <a:latin typeface="Arial" charset="0"/>
                <a:ea typeface="宋体" pitchFamily="2" charset="-122"/>
              </a:rPr>
              <a:t>1:27,28</a:t>
            </a:r>
            <a:r>
              <a:rPr lang="zh-CN" altLang="en-US" sz="2400" kern="1200" dirty="0">
                <a:effectLst/>
                <a:latin typeface="Arial" charset="0"/>
                <a:ea typeface="宋体" pitchFamily="2" charset="-122"/>
              </a:rPr>
              <a:t>；</a:t>
            </a:r>
            <a:r>
              <a:rPr lang="en-US" sz="2400" kern="1200" dirty="0">
                <a:effectLst/>
                <a:latin typeface="Arial" charset="0"/>
                <a:ea typeface="宋体" pitchFamily="2" charset="-122"/>
              </a:rPr>
              <a:t>2:24, </a:t>
            </a:r>
            <a:r>
              <a:rPr lang="zh-CN" altLang="en-US" sz="2400" kern="1200" dirty="0">
                <a:effectLst/>
                <a:latin typeface="Arial" charset="0"/>
                <a:ea typeface="宋体" pitchFamily="2" charset="-122"/>
              </a:rPr>
              <a:t>利</a:t>
            </a:r>
            <a:r>
              <a:rPr lang="en-US" sz="2400" kern="1200" dirty="0">
                <a:effectLst/>
                <a:latin typeface="Arial" charset="0"/>
                <a:ea typeface="宋体" pitchFamily="2" charset="-122"/>
              </a:rPr>
              <a:t>18:22, </a:t>
            </a:r>
            <a:r>
              <a:rPr lang="zh-CN" altLang="en-US" sz="2400" kern="1200" dirty="0">
                <a:effectLst/>
                <a:latin typeface="Arial" charset="0"/>
                <a:ea typeface="宋体" pitchFamily="2" charset="-122"/>
              </a:rPr>
              <a:t>罗</a:t>
            </a:r>
            <a:r>
              <a:rPr lang="en-US" sz="2400" kern="1200" dirty="0">
                <a:effectLst/>
                <a:latin typeface="Arial" charset="0"/>
                <a:ea typeface="宋体" pitchFamily="2" charset="-122"/>
              </a:rPr>
              <a:t>1:26,27</a:t>
            </a:r>
            <a:r>
              <a:rPr lang="zh-CN" altLang="en-US" sz="2400" kern="1200" dirty="0">
                <a:effectLst/>
                <a:latin typeface="Arial" charset="0"/>
                <a:ea typeface="宋体" pitchFamily="2" charset="-122"/>
              </a:rPr>
              <a:t>）。然而，圣经却向所有信靠耶稣的人应许了盼望和恩典（包括曾经是同性恋后来真心信靠耶稣的人，比如袁幼轩</a:t>
            </a:r>
            <a:r>
              <a:rPr lang="en-US" sz="2400" kern="1200" dirty="0">
                <a:effectLst/>
                <a:latin typeface="Arial" charset="0"/>
                <a:ea typeface="宋体" pitchFamily="2" charset="-122"/>
              </a:rPr>
              <a:t> Christopher Yuan</a:t>
            </a:r>
            <a:r>
              <a:rPr lang="zh-CN" altLang="en-US" sz="2400" kern="1200" dirty="0">
                <a:effectLst/>
                <a:latin typeface="Arial" charset="0"/>
                <a:ea typeface="宋体" pitchFamily="2" charset="-122"/>
              </a:rPr>
              <a:t>） 。（林前</a:t>
            </a:r>
            <a:r>
              <a:rPr lang="en-US" sz="2400" kern="1200" dirty="0">
                <a:effectLst/>
                <a:latin typeface="Arial" charset="0"/>
                <a:ea typeface="宋体" pitchFamily="2" charset="-122"/>
              </a:rPr>
              <a:t>6:</a:t>
            </a:r>
            <a:r>
              <a:rPr lang="en-US" sz="2400" kern="1200" baseline="30000" dirty="0">
                <a:effectLst/>
                <a:latin typeface="Arial" charset="0"/>
                <a:ea typeface="宋体" pitchFamily="2" charset="-122"/>
              </a:rPr>
              <a:t>9 </a:t>
            </a:r>
            <a:r>
              <a:rPr lang="en-US" sz="2400" kern="1200" dirty="0">
                <a:effectLst/>
                <a:latin typeface="Arial" charset="0"/>
                <a:ea typeface="宋体" pitchFamily="2" charset="-122"/>
              </a:rPr>
              <a:t>你们岂不知不义的人不能承受神的国吗？不要自欺，无论是淫乱的、拜偶像的、奸淫的、做娈童的、亲男色的、 </a:t>
            </a:r>
            <a:r>
              <a:rPr lang="en-US" sz="2400" kern="1200" baseline="30000" dirty="0">
                <a:effectLst/>
                <a:latin typeface="Arial" charset="0"/>
                <a:ea typeface="宋体" pitchFamily="2" charset="-122"/>
              </a:rPr>
              <a:t>10 </a:t>
            </a:r>
            <a:r>
              <a:rPr lang="en-US" sz="2400" kern="1200" dirty="0">
                <a:effectLst/>
                <a:latin typeface="Arial" charset="0"/>
                <a:ea typeface="宋体" pitchFamily="2" charset="-122"/>
              </a:rPr>
              <a:t>偷窃的、贪婪的、醉酒的、辱骂的、勒索的，都不能承受神的国。</a:t>
            </a:r>
            <a:r>
              <a:rPr lang="en-US" sz="2400" kern="1200" baseline="30000" dirty="0">
                <a:effectLst/>
                <a:latin typeface="Arial" charset="0"/>
                <a:ea typeface="宋体" pitchFamily="2" charset="-122"/>
              </a:rPr>
              <a:t>11 </a:t>
            </a:r>
            <a:r>
              <a:rPr lang="en-US" sz="2400" kern="1200" dirty="0">
                <a:effectLst/>
                <a:latin typeface="Arial" charset="0"/>
                <a:ea typeface="宋体" pitchFamily="2" charset="-122"/>
              </a:rPr>
              <a:t>你们中间也有人从前是这样，但如今你们奉主耶稣基督的名，并借着我们神的灵，已经洗净、成圣、称义了。</a:t>
            </a:r>
            <a:r>
              <a:rPr lang="zh-CN" altLang="en-US" sz="2400" kern="1200" dirty="0">
                <a:effectLst/>
                <a:latin typeface="Arial" charset="0"/>
                <a:ea typeface="宋体" pitchFamily="2" charset="-122"/>
              </a:rPr>
              <a:t>）虽然我们不容同性恋行为，但是我们愿意以怜悯的心帮助那些尚未意识到此罪或者正在其中挣扎的朋友们，让他们看到信靠耶稣的人所存的盼望和恩典</a:t>
            </a:r>
            <a:r>
              <a:rPr lang="zh-CN" altLang="en-US" sz="2400" kern="1200" dirty="0" smtClean="0">
                <a:effectLst/>
                <a:latin typeface="Arial" charset="0"/>
                <a:ea typeface="宋体" pitchFamily="2" charset="-122"/>
              </a:rPr>
              <a:t>。</a:t>
            </a:r>
            <a:endParaRPr lang="en-US" sz="2400" kern="1200" dirty="0">
              <a:effectLst/>
              <a:latin typeface="Arial" charset="0"/>
              <a:ea typeface="宋体" pitchFamily="2" charset="-122"/>
            </a:endParaRPr>
          </a:p>
        </p:txBody>
      </p:sp>
    </p:spTree>
    <p:extLst>
      <p:ext uri="{BB962C8B-B14F-4D97-AF65-F5344CB8AC3E}">
        <p14:creationId xmlns:p14="http://schemas.microsoft.com/office/powerpoint/2010/main" val="14016148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133350"/>
            <a:ext cx="5486400" cy="5010150"/>
          </a:xfrm>
        </p:spPr>
        <p:txBody>
          <a:bodyPr/>
          <a:lstStyle/>
          <a:p>
            <a:r>
              <a:rPr lang="zh-CN" altLang="en-US" sz="2400" kern="1200" dirty="0" smtClean="0">
                <a:effectLst/>
                <a:latin typeface="Arial" charset="0"/>
                <a:ea typeface="宋体" pitchFamily="2" charset="-122"/>
              </a:rPr>
              <a:t>袁幼轩曾援引凱勒牧師一句话并作出解释</a:t>
            </a:r>
            <a:r>
              <a:rPr lang="zh-CN" altLang="en-US" sz="2400" kern="1200" dirty="0">
                <a:effectLst/>
                <a:latin typeface="Arial" charset="0"/>
                <a:ea typeface="宋体" pitchFamily="2" charset="-122"/>
              </a:rPr>
              <a:t>：正如凱勒牧師</a:t>
            </a:r>
            <a:r>
              <a:rPr lang="en-US" sz="2400" kern="1200" dirty="0">
                <a:effectLst/>
                <a:latin typeface="Arial" charset="0"/>
                <a:ea typeface="宋体" pitchFamily="2" charset="-122"/>
              </a:rPr>
              <a:t>(Pastor Tim Keller)</a:t>
            </a:r>
            <a:r>
              <a:rPr lang="zh-CN" altLang="en-US" sz="2400" kern="1200" dirty="0">
                <a:effectLst/>
                <a:latin typeface="Arial" charset="0"/>
                <a:ea typeface="宋体" pitchFamily="2" charset="-122"/>
              </a:rPr>
              <a:t>所言：「異性戀並不會使你進入天堂。」（信靠耶稣才会，而对信靠耶稣的人来讲</a:t>
            </a:r>
            <a:r>
              <a:rPr lang="en-US" sz="2400" kern="1200" dirty="0">
                <a:effectLst/>
                <a:latin typeface="Arial" charset="0"/>
                <a:ea typeface="宋体" pitchFamily="2" charset="-122"/>
              </a:rPr>
              <a:t>@</a:t>
            </a:r>
            <a:r>
              <a:rPr lang="zh-CN" altLang="en-US" sz="2400" kern="1200" dirty="0">
                <a:effectLst/>
                <a:latin typeface="Arial" charset="0"/>
                <a:ea typeface="宋体" pitchFamily="2" charset="-122"/>
              </a:rPr>
              <a:t>编者按）聖潔才是我們的標準，並且我們是被召成為聖潔，不論我們有被異性或同性吸引的感覺。關於我們在性方面的聖潔，是指以下兩種情況的其一：如果你已經結婚的話，對你的異性配偶完全忠誠；或者，如果你獨身的話，要透過持守貞潔來成就忠誠。</a:t>
            </a:r>
            <a:endParaRPr lang="en-US" sz="2400" kern="1200" dirty="0">
              <a:effectLst/>
              <a:latin typeface="Arial" charset="0"/>
              <a:ea typeface="宋体" pitchFamily="2" charset="-122"/>
            </a:endParaRPr>
          </a:p>
        </p:txBody>
      </p:sp>
      <p:pic>
        <p:nvPicPr>
          <p:cNvPr id="5" name="Picture 4" descr="同性戀者袁幼軒。"/>
          <p:cNvPicPr/>
          <p:nvPr/>
        </p:nvPicPr>
        <p:blipFill>
          <a:blip r:embed="rId3">
            <a:extLst>
              <a:ext uri="{28A0092B-C50C-407E-A947-70E740481C1C}">
                <a14:useLocalDpi xmlns:a14="http://schemas.microsoft.com/office/drawing/2010/main" val="0"/>
              </a:ext>
            </a:extLst>
          </a:blip>
          <a:srcRect/>
          <a:stretch>
            <a:fillRect/>
          </a:stretch>
        </p:blipFill>
        <p:spPr bwMode="auto">
          <a:xfrm>
            <a:off x="0" y="1885950"/>
            <a:ext cx="3810000" cy="3429000"/>
          </a:xfrm>
          <a:prstGeom prst="rect">
            <a:avLst/>
          </a:prstGeom>
          <a:noFill/>
          <a:ln>
            <a:noFill/>
          </a:ln>
        </p:spPr>
      </p:pic>
    </p:spTree>
    <p:extLst>
      <p:ext uri="{BB962C8B-B14F-4D97-AF65-F5344CB8AC3E}">
        <p14:creationId xmlns:p14="http://schemas.microsoft.com/office/powerpoint/2010/main" val="1152219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19600" y="-19050"/>
            <a:ext cx="7991338" cy="4495800"/>
          </a:xfrm>
          <a:prstGeom prst="rect">
            <a:avLst/>
          </a:prstGeom>
        </p:spPr>
      </p:pic>
      <p:sp>
        <p:nvSpPr>
          <p:cNvPr id="2" name="Rectangle 1"/>
          <p:cNvSpPr/>
          <p:nvPr/>
        </p:nvSpPr>
        <p:spPr>
          <a:xfrm>
            <a:off x="0" y="1911846"/>
            <a:ext cx="9372600" cy="3231654"/>
          </a:xfrm>
          <a:prstGeom prst="rect">
            <a:avLst/>
          </a:prstGeom>
        </p:spPr>
        <p:txBody>
          <a:bodyPr wrap="square">
            <a:spAutoFit/>
          </a:bodyPr>
          <a:lstStyle/>
          <a:p>
            <a:pPr eaLnBrk="1">
              <a:defRPr/>
            </a:pPr>
            <a:r>
              <a:rPr lang="en-US" sz="3600" dirty="0" err="1"/>
              <a:t>荣耀是</a:t>
            </a:r>
            <a:r>
              <a:rPr lang="en-US" sz="3600" dirty="0" err="1" smtClean="0"/>
              <a:t>怎样“炼成”的</a:t>
            </a:r>
            <a:r>
              <a:rPr lang="zh-CN" altLang="en-US" sz="3600" dirty="0" smtClean="0"/>
              <a:t>？</a:t>
            </a:r>
            <a:endParaRPr lang="en-US" sz="3600" dirty="0"/>
          </a:p>
          <a:p>
            <a:pPr marL="514350" indent="-514350" eaLnBrk="1">
              <a:buFont typeface="Arial"/>
              <a:buChar char="•"/>
              <a:defRPr/>
            </a:pPr>
            <a:r>
              <a:rPr lang="en-US" sz="3200" dirty="0"/>
              <a:t>荣耀的来源</a:t>
            </a:r>
          </a:p>
          <a:p>
            <a:pPr marL="514350" indent="-514350" eaLnBrk="1">
              <a:buFont typeface="Arial"/>
              <a:buChar char="•"/>
              <a:defRPr/>
            </a:pPr>
            <a:r>
              <a:rPr lang="en-US" sz="3200" dirty="0"/>
              <a:t>荣耀的</a:t>
            </a:r>
            <a:r>
              <a:rPr lang="en-US" sz="3200" dirty="0" smtClean="0"/>
              <a:t>铸造</a:t>
            </a:r>
          </a:p>
          <a:p>
            <a:pPr marL="971550" lvl="1" indent="-514350">
              <a:buFont typeface="Wingdings" charset="2"/>
              <a:buChar char="ü"/>
              <a:defRPr/>
            </a:pPr>
            <a:r>
              <a:rPr lang="zh-CN" altLang="en-US" sz="3200" dirty="0" smtClean="0"/>
              <a:t>更大的勇气</a:t>
            </a:r>
            <a:endParaRPr lang="en-US" altLang="zh-CN" sz="3200" dirty="0" smtClean="0"/>
          </a:p>
          <a:p>
            <a:pPr marL="971550" lvl="1" indent="-514350">
              <a:buFont typeface="Wingdings" charset="2"/>
              <a:buChar char="ü"/>
              <a:defRPr/>
            </a:pPr>
            <a:r>
              <a:rPr lang="zh-CN" altLang="en-US" sz="3200" dirty="0" smtClean="0"/>
              <a:t>更大的付出</a:t>
            </a:r>
            <a:endParaRPr lang="en-US" sz="3200" dirty="0" smtClean="0"/>
          </a:p>
          <a:p>
            <a:r>
              <a:rPr lang="zh-TW" altLang="en-US" sz="2000" dirty="0" smtClean="0"/>
              <a:t>腓</a:t>
            </a:r>
            <a:r>
              <a:rPr lang="en-US" altLang="zh-TW" sz="2000" dirty="0" smtClean="0"/>
              <a:t>3</a:t>
            </a:r>
            <a:r>
              <a:rPr lang="en-US" altLang="zh-TW" sz="2000" dirty="0"/>
              <a:t>:10 </a:t>
            </a:r>
            <a:r>
              <a:rPr lang="zh-TW" altLang="en-US" sz="2000" dirty="0"/>
              <a:t>使我认识基督，晓得他复活的大能，并且晓得和他一同受苦，效法他的死</a:t>
            </a:r>
            <a:endParaRPr lang="en-US" altLang="zh-TW" sz="2000" dirty="0"/>
          </a:p>
          <a:p>
            <a:r>
              <a:rPr lang="zh-TW" altLang="en-US" sz="2000" dirty="0"/>
              <a:t>提摩太后书 </a:t>
            </a:r>
            <a:r>
              <a:rPr lang="en-US" altLang="zh-TW" sz="2000" dirty="0"/>
              <a:t>3:12</a:t>
            </a:r>
            <a:r>
              <a:rPr lang="zh-TW" altLang="en-US" sz="2000" dirty="0"/>
              <a:t>不但如此，凡立志在基督耶稣里敬虔度日的，也都要受逼迫</a:t>
            </a:r>
            <a:endParaRPr lang="en-US" sz="2000" dirty="0"/>
          </a:p>
        </p:txBody>
      </p:sp>
    </p:spTree>
    <p:extLst>
      <p:ext uri="{BB962C8B-B14F-4D97-AF65-F5344CB8AC3E}">
        <p14:creationId xmlns:p14="http://schemas.microsoft.com/office/powerpoint/2010/main" val="184046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edge">
                                      <p:cBhvr>
                                        <p:cTn id="10" dur="2000"/>
                                        <p:tgtEl>
                                          <p:spTgt spid="2">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edge">
                                      <p:cBhvr>
                                        <p:cTn id="13" dur="2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heel(1)">
                                      <p:cBhvr>
                                        <p:cTn id="18" dur="2000"/>
                                        <p:tgtEl>
                                          <p:spTgt spid="2">
                                            <p:txEl>
                                              <p:pRg st="3" end="3"/>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heel(1)">
                                      <p:cBhvr>
                                        <p:cTn id="21" dur="20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2133600" y="438150"/>
            <a:ext cx="7358062" cy="1285875"/>
          </a:xfrm>
        </p:spPr>
        <p:txBody>
          <a:bodyPr/>
          <a:lstStyle/>
          <a:p>
            <a:pPr eaLnBrk="1">
              <a:defRPr/>
            </a:pPr>
            <a:r>
              <a:rPr lang="zh-CN" altLang="en-US" sz="5100" dirty="0" smtClean="0">
                <a:solidFill>
                  <a:srgbClr val="FFFFFF"/>
                </a:solidFill>
                <a:latin typeface="Helvetica Light" charset="0"/>
                <a:ea typeface="宋体" charset="0"/>
                <a:cs typeface="宋体" charset="0"/>
              </a:rPr>
              <a:t>罗马书</a:t>
            </a:r>
            <a:r>
              <a:rPr lang="en-US" altLang="zh-CN" sz="5100" dirty="0" smtClean="0">
                <a:solidFill>
                  <a:srgbClr val="FFFFFF"/>
                </a:solidFill>
                <a:latin typeface="Helvetica Light" charset="0"/>
                <a:ea typeface="宋体" charset="0"/>
                <a:cs typeface="宋体" charset="0"/>
              </a:rPr>
              <a:t>8</a:t>
            </a:r>
            <a:r>
              <a:rPr lang="zh-CN" altLang="en-US" sz="5100" dirty="0" smtClean="0">
                <a:solidFill>
                  <a:srgbClr val="FFFFFF"/>
                </a:solidFill>
                <a:latin typeface="Helvetica Light" charset="0"/>
                <a:ea typeface="宋体" charset="0"/>
                <a:cs typeface="宋体" charset="0"/>
              </a:rPr>
              <a:t>：</a:t>
            </a:r>
            <a:r>
              <a:rPr lang="zh-CN" altLang="zh-CN" sz="5100" dirty="0" smtClean="0">
                <a:solidFill>
                  <a:srgbClr val="FFFFFF"/>
                </a:solidFill>
                <a:latin typeface="Helvetica Light" charset="0"/>
                <a:ea typeface="宋体" charset="0"/>
                <a:cs typeface="宋体" charset="0"/>
              </a:rPr>
              <a:t>2</a:t>
            </a:r>
            <a:r>
              <a:rPr lang="en-US" altLang="zh-CN" sz="5100" dirty="0" smtClean="0">
                <a:solidFill>
                  <a:srgbClr val="FFFFFF"/>
                </a:solidFill>
                <a:latin typeface="Helvetica Light" charset="0"/>
                <a:ea typeface="宋体" charset="0"/>
                <a:cs typeface="宋体" charset="0"/>
              </a:rPr>
              <a:t>0-25</a:t>
            </a:r>
            <a:endParaRPr lang="en-US" altLang="zh-CN" sz="5100" dirty="0">
              <a:solidFill>
                <a:srgbClr val="FFFFFF"/>
              </a:solidFill>
              <a:latin typeface="Helvetica Light" charset="0"/>
              <a:ea typeface="宋体" charset="0"/>
              <a:cs typeface="宋体" charset="0"/>
            </a:endParaRPr>
          </a:p>
        </p:txBody>
      </p:sp>
      <p:sp>
        <p:nvSpPr>
          <p:cNvPr id="6146" name="Rectangle 2"/>
          <p:cNvSpPr>
            <a:spLocks noGrp="1" noChangeArrowheads="1"/>
          </p:cNvSpPr>
          <p:nvPr>
            <p:ph type="body" idx="1"/>
          </p:nvPr>
        </p:nvSpPr>
        <p:spPr>
          <a:xfrm>
            <a:off x="304800" y="1581150"/>
            <a:ext cx="8839200" cy="4495800"/>
          </a:xfrm>
        </p:spPr>
        <p:txBody>
          <a:bodyPr/>
          <a:lstStyle/>
          <a:p>
            <a:pPr algn="l"/>
            <a:r>
              <a:rPr lang="en-US" altLang="zh-CN" sz="2800" kern="1200" dirty="0" smtClean="0">
                <a:effectLst/>
                <a:latin typeface="Arial" charset="0"/>
                <a:ea typeface="宋体" pitchFamily="2" charset="-122"/>
              </a:rPr>
              <a:t>A</a:t>
            </a:r>
            <a:r>
              <a:rPr lang="zh-CN" altLang="en-US" sz="2800" kern="1200" dirty="0" smtClean="0">
                <a:effectLst/>
                <a:latin typeface="Arial" charset="0"/>
                <a:ea typeface="宋体" pitchFamily="2" charset="-122"/>
              </a:rPr>
              <a:t>：</a:t>
            </a:r>
            <a:r>
              <a:rPr lang="en-US" sz="2800" kern="1200" dirty="0" smtClean="0">
                <a:effectLst/>
                <a:latin typeface="Arial" charset="0"/>
                <a:ea typeface="宋体" pitchFamily="2" charset="-122"/>
              </a:rPr>
              <a:t>20 </a:t>
            </a:r>
            <a:r>
              <a:rPr lang="zh-CN" altLang="en-US" sz="2800" kern="1200" dirty="0">
                <a:effectLst/>
                <a:latin typeface="Arial" charset="0"/>
                <a:ea typeface="宋体" pitchFamily="2" charset="-122"/>
              </a:rPr>
              <a:t>因为受造之物服在</a:t>
            </a:r>
            <a:r>
              <a:rPr lang="zh-CN" altLang="en-US" sz="2800" kern="1200" dirty="0">
                <a:solidFill>
                  <a:srgbClr val="FF0000"/>
                </a:solidFill>
                <a:effectLst/>
                <a:latin typeface="Arial" charset="0"/>
                <a:ea typeface="宋体" pitchFamily="2" charset="-122"/>
              </a:rPr>
              <a:t>虚空之下</a:t>
            </a:r>
            <a:r>
              <a:rPr lang="zh-CN" altLang="en-US" sz="2800" kern="1200" dirty="0" smtClean="0">
                <a:effectLst/>
                <a:latin typeface="Arial" charset="0"/>
                <a:ea typeface="宋体" pitchFamily="2" charset="-122"/>
              </a:rPr>
              <a:t>，</a:t>
            </a:r>
            <a:endParaRPr lang="en-US" altLang="zh-CN" sz="2800" kern="1200" dirty="0" smtClean="0">
              <a:effectLst/>
              <a:latin typeface="Arial" charset="0"/>
              <a:ea typeface="宋体" pitchFamily="2" charset="-122"/>
            </a:endParaRPr>
          </a:p>
          <a:p>
            <a:pPr algn="l"/>
            <a:r>
              <a:rPr lang="en-US" altLang="zh-CN" sz="2800" kern="1200" dirty="0" smtClean="0">
                <a:effectLst/>
                <a:latin typeface="Arial" charset="0"/>
                <a:ea typeface="宋体" pitchFamily="2" charset="-122"/>
              </a:rPr>
              <a:t>B</a:t>
            </a:r>
            <a:r>
              <a:rPr lang="zh-CN" altLang="en-US" sz="2800" kern="1200" dirty="0" smtClean="0">
                <a:effectLst/>
                <a:latin typeface="Arial" charset="0"/>
                <a:ea typeface="宋体" pitchFamily="2" charset="-122"/>
              </a:rPr>
              <a:t>：</a:t>
            </a:r>
            <a:r>
              <a:rPr lang="en-US" sz="2800" kern="1200" dirty="0" smtClean="0">
                <a:effectLst/>
                <a:latin typeface="Arial" charset="0"/>
                <a:ea typeface="宋体" pitchFamily="2" charset="-122"/>
              </a:rPr>
              <a:t>21 </a:t>
            </a:r>
            <a:r>
              <a:rPr lang="zh-CN" altLang="en-US" sz="2800" kern="1200" dirty="0">
                <a:effectLst/>
                <a:latin typeface="Arial" charset="0"/>
                <a:ea typeface="宋体" pitchFamily="2" charset="-122"/>
              </a:rPr>
              <a:t>但受造之物仍然指望脱离</a:t>
            </a:r>
            <a:r>
              <a:rPr lang="zh-CN" altLang="en-US" sz="2800" kern="1200" dirty="0">
                <a:solidFill>
                  <a:srgbClr val="FF0000"/>
                </a:solidFill>
                <a:effectLst/>
                <a:latin typeface="Arial" charset="0"/>
                <a:ea typeface="宋体" pitchFamily="2" charset="-122"/>
              </a:rPr>
              <a:t>败坏的辖制</a:t>
            </a:r>
            <a:r>
              <a:rPr lang="zh-CN" altLang="en-US" sz="2800" kern="1200" dirty="0" smtClean="0">
                <a:effectLst/>
                <a:latin typeface="Arial" charset="0"/>
                <a:ea typeface="宋体" pitchFamily="2" charset="-122"/>
              </a:rPr>
              <a:t>，</a:t>
            </a:r>
            <a:endParaRPr lang="en-US" altLang="zh-CN" sz="2800" kern="1200" dirty="0" smtClean="0">
              <a:effectLst/>
              <a:latin typeface="Arial" charset="0"/>
              <a:ea typeface="宋体" pitchFamily="2" charset="-122"/>
            </a:endParaRPr>
          </a:p>
          <a:p>
            <a:pPr algn="l"/>
            <a:r>
              <a:rPr lang="en-US" altLang="zh-CN" sz="2800" kern="1200" dirty="0" smtClean="0">
                <a:effectLst/>
                <a:latin typeface="Arial" charset="0"/>
                <a:ea typeface="宋体" pitchFamily="2" charset="-122"/>
              </a:rPr>
              <a:t>B</a:t>
            </a:r>
            <a:r>
              <a:rPr lang="zh-CN" altLang="en-US" sz="2800" kern="1200" dirty="0" smtClean="0">
                <a:effectLst/>
                <a:latin typeface="Arial" charset="0"/>
                <a:ea typeface="宋体" pitchFamily="2" charset="-122"/>
              </a:rPr>
              <a:t>：</a:t>
            </a:r>
            <a:r>
              <a:rPr lang="en-US" altLang="zh-CN" sz="2800" kern="1200" dirty="0">
                <a:effectLst/>
                <a:latin typeface="Arial" charset="0"/>
                <a:ea typeface="宋体" pitchFamily="2" charset="-122"/>
              </a:rPr>
              <a:t>			</a:t>
            </a:r>
            <a:r>
              <a:rPr lang="en-US" altLang="zh-CN" sz="2800" kern="1200" dirty="0" smtClean="0">
                <a:effectLst/>
                <a:latin typeface="Arial" charset="0"/>
                <a:ea typeface="宋体" pitchFamily="2" charset="-122"/>
              </a:rPr>
              <a:t>     </a:t>
            </a:r>
            <a:r>
              <a:rPr lang="zh-CN" altLang="en-US" sz="2800" kern="1200" dirty="0" smtClean="0">
                <a:effectLst/>
                <a:latin typeface="Arial" charset="0"/>
                <a:ea typeface="宋体" pitchFamily="2" charset="-122"/>
              </a:rPr>
              <a:t>得享神儿女</a:t>
            </a:r>
            <a:r>
              <a:rPr lang="zh-CN" altLang="en-US" sz="2800" kern="1200" dirty="0">
                <a:solidFill>
                  <a:srgbClr val="CCFFCC"/>
                </a:solidFill>
                <a:effectLst/>
                <a:latin typeface="Arial" charset="0"/>
                <a:ea typeface="宋体" pitchFamily="2" charset="-122"/>
              </a:rPr>
              <a:t>自由的荣耀</a:t>
            </a:r>
            <a:r>
              <a:rPr lang="zh-CN" altLang="en-US" sz="2800" kern="1200" dirty="0">
                <a:effectLst/>
                <a:latin typeface="Arial" charset="0"/>
                <a:ea typeface="宋体" pitchFamily="2" charset="-122"/>
              </a:rPr>
              <a:t>。</a:t>
            </a:r>
            <a:r>
              <a:rPr lang="en-US" sz="2800" kern="1200" dirty="0">
                <a:effectLst/>
                <a:latin typeface="Arial" charset="0"/>
                <a:ea typeface="宋体" pitchFamily="2" charset="-122"/>
              </a:rPr>
              <a:t> </a:t>
            </a:r>
            <a:endParaRPr lang="en-US" sz="2800" kern="1200" dirty="0" smtClean="0">
              <a:effectLst/>
              <a:latin typeface="Arial" charset="0"/>
              <a:ea typeface="宋体" pitchFamily="2" charset="-122"/>
            </a:endParaRPr>
          </a:p>
          <a:p>
            <a:pPr algn="l"/>
            <a:r>
              <a:rPr lang="en-US" altLang="zh-CN" sz="2800" kern="1200" dirty="0" smtClean="0">
                <a:effectLst/>
                <a:latin typeface="Arial" charset="0"/>
                <a:ea typeface="宋体" pitchFamily="2" charset="-122"/>
              </a:rPr>
              <a:t>	   22-23</a:t>
            </a:r>
            <a:r>
              <a:rPr lang="en-US" altLang="zh-CN" sz="2800" kern="1200" dirty="0">
                <a:effectLst/>
                <a:latin typeface="Arial" charset="0"/>
                <a:ea typeface="宋体" pitchFamily="2" charset="-122"/>
              </a:rPr>
              <a:t>…</a:t>
            </a:r>
            <a:r>
              <a:rPr lang="zh-CN" altLang="en-US" sz="2800" kern="1200" dirty="0" smtClean="0">
                <a:effectLst/>
                <a:latin typeface="Arial" charset="0"/>
                <a:ea typeface="宋体" pitchFamily="2" charset="-122"/>
              </a:rPr>
              <a:t>叹息</a:t>
            </a:r>
            <a:r>
              <a:rPr lang="en-US" altLang="zh-CN" sz="2800" kern="1200" dirty="0">
                <a:effectLst/>
                <a:latin typeface="Arial" charset="0"/>
                <a:ea typeface="宋体" pitchFamily="2" charset="-122"/>
              </a:rPr>
              <a:t>…</a:t>
            </a:r>
            <a:r>
              <a:rPr lang="zh-CN" altLang="en-US" sz="2800" kern="1200" dirty="0">
                <a:effectLst/>
                <a:latin typeface="Arial" charset="0"/>
                <a:ea typeface="宋体" pitchFamily="2" charset="-122"/>
              </a:rPr>
              <a:t>叹息</a:t>
            </a:r>
            <a:r>
              <a:rPr lang="en-US" altLang="zh-CN" sz="2800" kern="1200" dirty="0" smtClean="0">
                <a:effectLst/>
                <a:latin typeface="Arial" charset="0"/>
                <a:ea typeface="宋体" pitchFamily="2" charset="-122"/>
              </a:rPr>
              <a:t>…</a:t>
            </a:r>
            <a:r>
              <a:rPr lang="zh-CN" altLang="en-US" sz="2800" kern="1200" dirty="0" smtClean="0">
                <a:effectLst/>
                <a:latin typeface="Arial" charset="0"/>
                <a:ea typeface="宋体" pitchFamily="2" charset="-122"/>
              </a:rPr>
              <a:t>等候</a:t>
            </a:r>
            <a:r>
              <a:rPr lang="en-US" altLang="zh-CN" sz="2800" kern="1200" dirty="0" smtClean="0">
                <a:effectLst/>
                <a:latin typeface="Arial" charset="0"/>
                <a:ea typeface="宋体" pitchFamily="2" charset="-122"/>
              </a:rPr>
              <a:t> …</a:t>
            </a:r>
            <a:r>
              <a:rPr lang="zh-CN" altLang="en-US" sz="2800" kern="1200" dirty="0" smtClean="0">
                <a:effectLst/>
                <a:latin typeface="Arial" charset="0"/>
                <a:ea typeface="宋体" pitchFamily="2" charset="-122"/>
              </a:rPr>
              <a:t>身体得赎（得救）</a:t>
            </a:r>
            <a:endParaRPr lang="en-US" sz="2800" kern="1200" dirty="0" smtClean="0">
              <a:effectLst/>
              <a:latin typeface="Arial" charset="0"/>
              <a:ea typeface="宋体" pitchFamily="2" charset="-122"/>
            </a:endParaRPr>
          </a:p>
          <a:p>
            <a:pPr algn="l"/>
            <a:r>
              <a:rPr lang="en-US" altLang="zh-CN" sz="2800" kern="1200" dirty="0" smtClean="0">
                <a:effectLst/>
                <a:latin typeface="Arial" charset="0"/>
                <a:ea typeface="宋体" pitchFamily="2" charset="-122"/>
              </a:rPr>
              <a:t>A</a:t>
            </a:r>
            <a:r>
              <a:rPr lang="zh-CN" altLang="en-US" sz="2800" kern="1200" dirty="0" smtClean="0">
                <a:effectLst/>
                <a:latin typeface="Arial" charset="0"/>
                <a:ea typeface="宋体" pitchFamily="2" charset="-122"/>
              </a:rPr>
              <a:t>：</a:t>
            </a:r>
            <a:r>
              <a:rPr lang="en-US" sz="2800" kern="1200" dirty="0">
                <a:effectLst/>
                <a:latin typeface="Arial" charset="0"/>
                <a:ea typeface="宋体" pitchFamily="2" charset="-122"/>
              </a:rPr>
              <a:t>	</a:t>
            </a:r>
            <a:r>
              <a:rPr lang="en-US" sz="2800" kern="1200" dirty="0" smtClean="0">
                <a:effectLst/>
                <a:latin typeface="Arial" charset="0"/>
                <a:ea typeface="宋体" pitchFamily="2" charset="-122"/>
              </a:rPr>
              <a:t>		24 </a:t>
            </a:r>
            <a:r>
              <a:rPr lang="zh-CN" altLang="en-US" sz="2800" kern="1200" dirty="0">
                <a:effectLst/>
                <a:latin typeface="Arial" charset="0"/>
                <a:ea typeface="宋体" pitchFamily="2" charset="-122"/>
              </a:rPr>
              <a:t>我们</a:t>
            </a:r>
            <a:r>
              <a:rPr lang="zh-CN" altLang="en-US" sz="2800" kern="1200" dirty="0">
                <a:solidFill>
                  <a:srgbClr val="CCFFCC"/>
                </a:solidFill>
                <a:effectLst/>
                <a:latin typeface="Arial" charset="0"/>
                <a:ea typeface="宋体" pitchFamily="2" charset="-122"/>
              </a:rPr>
              <a:t>得救是在乎盼</a:t>
            </a:r>
            <a:r>
              <a:rPr lang="zh-CN" altLang="en-US" sz="2800" kern="1200" dirty="0" smtClean="0">
                <a:solidFill>
                  <a:srgbClr val="CCFFCC"/>
                </a:solidFill>
                <a:effectLst/>
                <a:latin typeface="Arial" charset="0"/>
                <a:ea typeface="宋体" pitchFamily="2" charset="-122"/>
              </a:rPr>
              <a:t>望</a:t>
            </a:r>
            <a:r>
              <a:rPr lang="en-US" altLang="zh-CN" sz="2800" kern="1200" dirty="0">
                <a:effectLst/>
                <a:latin typeface="Arial" charset="0"/>
                <a:ea typeface="宋体" pitchFamily="2" charset="-122"/>
              </a:rPr>
              <a:t>…</a:t>
            </a:r>
            <a:endParaRPr lang="en-US" altLang="zh-CN" sz="2800" kern="1200" dirty="0" smtClean="0">
              <a:effectLst/>
              <a:latin typeface="Arial" charset="0"/>
              <a:ea typeface="宋体" pitchFamily="2" charset="-122"/>
            </a:endParaRPr>
          </a:p>
          <a:p>
            <a:pPr algn="l"/>
            <a:r>
              <a:rPr lang="en-US" sz="2800" kern="1200" dirty="0">
                <a:effectLst/>
                <a:latin typeface="Arial" charset="0"/>
                <a:ea typeface="宋体" pitchFamily="2" charset="-122"/>
              </a:rPr>
              <a:t>	 </a:t>
            </a:r>
            <a:r>
              <a:rPr lang="en-US" sz="2800" kern="1200" dirty="0" smtClean="0">
                <a:effectLst/>
                <a:latin typeface="Arial" charset="0"/>
                <a:ea typeface="宋体" pitchFamily="2" charset="-122"/>
              </a:rPr>
              <a:t>  25 </a:t>
            </a:r>
            <a:r>
              <a:rPr lang="en-US" altLang="zh-CN" sz="2800" kern="1200" dirty="0">
                <a:effectLst/>
                <a:latin typeface="Arial" charset="0"/>
                <a:ea typeface="宋体" pitchFamily="2" charset="-122"/>
              </a:rPr>
              <a:t>…</a:t>
            </a:r>
            <a:r>
              <a:rPr lang="zh-CN" altLang="en-US" sz="2800" kern="1200" dirty="0" smtClean="0">
                <a:effectLst/>
                <a:latin typeface="Arial" charset="0"/>
                <a:ea typeface="宋体" pitchFamily="2" charset="-122"/>
              </a:rPr>
              <a:t>必忍耐等候</a:t>
            </a:r>
            <a:r>
              <a:rPr lang="zh-CN" altLang="en-US" sz="2800" kern="1200" dirty="0">
                <a:effectLst/>
                <a:latin typeface="Arial" charset="0"/>
                <a:ea typeface="宋体" pitchFamily="2" charset="-122"/>
              </a:rPr>
              <a:t>。 </a:t>
            </a:r>
            <a:endParaRPr lang="en-US" sz="2800" kern="1200" dirty="0">
              <a:effectLst/>
              <a:latin typeface="Arial" charset="0"/>
              <a:ea typeface="宋体" pitchFamily="2" charset="-122"/>
            </a:endParaRPr>
          </a:p>
        </p:txBody>
      </p:sp>
    </p:spTree>
    <p:extLst>
      <p:ext uri="{BB962C8B-B14F-4D97-AF65-F5344CB8AC3E}">
        <p14:creationId xmlns:p14="http://schemas.microsoft.com/office/powerpoint/2010/main" val="221317561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762000" y="209550"/>
            <a:ext cx="8839200" cy="4495800"/>
          </a:xfrm>
        </p:spPr>
        <p:txBody>
          <a:bodyPr/>
          <a:lstStyle/>
          <a:p>
            <a:pPr algn="l"/>
            <a:r>
              <a:rPr lang="en-US" altLang="zh-CN" sz="2800" kern="1200" dirty="0" smtClean="0">
                <a:effectLst/>
                <a:latin typeface="Arial" charset="0"/>
                <a:ea typeface="宋体" pitchFamily="2" charset="-122"/>
              </a:rPr>
              <a:t>A</a:t>
            </a:r>
            <a:r>
              <a:rPr lang="zh-CN" altLang="en-US" sz="2800" kern="1200" dirty="0" smtClean="0">
                <a:effectLst/>
                <a:latin typeface="Arial" charset="0"/>
                <a:ea typeface="宋体" pitchFamily="2" charset="-122"/>
              </a:rPr>
              <a:t>：</a:t>
            </a:r>
            <a:r>
              <a:rPr lang="en-US" sz="2800" kern="1200" dirty="0" smtClean="0">
                <a:effectLst/>
                <a:latin typeface="Arial" charset="0"/>
                <a:ea typeface="宋体" pitchFamily="2" charset="-122"/>
              </a:rPr>
              <a:t>20 </a:t>
            </a:r>
            <a:r>
              <a:rPr lang="zh-CN" altLang="en-US" sz="2800" kern="1200" dirty="0">
                <a:effectLst/>
                <a:latin typeface="Arial" charset="0"/>
                <a:ea typeface="宋体" pitchFamily="2" charset="-122"/>
              </a:rPr>
              <a:t>因为受造之物服在</a:t>
            </a:r>
            <a:r>
              <a:rPr lang="zh-CN" altLang="en-US" sz="2800" kern="1200" dirty="0">
                <a:solidFill>
                  <a:srgbClr val="FF0000"/>
                </a:solidFill>
                <a:effectLst/>
                <a:latin typeface="Arial" charset="0"/>
                <a:ea typeface="宋体" pitchFamily="2" charset="-122"/>
              </a:rPr>
              <a:t>虚空之下</a:t>
            </a:r>
            <a:r>
              <a:rPr lang="zh-CN" altLang="en-US" sz="2800" kern="1200" dirty="0" smtClean="0">
                <a:effectLst/>
                <a:latin typeface="Arial" charset="0"/>
                <a:ea typeface="宋体" pitchFamily="2" charset="-122"/>
              </a:rPr>
              <a:t>，</a:t>
            </a:r>
            <a:endParaRPr lang="en-US" altLang="zh-CN" sz="2800" kern="1200" dirty="0" smtClean="0">
              <a:effectLst/>
              <a:latin typeface="Arial" charset="0"/>
              <a:ea typeface="宋体" pitchFamily="2" charset="-122"/>
            </a:endParaRPr>
          </a:p>
          <a:p>
            <a:pPr algn="l"/>
            <a:r>
              <a:rPr lang="en-US" altLang="zh-CN" sz="2800" kern="1200" dirty="0" smtClean="0">
                <a:effectLst/>
                <a:latin typeface="Arial" charset="0"/>
                <a:ea typeface="宋体" pitchFamily="2" charset="-122"/>
              </a:rPr>
              <a:t>A</a:t>
            </a:r>
            <a:r>
              <a:rPr lang="zh-CN" altLang="en-US" sz="2800" kern="1200" dirty="0" smtClean="0">
                <a:effectLst/>
                <a:latin typeface="Arial" charset="0"/>
                <a:ea typeface="宋体" pitchFamily="2" charset="-122"/>
              </a:rPr>
              <a:t>：</a:t>
            </a:r>
            <a:r>
              <a:rPr lang="en-US" sz="2800" kern="1200" dirty="0">
                <a:effectLst/>
                <a:latin typeface="Arial" charset="0"/>
                <a:ea typeface="宋体" pitchFamily="2" charset="-122"/>
              </a:rPr>
              <a:t>	</a:t>
            </a:r>
            <a:r>
              <a:rPr lang="en-US" sz="2800" kern="1200" dirty="0" smtClean="0">
                <a:effectLst/>
                <a:latin typeface="Arial" charset="0"/>
                <a:ea typeface="宋体" pitchFamily="2" charset="-122"/>
              </a:rPr>
              <a:t>		24 </a:t>
            </a:r>
            <a:r>
              <a:rPr lang="zh-CN" altLang="en-US" sz="2800" kern="1200" dirty="0">
                <a:effectLst/>
                <a:latin typeface="Arial" charset="0"/>
                <a:ea typeface="宋体" pitchFamily="2" charset="-122"/>
              </a:rPr>
              <a:t>我们</a:t>
            </a:r>
            <a:r>
              <a:rPr lang="zh-CN" altLang="en-US" sz="2800" kern="1200" dirty="0">
                <a:solidFill>
                  <a:srgbClr val="CCFFCC"/>
                </a:solidFill>
                <a:effectLst/>
                <a:latin typeface="Arial" charset="0"/>
                <a:ea typeface="宋体" pitchFamily="2" charset="-122"/>
              </a:rPr>
              <a:t>得救是在乎盼</a:t>
            </a:r>
            <a:r>
              <a:rPr lang="zh-CN" altLang="en-US" sz="2800" kern="1200" dirty="0" smtClean="0">
                <a:solidFill>
                  <a:srgbClr val="CCFFCC"/>
                </a:solidFill>
                <a:effectLst/>
                <a:latin typeface="Arial" charset="0"/>
                <a:ea typeface="宋体" pitchFamily="2" charset="-122"/>
              </a:rPr>
              <a:t>望</a:t>
            </a:r>
            <a:r>
              <a:rPr lang="en-US" altLang="zh-CN" sz="2800" kern="1200" dirty="0" smtClean="0">
                <a:effectLst/>
                <a:latin typeface="Arial" charset="0"/>
                <a:ea typeface="宋体" pitchFamily="2" charset="-122"/>
              </a:rPr>
              <a:t>…</a:t>
            </a:r>
          </a:p>
          <a:p>
            <a:pPr algn="l"/>
            <a:r>
              <a:rPr lang="en-US" altLang="zh-CN" sz="2800" kern="1200" dirty="0" smtClean="0">
                <a:effectLst/>
                <a:latin typeface="Arial" charset="0"/>
                <a:ea typeface="宋体" pitchFamily="2" charset="-122"/>
              </a:rPr>
              <a:t>A</a:t>
            </a:r>
            <a:r>
              <a:rPr lang="zh-CN" altLang="en-US" sz="2800" kern="1200" dirty="0" smtClean="0">
                <a:effectLst/>
                <a:latin typeface="Arial" charset="0"/>
                <a:ea typeface="宋体" pitchFamily="2" charset="-122"/>
              </a:rPr>
              <a:t>：虚空</a:t>
            </a:r>
            <a:r>
              <a:rPr lang="zh-CN" altLang="en-US" sz="2800" kern="1200" dirty="0">
                <a:effectLst/>
                <a:latin typeface="Arial" charset="0"/>
                <a:ea typeface="宋体" pitchFamily="2" charset="-122"/>
              </a:rPr>
              <a:t>／盼望：目的－</a:t>
            </a:r>
            <a:r>
              <a:rPr lang="zh-CN" altLang="en-US" sz="2800" kern="1200" dirty="0" smtClean="0">
                <a:effectLst/>
                <a:latin typeface="Arial" charset="0"/>
                <a:ea typeface="宋体" pitchFamily="2" charset="-122"/>
              </a:rPr>
              <a:t>将来</a:t>
            </a:r>
            <a:endParaRPr lang="en-US" altLang="zh-CN" sz="2800" kern="1200" dirty="0" smtClean="0">
              <a:effectLst/>
              <a:latin typeface="Arial" charset="0"/>
              <a:ea typeface="宋体" pitchFamily="2" charset="-122"/>
            </a:endParaRPr>
          </a:p>
          <a:p>
            <a:pPr algn="l"/>
            <a:r>
              <a:rPr lang="en-US" altLang="zh-CN" sz="2800" kern="1200" dirty="0" smtClean="0">
                <a:effectLst/>
                <a:latin typeface="Arial" charset="0"/>
                <a:ea typeface="宋体" pitchFamily="2" charset="-122"/>
              </a:rPr>
              <a:t>B</a:t>
            </a:r>
            <a:r>
              <a:rPr lang="zh-CN" altLang="en-US" sz="2800" kern="1200" dirty="0">
                <a:effectLst/>
                <a:latin typeface="Arial" charset="0"/>
                <a:ea typeface="宋体" pitchFamily="2" charset="-122"/>
              </a:rPr>
              <a:t>：</a:t>
            </a:r>
            <a:r>
              <a:rPr lang="en-US" sz="2800" kern="1200" dirty="0">
                <a:effectLst/>
                <a:latin typeface="Arial" charset="0"/>
                <a:ea typeface="宋体" pitchFamily="2" charset="-122"/>
              </a:rPr>
              <a:t>21 </a:t>
            </a:r>
            <a:r>
              <a:rPr lang="zh-CN" altLang="en-US" sz="2800" kern="1200" dirty="0">
                <a:effectLst/>
                <a:latin typeface="Arial" charset="0"/>
                <a:ea typeface="宋体" pitchFamily="2" charset="-122"/>
              </a:rPr>
              <a:t>但受造之物仍然指望脱离</a:t>
            </a:r>
            <a:r>
              <a:rPr lang="zh-CN" altLang="en-US" sz="2800" kern="1200" dirty="0">
                <a:solidFill>
                  <a:srgbClr val="FF0000"/>
                </a:solidFill>
                <a:effectLst/>
                <a:latin typeface="Arial" charset="0"/>
                <a:ea typeface="宋体" pitchFamily="2" charset="-122"/>
              </a:rPr>
              <a:t>败坏的辖制</a:t>
            </a:r>
            <a:r>
              <a:rPr lang="zh-CN" altLang="en-US" sz="2800" kern="1200" dirty="0">
                <a:effectLst/>
                <a:latin typeface="Arial" charset="0"/>
                <a:ea typeface="宋体" pitchFamily="2" charset="-122"/>
              </a:rPr>
              <a:t>，</a:t>
            </a:r>
            <a:endParaRPr lang="en-US" altLang="zh-CN" sz="2800" kern="1200" dirty="0">
              <a:effectLst/>
              <a:latin typeface="Arial" charset="0"/>
              <a:ea typeface="宋体" pitchFamily="2" charset="-122"/>
            </a:endParaRPr>
          </a:p>
          <a:p>
            <a:pPr algn="l"/>
            <a:r>
              <a:rPr lang="en-US" altLang="zh-CN" sz="2800" kern="1200" dirty="0">
                <a:effectLst/>
                <a:latin typeface="Arial" charset="0"/>
                <a:ea typeface="宋体" pitchFamily="2" charset="-122"/>
              </a:rPr>
              <a:t>B</a:t>
            </a:r>
            <a:r>
              <a:rPr lang="zh-CN" altLang="en-US" sz="2800" kern="1200" dirty="0">
                <a:effectLst/>
                <a:latin typeface="Arial" charset="0"/>
                <a:ea typeface="宋体" pitchFamily="2" charset="-122"/>
              </a:rPr>
              <a:t>：</a:t>
            </a:r>
            <a:r>
              <a:rPr lang="en-US" altLang="zh-CN" sz="2800" kern="1200" dirty="0">
                <a:effectLst/>
                <a:latin typeface="Arial" charset="0"/>
                <a:ea typeface="宋体" pitchFamily="2" charset="-122"/>
              </a:rPr>
              <a:t>			     </a:t>
            </a:r>
            <a:r>
              <a:rPr lang="zh-CN" altLang="en-US" sz="2800" kern="1200" dirty="0">
                <a:effectLst/>
                <a:latin typeface="Arial" charset="0"/>
                <a:ea typeface="宋体" pitchFamily="2" charset="-122"/>
              </a:rPr>
              <a:t>得享神儿女</a:t>
            </a:r>
            <a:r>
              <a:rPr lang="zh-CN" altLang="en-US" sz="2800" kern="1200" dirty="0">
                <a:solidFill>
                  <a:srgbClr val="CCFFCC"/>
                </a:solidFill>
                <a:effectLst/>
                <a:latin typeface="Arial" charset="0"/>
                <a:ea typeface="宋体" pitchFamily="2" charset="-122"/>
              </a:rPr>
              <a:t>自由的荣耀</a:t>
            </a:r>
            <a:r>
              <a:rPr lang="zh-CN" altLang="en-US" sz="2800" kern="1200" dirty="0">
                <a:effectLst/>
                <a:latin typeface="Arial" charset="0"/>
                <a:ea typeface="宋体" pitchFamily="2" charset="-122"/>
              </a:rPr>
              <a:t>。</a:t>
            </a:r>
            <a:r>
              <a:rPr lang="en-US" sz="2800" kern="1200" dirty="0">
                <a:effectLst/>
                <a:latin typeface="Arial" charset="0"/>
                <a:ea typeface="宋体" pitchFamily="2" charset="-122"/>
              </a:rPr>
              <a:t> </a:t>
            </a:r>
            <a:endParaRPr lang="en-US" sz="2800" kern="1200" dirty="0" smtClean="0">
              <a:effectLst/>
              <a:latin typeface="Arial" charset="0"/>
              <a:ea typeface="宋体" pitchFamily="2" charset="-122"/>
            </a:endParaRPr>
          </a:p>
          <a:p>
            <a:pPr algn="l"/>
            <a:r>
              <a:rPr lang="en-US" altLang="zh-CN" sz="2800" kern="1200" dirty="0">
                <a:effectLst/>
                <a:latin typeface="Arial" charset="0"/>
                <a:ea typeface="宋体" pitchFamily="2" charset="-122"/>
              </a:rPr>
              <a:t>B</a:t>
            </a:r>
            <a:r>
              <a:rPr lang="zh-CN" altLang="en-US" sz="2800" kern="1200" dirty="0">
                <a:effectLst/>
                <a:latin typeface="Arial" charset="0"/>
                <a:ea typeface="宋体" pitchFamily="2" charset="-122"/>
              </a:rPr>
              <a:t>：辖制／自由：力量－</a:t>
            </a:r>
            <a:r>
              <a:rPr lang="zh-CN" altLang="en-US" sz="2800" kern="1200" dirty="0" smtClean="0">
                <a:effectLst/>
                <a:latin typeface="Arial" charset="0"/>
                <a:ea typeface="宋体" pitchFamily="2" charset="-122"/>
              </a:rPr>
              <a:t>现在</a:t>
            </a:r>
            <a:endParaRPr lang="en-US" sz="2800" kern="1200" dirty="0">
              <a:effectLst/>
              <a:latin typeface="Arial" charset="0"/>
              <a:ea typeface="宋体" pitchFamily="2" charset="-122"/>
            </a:endParaRPr>
          </a:p>
          <a:p>
            <a:pPr algn="l"/>
            <a:r>
              <a:rPr lang="en-US" altLang="zh-CN" sz="2800" kern="1200" dirty="0">
                <a:effectLst/>
                <a:latin typeface="Arial" charset="0"/>
                <a:ea typeface="宋体" pitchFamily="2" charset="-122"/>
              </a:rPr>
              <a:t>	   22-23…</a:t>
            </a:r>
            <a:r>
              <a:rPr lang="zh-CN" altLang="en-US" sz="2800" kern="1200" dirty="0">
                <a:effectLst/>
                <a:latin typeface="Arial" charset="0"/>
                <a:ea typeface="宋体" pitchFamily="2" charset="-122"/>
              </a:rPr>
              <a:t>叹息</a:t>
            </a:r>
            <a:r>
              <a:rPr lang="en-US" altLang="zh-CN" sz="2800" kern="1200" dirty="0">
                <a:effectLst/>
                <a:latin typeface="Arial" charset="0"/>
                <a:ea typeface="宋体" pitchFamily="2" charset="-122"/>
              </a:rPr>
              <a:t>…</a:t>
            </a:r>
            <a:r>
              <a:rPr lang="zh-CN" altLang="en-US" sz="2800" kern="1200" dirty="0">
                <a:effectLst/>
                <a:latin typeface="Arial" charset="0"/>
                <a:ea typeface="宋体" pitchFamily="2" charset="-122"/>
              </a:rPr>
              <a:t>叹息</a:t>
            </a:r>
            <a:r>
              <a:rPr lang="en-US" altLang="zh-CN" sz="2800" kern="1200" dirty="0">
                <a:effectLst/>
                <a:latin typeface="Arial" charset="0"/>
                <a:ea typeface="宋体" pitchFamily="2" charset="-122"/>
              </a:rPr>
              <a:t>…</a:t>
            </a:r>
            <a:r>
              <a:rPr lang="zh-CN" altLang="en-US" sz="2800" kern="1200" dirty="0">
                <a:effectLst/>
                <a:latin typeface="Arial" charset="0"/>
                <a:ea typeface="宋体" pitchFamily="2" charset="-122"/>
              </a:rPr>
              <a:t>等候</a:t>
            </a:r>
            <a:r>
              <a:rPr lang="en-US" altLang="zh-CN" sz="2800" kern="1200" dirty="0">
                <a:effectLst/>
                <a:latin typeface="Arial" charset="0"/>
                <a:ea typeface="宋体" pitchFamily="2" charset="-122"/>
              </a:rPr>
              <a:t> …</a:t>
            </a:r>
            <a:r>
              <a:rPr lang="zh-CN" altLang="en-US" sz="2800" kern="1200" dirty="0">
                <a:effectLst/>
                <a:latin typeface="Arial" charset="0"/>
                <a:ea typeface="宋体" pitchFamily="2" charset="-122"/>
              </a:rPr>
              <a:t>身体得赎（得救）</a:t>
            </a:r>
            <a:endParaRPr lang="en-US" sz="2800" kern="1200" dirty="0">
              <a:effectLst/>
              <a:latin typeface="Arial" charset="0"/>
              <a:ea typeface="宋体" pitchFamily="2" charset="-122"/>
            </a:endParaRPr>
          </a:p>
          <a:p>
            <a:pPr algn="l"/>
            <a:r>
              <a:rPr lang="en-US" sz="2800" kern="1200" dirty="0">
                <a:effectLst/>
                <a:latin typeface="Arial" charset="0"/>
                <a:ea typeface="宋体" pitchFamily="2" charset="-122"/>
              </a:rPr>
              <a:t>	   25 </a:t>
            </a:r>
            <a:r>
              <a:rPr lang="en-US" altLang="zh-CN" sz="2800" kern="1200" dirty="0">
                <a:effectLst/>
                <a:latin typeface="Arial" charset="0"/>
                <a:ea typeface="宋体" pitchFamily="2" charset="-122"/>
              </a:rPr>
              <a:t>…</a:t>
            </a:r>
            <a:r>
              <a:rPr lang="zh-CN" altLang="en-US" sz="2800" kern="1200" dirty="0">
                <a:effectLst/>
                <a:latin typeface="Arial" charset="0"/>
                <a:ea typeface="宋体" pitchFamily="2" charset="-122"/>
              </a:rPr>
              <a:t>必忍耐等候。 </a:t>
            </a:r>
            <a:endParaRPr lang="en-US" altLang="zh-CN" sz="2800" kern="1200" dirty="0">
              <a:effectLst/>
              <a:latin typeface="Arial" charset="0"/>
              <a:ea typeface="宋体" pitchFamily="2" charset="-122"/>
            </a:endParaRPr>
          </a:p>
          <a:p>
            <a:pPr algn="l"/>
            <a:r>
              <a:rPr lang="en-US" altLang="zh-CN" sz="2800" kern="1200" dirty="0" smtClean="0">
                <a:effectLst/>
                <a:latin typeface="Arial" charset="0"/>
                <a:ea typeface="宋体" pitchFamily="2" charset="-122"/>
              </a:rPr>
              <a:t>Center</a:t>
            </a:r>
            <a:r>
              <a:rPr lang="zh-CN" altLang="en-US" sz="2800" kern="1200" dirty="0" smtClean="0">
                <a:effectLst/>
                <a:latin typeface="Arial" charset="0"/>
                <a:ea typeface="宋体" pitchFamily="2" charset="-122"/>
              </a:rPr>
              <a:t>：得罪／得</a:t>
            </a:r>
            <a:r>
              <a:rPr lang="zh-CN" altLang="en-US" sz="2800" kern="1200" dirty="0">
                <a:effectLst/>
                <a:latin typeface="Arial" charset="0"/>
                <a:ea typeface="宋体" pitchFamily="2" charset="-122"/>
              </a:rPr>
              <a:t>赎</a:t>
            </a:r>
            <a:r>
              <a:rPr lang="zh-CN" altLang="en-US" sz="2800" kern="1200" dirty="0" smtClean="0">
                <a:effectLst/>
                <a:latin typeface="Arial" charset="0"/>
                <a:ea typeface="宋体" pitchFamily="2" charset="-122"/>
              </a:rPr>
              <a:t>：</a:t>
            </a:r>
            <a:r>
              <a:rPr lang="zh-CN" altLang="en-US" sz="2800" kern="1200" dirty="0">
                <a:effectLst/>
                <a:latin typeface="Arial" charset="0"/>
                <a:ea typeface="宋体" pitchFamily="2" charset="-122"/>
              </a:rPr>
              <a:t>基础－过去</a:t>
            </a:r>
            <a:endParaRPr lang="en-US" sz="2800" kern="1200" dirty="0">
              <a:effectLst/>
              <a:latin typeface="Arial" charset="0"/>
              <a:ea typeface="宋体" pitchFamily="2" charset="-122"/>
            </a:endParaRPr>
          </a:p>
          <a:p>
            <a:pPr algn="l"/>
            <a:endParaRPr lang="en-US" sz="2800" kern="1200" dirty="0">
              <a:effectLst/>
              <a:latin typeface="Arial" charset="0"/>
              <a:ea typeface="宋体" pitchFamily="2" charset="-122"/>
            </a:endParaRPr>
          </a:p>
        </p:txBody>
      </p:sp>
    </p:spTree>
    <p:extLst>
      <p:ext uri="{BB962C8B-B14F-4D97-AF65-F5344CB8AC3E}">
        <p14:creationId xmlns:p14="http://schemas.microsoft.com/office/powerpoint/2010/main" val="221428074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xEl>
                                              <p:pRg st="8" end="8"/>
                                            </p:txEl>
                                          </p:spTgt>
                                        </p:tgtEl>
                                        <p:attrNameLst>
                                          <p:attrName>style.visibility</p:attrName>
                                        </p:attrNameLst>
                                      </p:cBhvr>
                                      <p:to>
                                        <p:strVal val="visible"/>
                                      </p:to>
                                    </p:set>
                                    <p:animEffect transition="in" filter="wipe(down)">
                                      <p:cBhvr>
                                        <p:cTn id="7" dur="500"/>
                                        <p:tgtEl>
                                          <p:spTgt spid="614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981200" y="895350"/>
            <a:ext cx="7358062" cy="1285875"/>
          </a:xfrm>
        </p:spPr>
        <p:txBody>
          <a:bodyPr/>
          <a:lstStyle/>
          <a:p>
            <a:pPr eaLnBrk="1">
              <a:defRPr/>
            </a:pPr>
            <a:r>
              <a:rPr lang="en-US" dirty="0" err="1">
                <a:solidFill>
                  <a:schemeClr val="tx1"/>
                </a:solidFill>
                <a:effectLst/>
              </a:rPr>
              <a:t>荣耀是怎样"炼成"的</a:t>
            </a:r>
            <a:r>
              <a:rPr lang="en-US" dirty="0">
                <a:solidFill>
                  <a:schemeClr val="tx1"/>
                </a:solidFill>
                <a:effectLst/>
              </a:rPr>
              <a:t> </a:t>
            </a:r>
            <a:endParaRPr lang="en-US" altLang="zh-CN" dirty="0">
              <a:solidFill>
                <a:schemeClr val="tx1"/>
              </a:solidFill>
              <a:latin typeface="Helvetica Light" charset="0"/>
              <a:ea typeface="宋体" charset="0"/>
              <a:cs typeface="宋体" charset="0"/>
            </a:endParaRPr>
          </a:p>
        </p:txBody>
      </p:sp>
      <p:sp>
        <p:nvSpPr>
          <p:cNvPr id="6146" name="Rectangle 2"/>
          <p:cNvSpPr>
            <a:spLocks noGrp="1" noChangeArrowheads="1"/>
          </p:cNvSpPr>
          <p:nvPr>
            <p:ph type="body" idx="1"/>
          </p:nvPr>
        </p:nvSpPr>
        <p:spPr>
          <a:xfrm>
            <a:off x="609600" y="1809750"/>
            <a:ext cx="8685212" cy="3818334"/>
          </a:xfrm>
        </p:spPr>
        <p:txBody>
          <a:bodyPr/>
          <a:lstStyle/>
          <a:p>
            <a:pPr marL="514350" indent="-514350" eaLnBrk="1">
              <a:buFont typeface="Arial"/>
              <a:buChar char="•"/>
              <a:defRPr/>
            </a:pPr>
            <a:r>
              <a:rPr lang="en-US" dirty="0" smtClean="0">
                <a:effectLst/>
              </a:rPr>
              <a:t>荣耀</a:t>
            </a:r>
            <a:r>
              <a:rPr lang="en-US" dirty="0">
                <a:effectLst/>
              </a:rPr>
              <a:t>的</a:t>
            </a:r>
            <a:r>
              <a:rPr lang="en-US" dirty="0" smtClean="0">
                <a:effectLst/>
              </a:rPr>
              <a:t>来源</a:t>
            </a:r>
          </a:p>
          <a:p>
            <a:pPr marL="514350" indent="-514350" eaLnBrk="1">
              <a:buFont typeface="Arial"/>
              <a:buChar char="•"/>
              <a:defRPr/>
            </a:pPr>
            <a:r>
              <a:rPr lang="en-US" dirty="0" smtClean="0">
                <a:effectLst/>
              </a:rPr>
              <a:t>荣耀的铸造</a:t>
            </a:r>
            <a:endParaRPr lang="en-US" dirty="0">
              <a:effectLst/>
            </a:endParaRPr>
          </a:p>
          <a:p>
            <a:pPr marL="0" indent="0" eaLnBrk="1">
              <a:defRPr/>
            </a:pPr>
            <a:r>
              <a:rPr lang="en-US" altLang="zh-CN" sz="2800" kern="1200" dirty="0" smtClean="0">
                <a:effectLst/>
                <a:latin typeface="Arial" charset="0"/>
                <a:ea typeface="宋体" pitchFamily="2" charset="-122"/>
              </a:rPr>
              <a:t>A</a:t>
            </a:r>
            <a:r>
              <a:rPr lang="zh-CN" altLang="en-US" sz="2800" kern="1200" dirty="0">
                <a:effectLst/>
                <a:latin typeface="Arial" charset="0"/>
                <a:ea typeface="宋体" pitchFamily="2" charset="-122"/>
              </a:rPr>
              <a:t>：虚空／盼</a:t>
            </a:r>
            <a:r>
              <a:rPr lang="zh-CN" altLang="en-US" sz="2800" kern="1200" dirty="0" smtClean="0">
                <a:effectLst/>
                <a:latin typeface="Arial" charset="0"/>
                <a:ea typeface="宋体" pitchFamily="2" charset="-122"/>
              </a:rPr>
              <a:t>望</a:t>
            </a:r>
            <a:endParaRPr lang="en-US" sz="2800" kern="1200" dirty="0">
              <a:effectLst/>
              <a:latin typeface="Arial" charset="0"/>
              <a:ea typeface="宋体" pitchFamily="2" charset="-122"/>
            </a:endParaRPr>
          </a:p>
          <a:p>
            <a:pPr algn="l"/>
            <a:r>
              <a:rPr lang="en-US" altLang="zh-CN" sz="2800" kern="1200" dirty="0" smtClean="0">
                <a:effectLst/>
                <a:latin typeface="Arial" charset="0"/>
                <a:ea typeface="宋体" pitchFamily="2" charset="-122"/>
              </a:rPr>
              <a:t>				   B</a:t>
            </a:r>
            <a:r>
              <a:rPr lang="zh-CN" altLang="en-US" sz="2800" kern="1200" dirty="0">
                <a:effectLst/>
                <a:latin typeface="Arial" charset="0"/>
                <a:ea typeface="宋体" pitchFamily="2" charset="-122"/>
              </a:rPr>
              <a:t>：辖制／</a:t>
            </a:r>
            <a:r>
              <a:rPr lang="zh-CN" altLang="en-US" sz="2800" kern="1200" dirty="0" smtClean="0">
                <a:effectLst/>
                <a:latin typeface="Arial" charset="0"/>
                <a:ea typeface="宋体" pitchFamily="2" charset="-122"/>
              </a:rPr>
              <a:t>自由</a:t>
            </a:r>
            <a:endParaRPr lang="en-US" sz="2800" kern="1200" dirty="0" smtClean="0">
              <a:effectLst/>
              <a:latin typeface="Arial" charset="0"/>
              <a:ea typeface="宋体" pitchFamily="2" charset="-122"/>
            </a:endParaRPr>
          </a:p>
          <a:p>
            <a:pPr algn="l"/>
            <a:r>
              <a:rPr lang="en-US" altLang="zh-CN" sz="2800" kern="1200" dirty="0" smtClean="0">
                <a:effectLst/>
                <a:latin typeface="Arial" charset="0"/>
                <a:ea typeface="宋体" pitchFamily="2" charset="-122"/>
              </a:rPr>
              <a:t>				   Center</a:t>
            </a:r>
            <a:r>
              <a:rPr lang="zh-CN" altLang="en-US" sz="2800" kern="1200" dirty="0" smtClean="0">
                <a:effectLst/>
                <a:latin typeface="Arial" charset="0"/>
                <a:ea typeface="宋体" pitchFamily="2" charset="-122"/>
              </a:rPr>
              <a:t>：得罪／得赎</a:t>
            </a:r>
            <a:endParaRPr lang="en-US" altLang="zh-CN" sz="2800" kern="1200" dirty="0" smtClean="0">
              <a:effectLst/>
              <a:latin typeface="Arial" charset="0"/>
              <a:ea typeface="宋体" pitchFamily="2" charset="-122"/>
            </a:endParaRPr>
          </a:p>
          <a:p>
            <a:pPr algn="l"/>
            <a:r>
              <a:rPr lang="zh-CN" altLang="en-US" sz="2800" kern="1200" dirty="0">
                <a:effectLst/>
                <a:latin typeface="Arial" charset="0"/>
                <a:ea typeface="宋体" pitchFamily="2" charset="-122"/>
              </a:rPr>
              <a:t>现</a:t>
            </a:r>
            <a:r>
              <a:rPr lang="zh-CN" altLang="en-US" sz="2800" kern="1200" dirty="0" smtClean="0">
                <a:effectLst/>
                <a:latin typeface="Arial" charset="0"/>
                <a:ea typeface="宋体" pitchFamily="2" charset="-122"/>
              </a:rPr>
              <a:t>在的苦楚</a:t>
            </a:r>
            <a:r>
              <a:rPr lang="en-US" altLang="zh-CN" sz="2800" kern="1200" dirty="0" err="1" smtClean="0">
                <a:effectLst/>
                <a:latin typeface="Arial" charset="0"/>
                <a:ea typeface="宋体" pitchFamily="2" charset="-122"/>
              </a:rPr>
              <a:t>vs</a:t>
            </a:r>
            <a:r>
              <a:rPr lang="zh-CN" altLang="en-US" sz="2800" kern="1200" dirty="0" smtClean="0">
                <a:effectLst/>
                <a:latin typeface="Arial" charset="0"/>
                <a:ea typeface="宋体" pitchFamily="2" charset="-122"/>
              </a:rPr>
              <a:t>将来要显于我们</a:t>
            </a:r>
            <a:r>
              <a:rPr lang="zh-CN" altLang="en-US" sz="2800" kern="1200" dirty="0">
                <a:effectLst/>
                <a:latin typeface="Arial" charset="0"/>
                <a:ea typeface="宋体" pitchFamily="2" charset="-122"/>
              </a:rPr>
              <a:t>的荣耀，就不足介意</a:t>
            </a:r>
            <a:r>
              <a:rPr lang="zh-CN" altLang="en-US" sz="2800" kern="1200" dirty="0" smtClean="0">
                <a:effectLst/>
                <a:latin typeface="Arial" charset="0"/>
                <a:ea typeface="宋体" pitchFamily="2" charset="-122"/>
              </a:rPr>
              <a:t>了</a:t>
            </a:r>
          </a:p>
        </p:txBody>
      </p:sp>
    </p:spTree>
    <p:extLst>
      <p:ext uri="{BB962C8B-B14F-4D97-AF65-F5344CB8AC3E}">
        <p14:creationId xmlns:p14="http://schemas.microsoft.com/office/powerpoint/2010/main" val="363564308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Effect transition="in" filter="wipe(down)">
                                      <p:cBhvr>
                                        <p:cTn id="7" dur="500"/>
                                        <p:tgtEl>
                                          <p:spTgt spid="614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xEl>
                                              <p:pRg st="3" end="3"/>
                                            </p:txEl>
                                          </p:spTgt>
                                        </p:tgtEl>
                                        <p:attrNameLst>
                                          <p:attrName>style.visibility</p:attrName>
                                        </p:attrNameLst>
                                      </p:cBhvr>
                                      <p:to>
                                        <p:strVal val="visible"/>
                                      </p:to>
                                    </p:set>
                                    <p:animEffect transition="in" filter="wipe(down)">
                                      <p:cBhvr>
                                        <p:cTn id="12" dur="500"/>
                                        <p:tgtEl>
                                          <p:spTgt spid="614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46">
                                            <p:txEl>
                                              <p:pRg st="4" end="4"/>
                                            </p:txEl>
                                          </p:spTgt>
                                        </p:tgtEl>
                                        <p:attrNameLst>
                                          <p:attrName>style.visibility</p:attrName>
                                        </p:attrNameLst>
                                      </p:cBhvr>
                                      <p:to>
                                        <p:strVal val="visible"/>
                                      </p:to>
                                    </p:set>
                                    <p:animEffect transition="in" filter="wipe(down)">
                                      <p:cBhvr>
                                        <p:cTn id="17" dur="500"/>
                                        <p:tgtEl>
                                          <p:spTgt spid="614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46">
                                            <p:txEl>
                                              <p:pRg st="5" end="5"/>
                                            </p:txEl>
                                          </p:spTgt>
                                        </p:tgtEl>
                                        <p:attrNameLst>
                                          <p:attrName>style.visibility</p:attrName>
                                        </p:attrNameLst>
                                      </p:cBhvr>
                                      <p:to>
                                        <p:strVal val="visible"/>
                                      </p:to>
                                    </p:set>
                                    <p:animEffect transition="in" filter="wipe(down)">
                                      <p:cBhvr>
                                        <p:cTn id="22" dur="500"/>
                                        <p:tgtEl>
                                          <p:spTgt spid="61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457200" y="-476250"/>
            <a:ext cx="5686197" cy="4267200"/>
          </a:xfrm>
          <a:prstGeom prst="rect">
            <a:avLst/>
          </a:prstGeom>
        </p:spPr>
      </p:pic>
      <p:pic>
        <p:nvPicPr>
          <p:cNvPr id="2" name="Picture 1"/>
          <p:cNvPicPr>
            <a:picLocks noChangeAspect="1"/>
          </p:cNvPicPr>
          <p:nvPr/>
        </p:nvPicPr>
        <p:blipFill>
          <a:blip r:embed="rId5"/>
          <a:stretch>
            <a:fillRect/>
          </a:stretch>
        </p:blipFill>
        <p:spPr>
          <a:xfrm>
            <a:off x="3657600" y="-171450"/>
            <a:ext cx="6853898" cy="5143500"/>
          </a:xfrm>
          <a:prstGeom prst="rect">
            <a:avLst/>
          </a:prstGeom>
          <a:noFill/>
          <a:ln>
            <a:noFill/>
          </a:ln>
        </p:spPr>
      </p:pic>
    </p:spTree>
    <p:extLst>
      <p:ext uri="{BB962C8B-B14F-4D97-AF65-F5344CB8AC3E}">
        <p14:creationId xmlns:p14="http://schemas.microsoft.com/office/powerpoint/2010/main" val="182490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785938" y="-95250"/>
            <a:ext cx="7358062" cy="1285875"/>
          </a:xfrm>
        </p:spPr>
        <p:txBody>
          <a:bodyPr/>
          <a:lstStyle/>
          <a:p>
            <a:pPr eaLnBrk="1">
              <a:defRPr/>
            </a:pPr>
            <a:r>
              <a:rPr lang="zh-CN" altLang="en-US" sz="5100" dirty="0" smtClean="0">
                <a:solidFill>
                  <a:srgbClr val="FFFFFF"/>
                </a:solidFill>
                <a:latin typeface="Helvetica Light" charset="0"/>
                <a:ea typeface="宋体" charset="0"/>
                <a:cs typeface="宋体" charset="0"/>
              </a:rPr>
              <a:t>罗马书</a:t>
            </a:r>
            <a:r>
              <a:rPr lang="en-US" altLang="zh-CN" sz="5100" dirty="0" smtClean="0">
                <a:solidFill>
                  <a:srgbClr val="FFFFFF"/>
                </a:solidFill>
                <a:latin typeface="Helvetica Light" charset="0"/>
                <a:ea typeface="宋体" charset="0"/>
                <a:cs typeface="宋体" charset="0"/>
              </a:rPr>
              <a:t>8</a:t>
            </a:r>
            <a:r>
              <a:rPr lang="zh-CN" altLang="en-US" sz="5100" dirty="0" smtClean="0">
                <a:solidFill>
                  <a:srgbClr val="FFFFFF"/>
                </a:solidFill>
                <a:latin typeface="Helvetica Light" charset="0"/>
                <a:ea typeface="宋体" charset="0"/>
                <a:cs typeface="宋体" charset="0"/>
              </a:rPr>
              <a:t>：</a:t>
            </a:r>
            <a:r>
              <a:rPr lang="zh-CN" altLang="zh-CN" sz="5100" dirty="0" smtClean="0">
                <a:solidFill>
                  <a:srgbClr val="FFFFFF"/>
                </a:solidFill>
                <a:latin typeface="Helvetica Light" charset="0"/>
                <a:ea typeface="宋体" charset="0"/>
                <a:cs typeface="宋体" charset="0"/>
              </a:rPr>
              <a:t>1</a:t>
            </a:r>
            <a:r>
              <a:rPr lang="en-US" altLang="zh-CN" sz="5100" dirty="0" smtClean="0">
                <a:solidFill>
                  <a:srgbClr val="FFFFFF"/>
                </a:solidFill>
                <a:latin typeface="Helvetica Light" charset="0"/>
                <a:ea typeface="宋体" charset="0"/>
                <a:cs typeface="宋体" charset="0"/>
              </a:rPr>
              <a:t>8-25</a:t>
            </a:r>
            <a:endParaRPr lang="en-US" altLang="zh-CN" sz="5100" dirty="0">
              <a:solidFill>
                <a:srgbClr val="FFFFFF"/>
              </a:solidFill>
              <a:latin typeface="Helvetica Light" charset="0"/>
              <a:ea typeface="宋体" charset="0"/>
              <a:cs typeface="宋体" charset="0"/>
            </a:endParaRPr>
          </a:p>
        </p:txBody>
      </p:sp>
      <p:sp>
        <p:nvSpPr>
          <p:cNvPr id="6146" name="Rectangle 2"/>
          <p:cNvSpPr>
            <a:spLocks noGrp="1" noChangeArrowheads="1"/>
          </p:cNvSpPr>
          <p:nvPr>
            <p:ph type="body" idx="1"/>
          </p:nvPr>
        </p:nvSpPr>
        <p:spPr>
          <a:xfrm>
            <a:off x="-304800" y="819150"/>
            <a:ext cx="9448800" cy="4495800"/>
          </a:xfrm>
        </p:spPr>
        <p:txBody>
          <a:bodyPr/>
          <a:lstStyle/>
          <a:p>
            <a:r>
              <a:rPr lang="en-US" sz="2800" kern="1200" dirty="0">
                <a:effectLst/>
                <a:latin typeface="Arial" charset="0"/>
                <a:ea typeface="宋体" pitchFamily="2" charset="-122"/>
              </a:rPr>
              <a:t>18 </a:t>
            </a:r>
            <a:r>
              <a:rPr lang="zh-CN" altLang="en-US" sz="2800" kern="1200" dirty="0">
                <a:effectLst/>
                <a:latin typeface="Arial" charset="0"/>
                <a:ea typeface="宋体" pitchFamily="2" charset="-122"/>
              </a:rPr>
              <a:t>我想，现在的苦楚若比起将来要显于我们的</a:t>
            </a:r>
            <a:r>
              <a:rPr lang="zh-CN" altLang="en-US" sz="2800" kern="1200" dirty="0">
                <a:solidFill>
                  <a:srgbClr val="FFFF00"/>
                </a:solidFill>
                <a:effectLst/>
                <a:latin typeface="Arial" charset="0"/>
                <a:ea typeface="宋体" pitchFamily="2" charset="-122"/>
              </a:rPr>
              <a:t>荣耀</a:t>
            </a:r>
            <a:r>
              <a:rPr lang="zh-CN" altLang="en-US" sz="2800" kern="1200" dirty="0">
                <a:effectLst/>
                <a:latin typeface="Arial" charset="0"/>
                <a:ea typeface="宋体" pitchFamily="2" charset="-122"/>
              </a:rPr>
              <a:t>，就不足介意了。</a:t>
            </a:r>
            <a:r>
              <a:rPr lang="en-US" sz="2800" kern="1200" dirty="0">
                <a:effectLst/>
                <a:latin typeface="Arial" charset="0"/>
                <a:ea typeface="宋体" pitchFamily="2" charset="-122"/>
              </a:rPr>
              <a:t> 19 </a:t>
            </a:r>
            <a:r>
              <a:rPr lang="zh-CN" altLang="en-US" sz="2800" kern="1200" dirty="0">
                <a:effectLst/>
                <a:latin typeface="Arial" charset="0"/>
                <a:ea typeface="宋体" pitchFamily="2" charset="-122"/>
              </a:rPr>
              <a:t>受造之物切望等候神的众子显出来。</a:t>
            </a:r>
            <a:r>
              <a:rPr lang="en-US" sz="2800" kern="1200" dirty="0">
                <a:effectLst/>
                <a:latin typeface="Arial" charset="0"/>
                <a:ea typeface="宋体" pitchFamily="2" charset="-122"/>
              </a:rPr>
              <a:t> 20 </a:t>
            </a:r>
            <a:r>
              <a:rPr lang="zh-CN" altLang="en-US" sz="2800" kern="1200" dirty="0">
                <a:effectLst/>
                <a:latin typeface="Arial" charset="0"/>
                <a:ea typeface="宋体" pitchFamily="2" charset="-122"/>
              </a:rPr>
              <a:t>因为受造之物服在虚空之下，不是自己愿意，乃是因那叫他如此的；</a:t>
            </a:r>
            <a:r>
              <a:rPr lang="en-US" sz="2800" kern="1200" dirty="0">
                <a:effectLst/>
                <a:latin typeface="Arial" charset="0"/>
                <a:ea typeface="宋体" pitchFamily="2" charset="-122"/>
              </a:rPr>
              <a:t> 21 </a:t>
            </a:r>
            <a:r>
              <a:rPr lang="zh-CN" altLang="en-US" sz="2800" kern="1200" dirty="0">
                <a:effectLst/>
                <a:latin typeface="Arial" charset="0"/>
                <a:ea typeface="宋体" pitchFamily="2" charset="-122"/>
              </a:rPr>
              <a:t>但受造之物仍然指望脱离败坏的辖制，得享神儿女自由的</a:t>
            </a:r>
            <a:r>
              <a:rPr lang="zh-CN" altLang="en-US" sz="2800" kern="1200" dirty="0">
                <a:solidFill>
                  <a:srgbClr val="FFFF00"/>
                </a:solidFill>
                <a:effectLst/>
                <a:latin typeface="Arial" charset="0"/>
                <a:ea typeface="宋体" pitchFamily="2" charset="-122"/>
              </a:rPr>
              <a:t>荣耀</a:t>
            </a:r>
            <a:r>
              <a:rPr lang="zh-CN" altLang="en-US" sz="2800" kern="1200" dirty="0">
                <a:effectLst/>
                <a:latin typeface="Arial" charset="0"/>
                <a:ea typeface="宋体" pitchFamily="2" charset="-122"/>
              </a:rPr>
              <a:t>。</a:t>
            </a:r>
            <a:r>
              <a:rPr lang="en-US" sz="2800" kern="1200" dirty="0">
                <a:effectLst/>
                <a:latin typeface="Arial" charset="0"/>
                <a:ea typeface="宋体" pitchFamily="2" charset="-122"/>
              </a:rPr>
              <a:t> 22 </a:t>
            </a:r>
            <a:r>
              <a:rPr lang="zh-CN" altLang="en-US" sz="2800" kern="1200" dirty="0">
                <a:effectLst/>
                <a:latin typeface="Arial" charset="0"/>
                <a:ea typeface="宋体" pitchFamily="2" charset="-122"/>
              </a:rPr>
              <a:t>我们知道，一切受造之物一同叹息、劳苦，直到如今。</a:t>
            </a:r>
            <a:r>
              <a:rPr lang="en-US" sz="2800" kern="1200" dirty="0">
                <a:effectLst/>
                <a:latin typeface="Arial" charset="0"/>
                <a:ea typeface="宋体" pitchFamily="2" charset="-122"/>
              </a:rPr>
              <a:t> 23 </a:t>
            </a:r>
            <a:r>
              <a:rPr lang="zh-CN" altLang="en-US" sz="2800" kern="1200" dirty="0">
                <a:effectLst/>
                <a:latin typeface="Arial" charset="0"/>
                <a:ea typeface="宋体" pitchFamily="2" charset="-122"/>
              </a:rPr>
              <a:t>不但如此，就是我们这有圣灵初结果子的，也是自己心里叹息，等候得着儿子的名分，乃是我们的身体得赎。</a:t>
            </a:r>
            <a:r>
              <a:rPr lang="en-US" sz="2800" kern="1200" dirty="0">
                <a:effectLst/>
                <a:latin typeface="Arial" charset="0"/>
                <a:ea typeface="宋体" pitchFamily="2" charset="-122"/>
              </a:rPr>
              <a:t> 24 </a:t>
            </a:r>
            <a:r>
              <a:rPr lang="zh-CN" altLang="en-US" sz="2800" kern="1200" dirty="0">
                <a:effectLst/>
                <a:latin typeface="Arial" charset="0"/>
                <a:ea typeface="宋体" pitchFamily="2" charset="-122"/>
              </a:rPr>
              <a:t>我们得救是在乎盼望。只是所见的盼望不是盼望。谁还盼望他所见的呢？</a:t>
            </a:r>
            <a:r>
              <a:rPr lang="en-US" sz="2800" kern="1200" dirty="0">
                <a:effectLst/>
                <a:latin typeface="Arial" charset="0"/>
                <a:ea typeface="宋体" pitchFamily="2" charset="-122"/>
              </a:rPr>
              <a:t>25 </a:t>
            </a:r>
            <a:r>
              <a:rPr lang="zh-CN" altLang="en-US" sz="2800" kern="1200" dirty="0">
                <a:effectLst/>
                <a:latin typeface="Arial" charset="0"/>
                <a:ea typeface="宋体" pitchFamily="2" charset="-122"/>
              </a:rPr>
              <a:t>但我们若盼望那所不见的，就必忍耐等候。 </a:t>
            </a:r>
            <a:endParaRPr lang="en-US" sz="2800" kern="1200" dirty="0">
              <a:effectLst/>
              <a:latin typeface="Arial" charset="0"/>
              <a:ea typeface="宋体" pitchFamily="2" charset="-122"/>
            </a:endParaRPr>
          </a:p>
        </p:txBody>
      </p:sp>
    </p:spTree>
    <p:extLst>
      <p:ext uri="{BB962C8B-B14F-4D97-AF65-F5344CB8AC3E}">
        <p14:creationId xmlns:p14="http://schemas.microsoft.com/office/powerpoint/2010/main" val="214146622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barn(inVertical)">
                                      <p:cBhvr>
                                        <p:cTn id="7" dur="500"/>
                                        <p:tgtEl>
                                          <p:spTgt spid="61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xEl>
                                              <p:pRg st="0" end="0"/>
                                            </p:txEl>
                                          </p:spTgt>
                                        </p:tgtEl>
                                        <p:attrNameLst>
                                          <p:attrName>style.visibility</p:attrName>
                                        </p:attrNameLst>
                                      </p:cBhvr>
                                      <p:to>
                                        <p:strVal val="visible"/>
                                      </p:to>
                                    </p:set>
                                    <p:animEffect transition="in" filter="wipe(down)">
                                      <p:cBhvr>
                                        <p:cTn id="12" dur="500"/>
                                        <p:tgtEl>
                                          <p:spTgt spid="6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715000" y="895350"/>
            <a:ext cx="3352800" cy="3352800"/>
          </a:xfrm>
          <a:prstGeom prst="rect">
            <a:avLst/>
          </a:prstGeom>
        </p:spPr>
      </p:pic>
      <p:sp>
        <p:nvSpPr>
          <p:cNvPr id="4" name="TextBox 3"/>
          <p:cNvSpPr txBox="1"/>
          <p:nvPr/>
        </p:nvSpPr>
        <p:spPr>
          <a:xfrm>
            <a:off x="152400" y="1608926"/>
            <a:ext cx="5638800" cy="3539430"/>
          </a:xfrm>
          <a:prstGeom prst="rect">
            <a:avLst/>
          </a:prstGeom>
          <a:noFill/>
        </p:spPr>
        <p:txBody>
          <a:bodyPr wrap="square" rtlCol="0">
            <a:spAutoFit/>
          </a:bodyPr>
          <a:lstStyle/>
          <a:p>
            <a:r>
              <a:rPr lang="zh-CN" altLang="en-US" sz="3200" dirty="0" smtClean="0"/>
              <a:t>在她所服事的印度农民看来，她是美丽的。班德奶奶不必用玻璃与明亮不锈钢做成的镜子，成千印度农民发光的脸就是她的镜子。她老去的躯体，只是更能显出神形象的</a:t>
            </a:r>
            <a:r>
              <a:rPr lang="zh-CN" altLang="en-US" sz="3200" dirty="0" smtClean="0">
                <a:solidFill>
                  <a:srgbClr val="FFFF00"/>
                </a:solidFill>
              </a:rPr>
              <a:t>荣美</a:t>
            </a:r>
            <a:r>
              <a:rPr lang="zh-CN" altLang="en-US" sz="3200" dirty="0" smtClean="0"/>
              <a:t>来，如同一座发光的灯塔。</a:t>
            </a:r>
            <a:endParaRPr lang="en-US" sz="3200" dirty="0"/>
          </a:p>
        </p:txBody>
      </p:sp>
    </p:spTree>
    <p:extLst>
      <p:ext uri="{BB962C8B-B14F-4D97-AF65-F5344CB8AC3E}">
        <p14:creationId xmlns:p14="http://schemas.microsoft.com/office/powerpoint/2010/main" val="14128024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981200" y="895350"/>
            <a:ext cx="7358062" cy="1285875"/>
          </a:xfrm>
        </p:spPr>
        <p:txBody>
          <a:bodyPr/>
          <a:lstStyle/>
          <a:p>
            <a:pPr eaLnBrk="1">
              <a:defRPr/>
            </a:pPr>
            <a:r>
              <a:rPr lang="en-US" dirty="0" err="1">
                <a:solidFill>
                  <a:schemeClr val="tx1"/>
                </a:solidFill>
                <a:effectLst/>
              </a:rPr>
              <a:t>荣耀是</a:t>
            </a:r>
            <a:r>
              <a:rPr lang="en-US" dirty="0" err="1" smtClean="0">
                <a:solidFill>
                  <a:schemeClr val="tx1"/>
                </a:solidFill>
                <a:effectLst/>
              </a:rPr>
              <a:t>怎样“炼成”的</a:t>
            </a:r>
            <a:r>
              <a:rPr lang="en-US" dirty="0" smtClean="0">
                <a:solidFill>
                  <a:schemeClr val="tx1"/>
                </a:solidFill>
                <a:effectLst/>
              </a:rPr>
              <a:t> </a:t>
            </a:r>
            <a:endParaRPr lang="en-US" altLang="zh-CN" dirty="0">
              <a:solidFill>
                <a:schemeClr val="tx1"/>
              </a:solidFill>
              <a:latin typeface="Helvetica Light" charset="0"/>
              <a:ea typeface="宋体" charset="0"/>
              <a:cs typeface="宋体" charset="0"/>
            </a:endParaRPr>
          </a:p>
        </p:txBody>
      </p:sp>
      <p:sp>
        <p:nvSpPr>
          <p:cNvPr id="6146" name="Rectangle 2"/>
          <p:cNvSpPr>
            <a:spLocks noGrp="1" noChangeArrowheads="1"/>
          </p:cNvSpPr>
          <p:nvPr>
            <p:ph type="body" idx="1"/>
          </p:nvPr>
        </p:nvSpPr>
        <p:spPr>
          <a:xfrm>
            <a:off x="609600" y="1809750"/>
            <a:ext cx="8534400" cy="2819400"/>
          </a:xfrm>
        </p:spPr>
        <p:txBody>
          <a:bodyPr/>
          <a:lstStyle/>
          <a:p>
            <a:pPr marL="514350" indent="-514350" eaLnBrk="1">
              <a:buFont typeface="Arial"/>
              <a:buChar char="•"/>
              <a:defRPr/>
            </a:pPr>
            <a:r>
              <a:rPr lang="en-US" dirty="0" smtClean="0">
                <a:effectLst/>
              </a:rPr>
              <a:t>荣耀</a:t>
            </a:r>
            <a:r>
              <a:rPr lang="en-US" dirty="0">
                <a:effectLst/>
              </a:rPr>
              <a:t>的</a:t>
            </a:r>
            <a:r>
              <a:rPr lang="en-US" dirty="0" smtClean="0">
                <a:effectLst/>
              </a:rPr>
              <a:t>来源</a:t>
            </a:r>
          </a:p>
          <a:p>
            <a:pPr marL="514350" indent="-514350" eaLnBrk="1">
              <a:buFont typeface="Arial"/>
              <a:buChar char="•"/>
              <a:defRPr/>
            </a:pPr>
            <a:r>
              <a:rPr lang="en-US" dirty="0" smtClean="0">
                <a:effectLst/>
              </a:rPr>
              <a:t>荣耀的铸造</a:t>
            </a:r>
          </a:p>
          <a:p>
            <a:pPr marL="514350" indent="-514350" eaLnBrk="1">
              <a:buFont typeface="Arial"/>
              <a:buChar char="•"/>
              <a:defRPr/>
            </a:pPr>
            <a:r>
              <a:rPr lang="en-US" dirty="0" smtClean="0">
                <a:effectLst/>
              </a:rPr>
              <a:t>荣耀</a:t>
            </a:r>
            <a:r>
              <a:rPr lang="en-US" dirty="0">
                <a:effectLst/>
              </a:rPr>
              <a:t>的</a:t>
            </a:r>
            <a:r>
              <a:rPr lang="en-US" dirty="0" smtClean="0">
                <a:effectLst/>
              </a:rPr>
              <a:t>成全</a:t>
            </a:r>
          </a:p>
          <a:p>
            <a:pPr marL="0" indent="0" eaLnBrk="1">
              <a:defRPr/>
            </a:pPr>
            <a:r>
              <a:rPr lang="zh-CN" altLang="en-US" sz="3200" kern="1200" dirty="0">
                <a:effectLst/>
                <a:latin typeface="Arial" charset="0"/>
                <a:ea typeface="宋体" pitchFamily="2" charset="-122"/>
              </a:rPr>
              <a:t>效法基督模样：呼召，称义，荣</a:t>
            </a:r>
            <a:r>
              <a:rPr lang="zh-CN" altLang="en-US" sz="3200" kern="1200" dirty="0" smtClean="0">
                <a:effectLst/>
                <a:latin typeface="Arial" charset="0"/>
                <a:ea typeface="宋体" pitchFamily="2" charset="-122"/>
              </a:rPr>
              <a:t>耀</a:t>
            </a:r>
            <a:r>
              <a:rPr lang="zh-CN" altLang="en-US" sz="3200" dirty="0" smtClean="0">
                <a:effectLst/>
              </a:rPr>
              <a:t>（</a:t>
            </a:r>
            <a:r>
              <a:rPr lang="en-US" altLang="zh-CN" sz="3200" dirty="0" smtClean="0">
                <a:effectLst/>
              </a:rPr>
              <a:t>8:29-30</a:t>
            </a:r>
            <a:r>
              <a:rPr lang="zh-CN" altLang="en-US" sz="3200" dirty="0" smtClean="0">
                <a:effectLst/>
              </a:rPr>
              <a:t>）</a:t>
            </a:r>
            <a:endParaRPr lang="en-US" sz="3200" dirty="0"/>
          </a:p>
        </p:txBody>
      </p:sp>
    </p:spTree>
    <p:extLst>
      <p:ext uri="{BB962C8B-B14F-4D97-AF65-F5344CB8AC3E}">
        <p14:creationId xmlns:p14="http://schemas.microsoft.com/office/powerpoint/2010/main" val="301929918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Effect transition="in" filter="wipe(down)">
                                      <p:cBhvr>
                                        <p:cTn id="7" dur="500"/>
                                        <p:tgtEl>
                                          <p:spTgt spid="614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xEl>
                                              <p:pRg st="3" end="3"/>
                                            </p:txEl>
                                          </p:spTgt>
                                        </p:tgtEl>
                                        <p:attrNameLst>
                                          <p:attrName>style.visibility</p:attrName>
                                        </p:attrNameLst>
                                      </p:cBhvr>
                                      <p:to>
                                        <p:strVal val="visible"/>
                                      </p:to>
                                    </p:set>
                                    <p:animEffect transition="in" filter="wipe(down)">
                                      <p:cBhvr>
                                        <p:cTn id="12" dur="500"/>
                                        <p:tgtEl>
                                          <p:spTgt spid="61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09600" y="171450"/>
            <a:ext cx="77724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eaLnBrk="1" hangingPunct="1">
              <a:defRPr/>
            </a:pPr>
            <a:r>
              <a:rPr lang="en-US" dirty="0" smtClean="0">
                <a:solidFill>
                  <a:srgbClr val="FFFFFF"/>
                </a:solidFill>
              </a:rPr>
              <a:t>叹息</a:t>
            </a:r>
            <a:r>
              <a:rPr lang="zh-CN" altLang="en-US" dirty="0" smtClean="0">
                <a:solidFill>
                  <a:srgbClr val="FFFFFF"/>
                </a:solidFill>
              </a:rPr>
              <a:t>？</a:t>
            </a:r>
            <a:endParaRPr lang="en-US" altLang="zh-CN" dirty="0">
              <a:solidFill>
                <a:schemeClr val="tx1"/>
              </a:solidFill>
              <a:latin typeface="Arial" charset="0"/>
              <a:ea typeface="宋体" charset="0"/>
              <a:cs typeface="宋体" charset="0"/>
            </a:endParaRPr>
          </a:p>
        </p:txBody>
      </p:sp>
      <p:pic>
        <p:nvPicPr>
          <p:cNvPr id="6" name="Picture 4" descr="doublerainbo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57350"/>
            <a:ext cx="44084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086101"/>
            <a:ext cx="2948433" cy="139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Sdove.png"/>
          <p:cNvPicPr>
            <a:picLocks noChangeAspect="1"/>
          </p:cNvPicPr>
          <p:nvPr/>
        </p:nvPicPr>
        <p:blipFill rotWithShape="1">
          <a:blip r:embed="rId5">
            <a:extLst>
              <a:ext uri="{28A0092B-C50C-407E-A947-70E740481C1C}">
                <a14:useLocalDpi xmlns:a14="http://schemas.microsoft.com/office/drawing/2010/main" val="0"/>
              </a:ext>
            </a:extLst>
          </a:blip>
          <a:srcRect r="32866" b="35803"/>
          <a:stretch/>
        </p:blipFill>
        <p:spPr>
          <a:xfrm>
            <a:off x="2590800" y="1047750"/>
            <a:ext cx="2590800" cy="2378373"/>
          </a:xfrm>
          <a:prstGeom prst="rect">
            <a:avLst/>
          </a:prstGeom>
        </p:spPr>
      </p:pic>
    </p:spTree>
    <p:extLst>
      <p:ext uri="{BB962C8B-B14F-4D97-AF65-F5344CB8AC3E}">
        <p14:creationId xmlns:p14="http://schemas.microsoft.com/office/powerpoint/2010/main" val="3612153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90600" y="619184"/>
            <a:ext cx="8001000" cy="452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ctr">
              <a:defRPr/>
            </a:pPr>
            <a:r>
              <a:rPr lang="zh-CN" altLang="en-US" sz="4000" dirty="0" smtClean="0">
                <a:solidFill>
                  <a:srgbClr val="FFFFFF"/>
                </a:solidFill>
                <a:latin typeface="华文楷体"/>
                <a:ea typeface="华文楷体"/>
                <a:cs typeface="华文楷体"/>
              </a:rPr>
              <a:t>挑战：</a:t>
            </a:r>
            <a:endParaRPr lang="en-US" altLang="zh-CN" sz="4000" dirty="0" smtClean="0">
              <a:solidFill>
                <a:srgbClr val="FFFFFF"/>
              </a:solidFill>
              <a:latin typeface="华文楷体"/>
              <a:ea typeface="华文楷体"/>
              <a:cs typeface="华文楷体"/>
            </a:endParaRPr>
          </a:p>
          <a:p>
            <a:pPr lvl="1" algn="ctr">
              <a:defRPr/>
            </a:pPr>
            <a:endParaRPr lang="en-US" sz="4000" dirty="0" smtClean="0">
              <a:solidFill>
                <a:srgbClr val="FFFFFF"/>
              </a:solidFill>
              <a:latin typeface="华文楷体"/>
              <a:ea typeface="华文楷体"/>
              <a:cs typeface="华文楷体"/>
            </a:endParaRPr>
          </a:p>
          <a:p>
            <a:pPr lvl="3">
              <a:defRPr/>
            </a:pPr>
            <a:r>
              <a:rPr lang="zh-TW" altLang="en-US" sz="4000" dirty="0">
                <a:solidFill>
                  <a:srgbClr val="FFFFFF"/>
                </a:solidFill>
              </a:rPr>
              <a:t>在圣灵里祷告</a:t>
            </a:r>
            <a:endParaRPr lang="en-US" sz="4000" dirty="0">
              <a:solidFill>
                <a:srgbClr val="FFFFFF"/>
              </a:solidFill>
            </a:endParaRPr>
          </a:p>
          <a:p>
            <a:pPr lvl="3">
              <a:defRPr/>
            </a:pPr>
            <a:endParaRPr lang="en-US" altLang="zh-TW" sz="2800" dirty="0" smtClean="0">
              <a:solidFill>
                <a:srgbClr val="FFFFFF"/>
              </a:solidFill>
            </a:endParaRPr>
          </a:p>
          <a:p>
            <a:pPr lvl="3">
              <a:defRPr/>
            </a:pPr>
            <a:r>
              <a:rPr lang="zh-CN" altLang="en-US" sz="2800" dirty="0" smtClean="0">
                <a:solidFill>
                  <a:srgbClr val="FFFFFF"/>
                </a:solidFill>
              </a:rPr>
              <a:t>罗马</a:t>
            </a:r>
            <a:r>
              <a:rPr lang="zh-TW" altLang="en-US" sz="2800" dirty="0" smtClean="0">
                <a:solidFill>
                  <a:srgbClr val="FFFFFF"/>
                </a:solidFill>
              </a:rPr>
              <a:t>书</a:t>
            </a:r>
            <a:r>
              <a:rPr lang="en-US" altLang="zh-TW" sz="2800" dirty="0" smtClean="0">
                <a:solidFill>
                  <a:srgbClr val="FFFFFF"/>
                </a:solidFill>
              </a:rPr>
              <a:t>8</a:t>
            </a:r>
            <a:r>
              <a:rPr lang="zh-CN" altLang="en-US" sz="2800" dirty="0" smtClean="0">
                <a:solidFill>
                  <a:srgbClr val="FFFFFF"/>
                </a:solidFill>
              </a:rPr>
              <a:t>：</a:t>
            </a:r>
            <a:r>
              <a:rPr lang="en-US" sz="2800" baseline="30000" dirty="0">
                <a:solidFill>
                  <a:srgbClr val="FFFFFF"/>
                </a:solidFill>
              </a:rPr>
              <a:t>26 </a:t>
            </a:r>
            <a:r>
              <a:rPr lang="en-US" sz="2800" dirty="0">
                <a:solidFill>
                  <a:srgbClr val="FFFFFF"/>
                </a:solidFill>
              </a:rPr>
              <a:t>况且，我们的软弱有圣灵帮助。我们本不晓得当怎样祷告，只是圣灵亲自用说不出来的</a:t>
            </a:r>
            <a:r>
              <a:rPr lang="en-US" sz="2800" dirty="0">
                <a:solidFill>
                  <a:srgbClr val="FFFF00"/>
                </a:solidFill>
              </a:rPr>
              <a:t>叹息</a:t>
            </a:r>
            <a:r>
              <a:rPr lang="en-US" sz="2800" dirty="0">
                <a:solidFill>
                  <a:srgbClr val="FFFFFF"/>
                </a:solidFill>
              </a:rPr>
              <a:t>替我们祷告</a:t>
            </a:r>
            <a:r>
              <a:rPr lang="en-US" sz="2800" dirty="0" smtClean="0">
                <a:solidFill>
                  <a:srgbClr val="FFFFFF"/>
                </a:solidFill>
              </a:rPr>
              <a:t>。</a:t>
            </a:r>
          </a:p>
          <a:p>
            <a:pPr lvl="3">
              <a:defRPr/>
            </a:pPr>
            <a:r>
              <a:rPr lang="zh-TW" altLang="en-US" sz="2800" dirty="0">
                <a:solidFill>
                  <a:srgbClr val="FFFFFF"/>
                </a:solidFill>
              </a:rPr>
              <a:t>犹大书 </a:t>
            </a:r>
            <a:r>
              <a:rPr lang="en-US" altLang="zh-TW" sz="2800" dirty="0">
                <a:solidFill>
                  <a:srgbClr val="FFFFFF"/>
                </a:solidFill>
              </a:rPr>
              <a:t>1:20 </a:t>
            </a:r>
            <a:r>
              <a:rPr lang="zh-TW" altLang="en-US" sz="2800" dirty="0">
                <a:solidFill>
                  <a:srgbClr val="FFFFFF"/>
                </a:solidFill>
              </a:rPr>
              <a:t>亲爱的弟兄啊，你们却要在至圣的真道上造就自己，在圣灵里祷告</a:t>
            </a:r>
            <a:endParaRPr lang="en-US" sz="2800" dirty="0">
              <a:solidFill>
                <a:srgbClr val="FFFFFF"/>
              </a:solidFill>
            </a:endParaRPr>
          </a:p>
        </p:txBody>
      </p:sp>
    </p:spTree>
    <p:extLst>
      <p:ext uri="{BB962C8B-B14F-4D97-AF65-F5344CB8AC3E}">
        <p14:creationId xmlns:p14="http://schemas.microsoft.com/office/powerpoint/2010/main" val="109886783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90600" y="619184"/>
            <a:ext cx="80010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ctr">
              <a:defRPr/>
            </a:pPr>
            <a:r>
              <a:rPr lang="zh-CN" altLang="en-US" sz="4000" dirty="0" smtClean="0">
                <a:solidFill>
                  <a:srgbClr val="FFFFFF"/>
                </a:solidFill>
                <a:latin typeface="华文楷体"/>
                <a:ea typeface="华文楷体"/>
                <a:cs typeface="华文楷体"/>
              </a:rPr>
              <a:t>本周挑战：</a:t>
            </a:r>
            <a:endParaRPr lang="en-US" altLang="zh-CN" sz="4000" dirty="0" smtClean="0">
              <a:solidFill>
                <a:srgbClr val="FFFFFF"/>
              </a:solidFill>
              <a:latin typeface="华文楷体"/>
              <a:ea typeface="华文楷体"/>
              <a:cs typeface="华文楷体"/>
            </a:endParaRPr>
          </a:p>
          <a:p>
            <a:pPr lvl="1" algn="ctr">
              <a:defRPr/>
            </a:pPr>
            <a:endParaRPr lang="en-US" sz="4000" dirty="0" smtClean="0">
              <a:solidFill>
                <a:srgbClr val="FFFFFF"/>
              </a:solidFill>
              <a:latin typeface="华文楷体"/>
              <a:ea typeface="华文楷体"/>
              <a:cs typeface="华文楷体"/>
            </a:endParaRPr>
          </a:p>
          <a:p>
            <a:pPr lvl="3">
              <a:defRPr/>
            </a:pPr>
            <a:r>
              <a:rPr lang="zh-CN" altLang="en-US" sz="4000" dirty="0">
                <a:solidFill>
                  <a:srgbClr val="FFFFFF"/>
                </a:solidFill>
              </a:rPr>
              <a:t>看</a:t>
            </a:r>
            <a:r>
              <a:rPr lang="zh-CN" altLang="en-US" sz="4000" dirty="0" smtClean="0">
                <a:solidFill>
                  <a:srgbClr val="FFFFFF"/>
                </a:solidFill>
              </a:rPr>
              <a:t>轻苦楚</a:t>
            </a:r>
            <a:endParaRPr lang="en-US" sz="4000" dirty="0">
              <a:solidFill>
                <a:srgbClr val="FFFFFF"/>
              </a:solidFill>
            </a:endParaRPr>
          </a:p>
          <a:p>
            <a:pPr lvl="3">
              <a:defRPr/>
            </a:pPr>
            <a:endParaRPr lang="en-US" altLang="zh-TW" sz="2800" dirty="0" smtClean="0">
              <a:solidFill>
                <a:srgbClr val="FFFFFF"/>
              </a:solidFill>
            </a:endParaRPr>
          </a:p>
          <a:p>
            <a:pPr lvl="3">
              <a:defRPr/>
            </a:pPr>
            <a:r>
              <a:rPr lang="zh-CN" altLang="en-US" sz="2800" dirty="0" smtClean="0">
                <a:solidFill>
                  <a:srgbClr val="FFFFFF"/>
                </a:solidFill>
              </a:rPr>
              <a:t>罗马</a:t>
            </a:r>
            <a:r>
              <a:rPr lang="zh-TW" altLang="en-US" sz="2800" dirty="0" smtClean="0">
                <a:solidFill>
                  <a:srgbClr val="FFFFFF"/>
                </a:solidFill>
              </a:rPr>
              <a:t>书</a:t>
            </a:r>
            <a:r>
              <a:rPr lang="en-US" altLang="zh-TW" sz="2800" dirty="0" smtClean="0">
                <a:solidFill>
                  <a:srgbClr val="FFFFFF"/>
                </a:solidFill>
              </a:rPr>
              <a:t>8</a:t>
            </a:r>
            <a:r>
              <a:rPr lang="zh-CN" altLang="en-US" sz="2800" dirty="0" smtClean="0">
                <a:solidFill>
                  <a:srgbClr val="FFFFFF"/>
                </a:solidFill>
              </a:rPr>
              <a:t>：</a:t>
            </a:r>
            <a:r>
              <a:rPr lang="en-US" sz="2800" dirty="0"/>
              <a:t>18 </a:t>
            </a:r>
            <a:r>
              <a:rPr lang="zh-CN" altLang="en-US" sz="2800" dirty="0"/>
              <a:t>我想，现在的苦楚若比起将来要显于我们的</a:t>
            </a:r>
            <a:r>
              <a:rPr lang="zh-CN" altLang="en-US" sz="2800" dirty="0">
                <a:solidFill>
                  <a:srgbClr val="FFFF00"/>
                </a:solidFill>
              </a:rPr>
              <a:t>荣耀</a:t>
            </a:r>
            <a:r>
              <a:rPr lang="zh-CN" altLang="en-US" sz="2800" dirty="0"/>
              <a:t>，就不足介意了</a:t>
            </a:r>
            <a:r>
              <a:rPr lang="zh-CN" altLang="en-US" sz="2800" dirty="0" smtClean="0"/>
              <a:t>。</a:t>
            </a:r>
            <a:endParaRPr lang="en-US" altLang="zh-CN" sz="2800" dirty="0" smtClean="0"/>
          </a:p>
          <a:p>
            <a:pPr lvl="3">
              <a:defRPr/>
            </a:pPr>
            <a:r>
              <a:rPr lang="zh-TW" altLang="en-US" sz="2800" dirty="0"/>
              <a:t>哥林多后书 </a:t>
            </a:r>
            <a:r>
              <a:rPr lang="en-US" altLang="zh-TW" sz="2800" dirty="0"/>
              <a:t>4:17</a:t>
            </a:r>
            <a:r>
              <a:rPr lang="zh-TW" altLang="en-US" sz="2800" dirty="0"/>
              <a:t>我们这至暂至轻的苦楚，要为我们成就极重无比、永远的</a:t>
            </a:r>
            <a:r>
              <a:rPr lang="zh-TW" altLang="en-US" sz="2800" dirty="0">
                <a:solidFill>
                  <a:srgbClr val="FFFF00"/>
                </a:solidFill>
              </a:rPr>
              <a:t>荣耀</a:t>
            </a:r>
            <a:r>
              <a:rPr lang="zh-TW" altLang="en-US" sz="2800" dirty="0"/>
              <a:t>。</a:t>
            </a:r>
            <a:r>
              <a:rPr lang="en-US" sz="3600" dirty="0" smtClean="0"/>
              <a:t> </a:t>
            </a:r>
            <a:endParaRPr lang="en-US" sz="3600" dirty="0">
              <a:solidFill>
                <a:srgbClr val="FFFFFF"/>
              </a:solidFill>
            </a:endParaRPr>
          </a:p>
        </p:txBody>
      </p:sp>
    </p:spTree>
    <p:extLst>
      <p:ext uri="{BB962C8B-B14F-4D97-AF65-F5344CB8AC3E}">
        <p14:creationId xmlns:p14="http://schemas.microsoft.com/office/powerpoint/2010/main" val="327925576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edge">
                                      <p:cBhvr>
                                        <p:cTn id="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600200" y="133350"/>
            <a:ext cx="7358062" cy="1285875"/>
          </a:xfrm>
        </p:spPr>
        <p:txBody>
          <a:bodyPr/>
          <a:lstStyle/>
          <a:p>
            <a:pPr eaLnBrk="1">
              <a:defRPr/>
            </a:pPr>
            <a:r>
              <a:rPr lang="zh-CN" altLang="en-US" sz="5100" dirty="0" smtClean="0">
                <a:solidFill>
                  <a:srgbClr val="FFFFFF"/>
                </a:solidFill>
                <a:latin typeface="Helvetica Light" charset="0"/>
                <a:ea typeface="宋体" charset="0"/>
                <a:cs typeface="宋体" charset="0"/>
              </a:rPr>
              <a:t>罗马书</a:t>
            </a:r>
            <a:r>
              <a:rPr lang="en-US" altLang="zh-CN" sz="5100" dirty="0" smtClean="0">
                <a:solidFill>
                  <a:srgbClr val="FFFFFF"/>
                </a:solidFill>
                <a:latin typeface="Helvetica Light" charset="0"/>
                <a:ea typeface="宋体" charset="0"/>
                <a:cs typeface="宋体" charset="0"/>
              </a:rPr>
              <a:t>8</a:t>
            </a:r>
            <a:r>
              <a:rPr lang="zh-CN" altLang="en-US" sz="5100" dirty="0" smtClean="0">
                <a:solidFill>
                  <a:srgbClr val="FFFFFF"/>
                </a:solidFill>
                <a:latin typeface="Helvetica Light" charset="0"/>
                <a:ea typeface="宋体" charset="0"/>
                <a:cs typeface="宋体" charset="0"/>
              </a:rPr>
              <a:t>：</a:t>
            </a:r>
            <a:r>
              <a:rPr lang="en-US" altLang="zh-CN" sz="5100" dirty="0" smtClean="0">
                <a:solidFill>
                  <a:srgbClr val="FFFFFF"/>
                </a:solidFill>
                <a:latin typeface="Helvetica Light" charset="0"/>
                <a:ea typeface="宋体" charset="0"/>
                <a:cs typeface="宋体" charset="0"/>
              </a:rPr>
              <a:t>26-30</a:t>
            </a:r>
            <a:endParaRPr lang="en-US" altLang="zh-CN" sz="5100" dirty="0">
              <a:solidFill>
                <a:srgbClr val="FFFFFF"/>
              </a:solidFill>
              <a:latin typeface="Helvetica Light" charset="0"/>
              <a:ea typeface="宋体" charset="0"/>
              <a:cs typeface="宋体" charset="0"/>
            </a:endParaRPr>
          </a:p>
        </p:txBody>
      </p:sp>
      <p:sp>
        <p:nvSpPr>
          <p:cNvPr id="6146" name="Rectangle 2"/>
          <p:cNvSpPr>
            <a:spLocks noGrp="1" noChangeArrowheads="1"/>
          </p:cNvSpPr>
          <p:nvPr>
            <p:ph type="body" idx="1"/>
          </p:nvPr>
        </p:nvSpPr>
        <p:spPr>
          <a:xfrm>
            <a:off x="31044" y="1047750"/>
            <a:ext cx="8685212" cy="3818334"/>
          </a:xfrm>
        </p:spPr>
        <p:txBody>
          <a:bodyPr/>
          <a:lstStyle/>
          <a:p>
            <a:pPr eaLnBrk="1">
              <a:defRPr/>
            </a:pPr>
            <a:r>
              <a:rPr lang="en-US" sz="2800" baseline="30000" dirty="0"/>
              <a:t>26 </a:t>
            </a:r>
            <a:r>
              <a:rPr lang="en-US" sz="2800" dirty="0"/>
              <a:t>况且，我们的软弱有圣灵帮助。我们本不晓得当怎样祷告，只是圣灵亲自用说不出来的叹息替我们祷告。 </a:t>
            </a:r>
            <a:r>
              <a:rPr lang="en-US" sz="2800" baseline="30000" dirty="0"/>
              <a:t>27 </a:t>
            </a:r>
            <a:r>
              <a:rPr lang="en-US" sz="2800" dirty="0"/>
              <a:t>鉴察人心的，晓得圣灵的意思，因为圣灵照着神的旨意替圣徒祈求。 </a:t>
            </a:r>
            <a:r>
              <a:rPr lang="en-US" sz="2800" baseline="30000" dirty="0"/>
              <a:t>28 </a:t>
            </a:r>
            <a:r>
              <a:rPr lang="en-US" sz="2800" dirty="0"/>
              <a:t>我们晓得万事都互相效力，叫爱神的人得益处，就是按他旨意被召的人。 </a:t>
            </a:r>
            <a:r>
              <a:rPr lang="en-US" sz="2800" baseline="30000" dirty="0"/>
              <a:t>29 </a:t>
            </a:r>
            <a:r>
              <a:rPr lang="en-US" sz="2800" dirty="0"/>
              <a:t>因为他预先所知道的人，就预先定下效法他儿子的模样，使他儿子在许多弟兄中做长子； </a:t>
            </a:r>
            <a:r>
              <a:rPr lang="en-US" sz="2800" baseline="30000" dirty="0"/>
              <a:t>30 </a:t>
            </a:r>
            <a:r>
              <a:rPr lang="en-US" sz="2800" dirty="0"/>
              <a:t>预先所定下的人又召他们来，所召来的人又称他们为义，所称为义的人又叫他们得</a:t>
            </a:r>
            <a:r>
              <a:rPr lang="en-US" sz="2800" dirty="0">
                <a:solidFill>
                  <a:srgbClr val="FFFF00"/>
                </a:solidFill>
              </a:rPr>
              <a:t>荣耀</a:t>
            </a:r>
            <a:r>
              <a:rPr lang="en-US" sz="2800" dirty="0" smtClean="0"/>
              <a:t>。</a:t>
            </a:r>
            <a:endParaRPr lang="en-US" sz="2800" dirty="0"/>
          </a:p>
        </p:txBody>
      </p:sp>
    </p:spTree>
    <p:extLst>
      <p:ext uri="{BB962C8B-B14F-4D97-AF65-F5344CB8AC3E}">
        <p14:creationId xmlns:p14="http://schemas.microsoft.com/office/powerpoint/2010/main" val="66539074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barn(inVertical)">
                                      <p:cBhvr>
                                        <p:cTn id="7" dur="500"/>
                                        <p:tgtEl>
                                          <p:spTgt spid="61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xEl>
                                              <p:pRg st="0" end="0"/>
                                            </p:txEl>
                                          </p:spTgt>
                                        </p:tgtEl>
                                        <p:attrNameLst>
                                          <p:attrName>style.visibility</p:attrName>
                                        </p:attrNameLst>
                                      </p:cBhvr>
                                      <p:to>
                                        <p:strVal val="visible"/>
                                      </p:to>
                                    </p:set>
                                    <p:animEffect transition="in" filter="wipe(down)">
                                      <p:cBhvr>
                                        <p:cTn id="12" dur="500"/>
                                        <p:tgtEl>
                                          <p:spTgt spid="6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981200" y="895350"/>
            <a:ext cx="7358062" cy="1285875"/>
          </a:xfrm>
        </p:spPr>
        <p:txBody>
          <a:bodyPr/>
          <a:lstStyle/>
          <a:p>
            <a:pPr eaLnBrk="1">
              <a:defRPr/>
            </a:pPr>
            <a:r>
              <a:rPr lang="en-US" dirty="0" err="1">
                <a:solidFill>
                  <a:schemeClr val="tx1"/>
                </a:solidFill>
                <a:effectLst/>
              </a:rPr>
              <a:t>荣耀是怎样"炼成"的</a:t>
            </a:r>
            <a:r>
              <a:rPr lang="en-US" dirty="0">
                <a:solidFill>
                  <a:schemeClr val="tx1"/>
                </a:solidFill>
                <a:effectLst/>
              </a:rPr>
              <a:t> </a:t>
            </a:r>
            <a:endParaRPr lang="en-US" altLang="zh-CN" dirty="0">
              <a:solidFill>
                <a:schemeClr val="tx1"/>
              </a:solidFill>
              <a:latin typeface="Helvetica Light" charset="0"/>
              <a:ea typeface="宋体" charset="0"/>
              <a:cs typeface="宋体" charset="0"/>
            </a:endParaRPr>
          </a:p>
        </p:txBody>
      </p:sp>
      <p:sp>
        <p:nvSpPr>
          <p:cNvPr id="6146" name="Rectangle 2"/>
          <p:cNvSpPr>
            <a:spLocks noGrp="1" noChangeArrowheads="1"/>
          </p:cNvSpPr>
          <p:nvPr>
            <p:ph type="body" idx="1"/>
          </p:nvPr>
        </p:nvSpPr>
        <p:spPr>
          <a:xfrm>
            <a:off x="609600" y="1809750"/>
            <a:ext cx="8685212" cy="3818334"/>
          </a:xfrm>
        </p:spPr>
        <p:txBody>
          <a:bodyPr/>
          <a:lstStyle/>
          <a:p>
            <a:pPr marL="514350" indent="-514350" eaLnBrk="1">
              <a:buFont typeface="Arial"/>
              <a:buChar char="•"/>
              <a:defRPr/>
            </a:pPr>
            <a:r>
              <a:rPr lang="en-US" dirty="0" smtClean="0">
                <a:effectLst/>
              </a:rPr>
              <a:t>荣耀</a:t>
            </a:r>
            <a:r>
              <a:rPr lang="en-US" dirty="0">
                <a:effectLst/>
              </a:rPr>
              <a:t>的来源</a:t>
            </a:r>
            <a:br>
              <a:rPr lang="en-US" dirty="0">
                <a:effectLst/>
              </a:rPr>
            </a:br>
            <a:endParaRPr lang="en-US" dirty="0" smtClean="0">
              <a:effectLst/>
            </a:endParaRPr>
          </a:p>
          <a:p>
            <a:pPr marL="514350" indent="-514350" eaLnBrk="1">
              <a:buFont typeface="Arial"/>
              <a:buChar char="•"/>
              <a:defRPr/>
            </a:pPr>
            <a:r>
              <a:rPr lang="en-US" dirty="0" smtClean="0">
                <a:effectLst/>
              </a:rPr>
              <a:t>荣耀的</a:t>
            </a:r>
            <a:r>
              <a:rPr lang="en-US" dirty="0">
                <a:effectLst/>
              </a:rPr>
              <a:t>铸造</a:t>
            </a:r>
            <a:br>
              <a:rPr lang="en-US" dirty="0">
                <a:effectLst/>
              </a:rPr>
            </a:br>
            <a:endParaRPr lang="en-US" dirty="0" smtClean="0">
              <a:effectLst/>
            </a:endParaRPr>
          </a:p>
          <a:p>
            <a:pPr marL="514350" indent="-514350" eaLnBrk="1">
              <a:buFont typeface="Arial"/>
              <a:buChar char="•"/>
              <a:defRPr/>
            </a:pPr>
            <a:r>
              <a:rPr lang="en-US" dirty="0" smtClean="0">
                <a:effectLst/>
              </a:rPr>
              <a:t>荣耀</a:t>
            </a:r>
            <a:r>
              <a:rPr lang="en-US" dirty="0">
                <a:effectLst/>
              </a:rPr>
              <a:t>的</a:t>
            </a:r>
            <a:r>
              <a:rPr lang="en-US" dirty="0" smtClean="0">
                <a:effectLst/>
              </a:rPr>
              <a:t>成全</a:t>
            </a:r>
            <a:endParaRPr lang="en-US" dirty="0"/>
          </a:p>
        </p:txBody>
      </p:sp>
    </p:spTree>
    <p:extLst>
      <p:ext uri="{BB962C8B-B14F-4D97-AF65-F5344CB8AC3E}">
        <p14:creationId xmlns:p14="http://schemas.microsoft.com/office/powerpoint/2010/main" val="126868908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barn(inVertical)">
                                      <p:cBhvr>
                                        <p:cTn id="7" dur="500"/>
                                        <p:tgtEl>
                                          <p:spTgt spid="61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xEl>
                                              <p:pRg st="0" end="0"/>
                                            </p:txEl>
                                          </p:spTgt>
                                        </p:tgtEl>
                                        <p:attrNameLst>
                                          <p:attrName>style.visibility</p:attrName>
                                        </p:attrNameLst>
                                      </p:cBhvr>
                                      <p:to>
                                        <p:strVal val="visible"/>
                                      </p:to>
                                    </p:set>
                                    <p:animEffect transition="in" filter="wipe(down)">
                                      <p:cBhvr>
                                        <p:cTn id="12" dur="500"/>
                                        <p:tgtEl>
                                          <p:spTgt spid="61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46">
                                            <p:txEl>
                                              <p:pRg st="1" end="1"/>
                                            </p:txEl>
                                          </p:spTgt>
                                        </p:tgtEl>
                                        <p:attrNameLst>
                                          <p:attrName>style.visibility</p:attrName>
                                        </p:attrNameLst>
                                      </p:cBhvr>
                                      <p:to>
                                        <p:strVal val="visible"/>
                                      </p:to>
                                    </p:set>
                                    <p:animEffect transition="in" filter="wipe(down)">
                                      <p:cBhvr>
                                        <p:cTn id="17" dur="500"/>
                                        <p:tgtEl>
                                          <p:spTgt spid="61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46">
                                            <p:txEl>
                                              <p:pRg st="2" end="2"/>
                                            </p:txEl>
                                          </p:spTgt>
                                        </p:tgtEl>
                                        <p:attrNameLst>
                                          <p:attrName>style.visibility</p:attrName>
                                        </p:attrNameLst>
                                      </p:cBhvr>
                                      <p:to>
                                        <p:strVal val="visible"/>
                                      </p:to>
                                    </p:set>
                                    <p:animEffect transition="in" filter="wipe(down)">
                                      <p:cBhvr>
                                        <p:cTn id="22" dur="500"/>
                                        <p:tgtEl>
                                          <p:spTgt spid="61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981200" y="895350"/>
            <a:ext cx="7358062" cy="1285875"/>
          </a:xfrm>
        </p:spPr>
        <p:txBody>
          <a:bodyPr/>
          <a:lstStyle/>
          <a:p>
            <a:pPr eaLnBrk="1">
              <a:defRPr/>
            </a:pPr>
            <a:r>
              <a:rPr lang="en-US" dirty="0" err="1">
                <a:solidFill>
                  <a:schemeClr val="tx1"/>
                </a:solidFill>
                <a:effectLst/>
              </a:rPr>
              <a:t>荣耀是怎样"炼成"的</a:t>
            </a:r>
            <a:r>
              <a:rPr lang="en-US" dirty="0">
                <a:solidFill>
                  <a:schemeClr val="tx1"/>
                </a:solidFill>
                <a:effectLst/>
              </a:rPr>
              <a:t> </a:t>
            </a:r>
            <a:endParaRPr lang="en-US" altLang="zh-CN" dirty="0">
              <a:solidFill>
                <a:schemeClr val="tx1"/>
              </a:solidFill>
              <a:latin typeface="Helvetica Light" charset="0"/>
              <a:ea typeface="宋体" charset="0"/>
              <a:cs typeface="宋体" charset="0"/>
            </a:endParaRPr>
          </a:p>
        </p:txBody>
      </p:sp>
      <p:sp>
        <p:nvSpPr>
          <p:cNvPr id="6146" name="Rectangle 2"/>
          <p:cNvSpPr>
            <a:spLocks noGrp="1" noChangeArrowheads="1"/>
          </p:cNvSpPr>
          <p:nvPr>
            <p:ph type="body" idx="1"/>
          </p:nvPr>
        </p:nvSpPr>
        <p:spPr>
          <a:xfrm>
            <a:off x="304800" y="1809750"/>
            <a:ext cx="8915400" cy="3200400"/>
          </a:xfrm>
        </p:spPr>
        <p:txBody>
          <a:bodyPr/>
          <a:lstStyle/>
          <a:p>
            <a:pPr marL="514350" indent="-514350" eaLnBrk="1">
              <a:buFont typeface="Arial"/>
              <a:buChar char="•"/>
              <a:defRPr/>
            </a:pPr>
            <a:r>
              <a:rPr lang="en-US" sz="4000" dirty="0" smtClean="0">
                <a:effectLst/>
              </a:rPr>
              <a:t>荣耀</a:t>
            </a:r>
            <a:r>
              <a:rPr lang="en-US" sz="4000" dirty="0">
                <a:effectLst/>
              </a:rPr>
              <a:t>的</a:t>
            </a:r>
            <a:r>
              <a:rPr lang="en-US" sz="4000" dirty="0" smtClean="0">
                <a:effectLst/>
              </a:rPr>
              <a:t>来源</a:t>
            </a:r>
            <a:r>
              <a:rPr lang="zh-CN" altLang="en-US" sz="4000" dirty="0" smtClean="0">
                <a:effectLst/>
              </a:rPr>
              <a:t>／内容</a:t>
            </a:r>
            <a:endParaRPr lang="en-US" sz="4000" dirty="0" smtClean="0">
              <a:effectLst/>
            </a:endParaRPr>
          </a:p>
          <a:p>
            <a:pPr marL="0" indent="0" eaLnBrk="1">
              <a:defRPr/>
            </a:pPr>
            <a:r>
              <a:rPr lang="zh-CN" altLang="en-US" sz="4000" dirty="0" smtClean="0">
                <a:effectLst/>
              </a:rPr>
              <a:t>罗马书</a:t>
            </a:r>
            <a:r>
              <a:rPr lang="en-US" altLang="zh-CN" sz="4000" dirty="0" smtClean="0">
                <a:effectLst/>
              </a:rPr>
              <a:t>8:</a:t>
            </a:r>
            <a:r>
              <a:rPr lang="en-US" sz="4000" kern="1200" dirty="0" smtClean="0">
                <a:effectLst/>
                <a:latin typeface="Arial" charset="0"/>
                <a:ea typeface="宋体" pitchFamily="2" charset="-122"/>
              </a:rPr>
              <a:t>21 </a:t>
            </a:r>
            <a:r>
              <a:rPr lang="zh-CN" altLang="en-US" sz="4000" kern="1200" dirty="0" smtClean="0">
                <a:effectLst/>
                <a:latin typeface="Arial" charset="0"/>
                <a:ea typeface="宋体" pitchFamily="2" charset="-122"/>
              </a:rPr>
              <a:t>但受造之物仍然指望脱离败坏的辖制，得享神儿女自由的</a:t>
            </a:r>
            <a:r>
              <a:rPr lang="zh-CN" altLang="en-US" sz="4000" kern="1200" dirty="0" smtClean="0">
                <a:solidFill>
                  <a:srgbClr val="FFFF00"/>
                </a:solidFill>
                <a:effectLst/>
                <a:latin typeface="Arial" charset="0"/>
                <a:ea typeface="宋体" pitchFamily="2" charset="-122"/>
              </a:rPr>
              <a:t>荣耀</a:t>
            </a:r>
            <a:r>
              <a:rPr lang="zh-CN" altLang="en-US" sz="4000" kern="1200" dirty="0" smtClean="0">
                <a:effectLst/>
                <a:latin typeface="Arial" charset="0"/>
                <a:ea typeface="宋体" pitchFamily="2" charset="-122"/>
              </a:rPr>
              <a:t>。</a:t>
            </a:r>
            <a:r>
              <a:rPr lang="en-US" sz="4000" kern="1200" dirty="0" smtClean="0">
                <a:effectLst/>
                <a:latin typeface="Arial" charset="0"/>
                <a:ea typeface="宋体" pitchFamily="2" charset="-122"/>
              </a:rPr>
              <a:t> </a:t>
            </a:r>
            <a:endParaRPr lang="en-US" sz="4000" dirty="0" smtClean="0">
              <a:effectLst/>
            </a:endParaRPr>
          </a:p>
        </p:txBody>
      </p:sp>
    </p:spTree>
    <p:extLst>
      <p:ext uri="{BB962C8B-B14F-4D97-AF65-F5344CB8AC3E}">
        <p14:creationId xmlns:p14="http://schemas.microsoft.com/office/powerpoint/2010/main" val="281892835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barn(inVertical)">
                                      <p:cBhvr>
                                        <p:cTn id="7" dur="500"/>
                                        <p:tgtEl>
                                          <p:spTgt spid="61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xEl>
                                              <p:pRg st="0" end="0"/>
                                            </p:txEl>
                                          </p:spTgt>
                                        </p:tgtEl>
                                        <p:attrNameLst>
                                          <p:attrName>style.visibility</p:attrName>
                                        </p:attrNameLst>
                                      </p:cBhvr>
                                      <p:to>
                                        <p:strVal val="visible"/>
                                      </p:to>
                                    </p:set>
                                    <p:animEffect transition="in" filter="wipe(down)">
                                      <p:cBhvr>
                                        <p:cTn id="12" dur="500"/>
                                        <p:tgtEl>
                                          <p:spTgt spid="61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46">
                                            <p:txEl>
                                              <p:pRg st="1" end="1"/>
                                            </p:txEl>
                                          </p:spTgt>
                                        </p:tgtEl>
                                        <p:attrNameLst>
                                          <p:attrName>style.visibility</p:attrName>
                                        </p:attrNameLst>
                                      </p:cBhvr>
                                      <p:to>
                                        <p:strVal val="visible"/>
                                      </p:to>
                                    </p:set>
                                    <p:animEffect transition="in" filter="wipe(down)">
                                      <p:cBhvr>
                                        <p:cTn id="17" dur="500"/>
                                        <p:tgtEl>
                                          <p:spTgt spid="61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981200" y="895350"/>
            <a:ext cx="7358062" cy="1285875"/>
          </a:xfrm>
        </p:spPr>
        <p:txBody>
          <a:bodyPr/>
          <a:lstStyle/>
          <a:p>
            <a:pPr eaLnBrk="1">
              <a:defRPr/>
            </a:pPr>
            <a:r>
              <a:rPr lang="en-US" dirty="0" err="1">
                <a:solidFill>
                  <a:schemeClr val="tx1"/>
                </a:solidFill>
                <a:effectLst/>
              </a:rPr>
              <a:t>荣耀是怎样"炼成"的</a:t>
            </a:r>
            <a:r>
              <a:rPr lang="en-US" dirty="0">
                <a:solidFill>
                  <a:schemeClr val="tx1"/>
                </a:solidFill>
                <a:effectLst/>
              </a:rPr>
              <a:t> </a:t>
            </a:r>
            <a:endParaRPr lang="en-US" altLang="zh-CN" dirty="0">
              <a:solidFill>
                <a:schemeClr val="tx1"/>
              </a:solidFill>
              <a:latin typeface="Helvetica Light" charset="0"/>
              <a:ea typeface="宋体" charset="0"/>
              <a:cs typeface="宋体" charset="0"/>
            </a:endParaRPr>
          </a:p>
        </p:txBody>
      </p:sp>
      <p:sp>
        <p:nvSpPr>
          <p:cNvPr id="6146" name="Rectangle 2"/>
          <p:cNvSpPr>
            <a:spLocks noGrp="1" noChangeArrowheads="1"/>
          </p:cNvSpPr>
          <p:nvPr>
            <p:ph type="body" idx="1"/>
          </p:nvPr>
        </p:nvSpPr>
        <p:spPr>
          <a:xfrm>
            <a:off x="304800" y="1809750"/>
            <a:ext cx="8915400" cy="3200400"/>
          </a:xfrm>
        </p:spPr>
        <p:txBody>
          <a:bodyPr/>
          <a:lstStyle/>
          <a:p>
            <a:pPr marL="514350" indent="-514350" eaLnBrk="1">
              <a:buFont typeface="Arial"/>
              <a:buChar char="•"/>
              <a:defRPr/>
            </a:pPr>
            <a:r>
              <a:rPr lang="en-US" sz="4000" u="sng" dirty="0" smtClean="0">
                <a:effectLst/>
              </a:rPr>
              <a:t>荣耀</a:t>
            </a:r>
            <a:r>
              <a:rPr lang="en-US" sz="4000" u="sng" dirty="0">
                <a:effectLst/>
              </a:rPr>
              <a:t>的</a:t>
            </a:r>
            <a:r>
              <a:rPr lang="en-US" sz="4000" u="sng" dirty="0" smtClean="0">
                <a:effectLst/>
              </a:rPr>
              <a:t>来源</a:t>
            </a:r>
            <a:r>
              <a:rPr lang="zh-CN" altLang="en-US" sz="4000" u="sng" dirty="0" smtClean="0">
                <a:effectLst/>
              </a:rPr>
              <a:t>／内容</a:t>
            </a:r>
            <a:endParaRPr lang="en-US" sz="4000" u="sng" dirty="0" smtClean="0">
              <a:effectLst/>
            </a:endParaRPr>
          </a:p>
          <a:p>
            <a:pPr lvl="2"/>
            <a:r>
              <a:rPr lang="zh-CN" altLang="en-US" dirty="0">
                <a:effectLst/>
              </a:rPr>
              <a:t>可以做想做的</a:t>
            </a:r>
            <a:endParaRPr lang="en-US" dirty="0">
              <a:effectLst/>
            </a:endParaRPr>
          </a:p>
          <a:p>
            <a:pPr lvl="2"/>
            <a:r>
              <a:rPr lang="zh-CN" altLang="en-US" dirty="0">
                <a:effectLst/>
              </a:rPr>
              <a:t>可以不做不想做的</a:t>
            </a:r>
            <a:endParaRPr lang="en-US" dirty="0">
              <a:effectLst/>
            </a:endParaRPr>
          </a:p>
          <a:p>
            <a:pPr lvl="2"/>
            <a:r>
              <a:rPr lang="zh-CN" altLang="en-US" dirty="0">
                <a:effectLst/>
              </a:rPr>
              <a:t>有能力做正确的事</a:t>
            </a:r>
            <a:r>
              <a:rPr lang="en-US" dirty="0">
                <a:effectLst/>
              </a:rPr>
              <a:t>The ability to do what is right, not the right to do what is wanted</a:t>
            </a:r>
          </a:p>
          <a:p>
            <a:pPr lvl="1"/>
            <a:r>
              <a:rPr lang="zh-CN" altLang="en-US" dirty="0" smtClean="0">
                <a:effectLst/>
              </a:rPr>
              <a:t>自由的来源决定什么是正确</a:t>
            </a:r>
            <a:r>
              <a:rPr lang="zh-CN" altLang="en-US" dirty="0">
                <a:effectLst/>
              </a:rPr>
              <a:t>的，什么是你所需要的，</a:t>
            </a:r>
            <a:r>
              <a:rPr lang="zh-CN" altLang="en-US" dirty="0" smtClean="0">
                <a:effectLst/>
              </a:rPr>
              <a:t>而非什么是你所想</a:t>
            </a:r>
            <a:r>
              <a:rPr lang="zh-CN" altLang="en-US" dirty="0">
                <a:effectLst/>
              </a:rPr>
              <a:t>要的</a:t>
            </a:r>
            <a:endParaRPr lang="en-US" dirty="0">
              <a:effectLst/>
            </a:endParaRPr>
          </a:p>
        </p:txBody>
      </p:sp>
      <p:pic>
        <p:nvPicPr>
          <p:cNvPr id="2" name="Picture 1"/>
          <p:cNvPicPr>
            <a:picLocks noChangeAspect="1"/>
          </p:cNvPicPr>
          <p:nvPr/>
        </p:nvPicPr>
        <p:blipFill>
          <a:blip r:embed="rId3"/>
          <a:stretch>
            <a:fillRect/>
          </a:stretch>
        </p:blipFill>
        <p:spPr>
          <a:xfrm>
            <a:off x="3124200" y="1614290"/>
            <a:ext cx="6235700" cy="3548260"/>
          </a:xfrm>
          <a:prstGeom prst="rect">
            <a:avLst/>
          </a:prstGeom>
        </p:spPr>
      </p:pic>
    </p:spTree>
    <p:extLst>
      <p:ext uri="{BB962C8B-B14F-4D97-AF65-F5344CB8AC3E}">
        <p14:creationId xmlns:p14="http://schemas.microsoft.com/office/powerpoint/2010/main" val="293786428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barn(inVertical)">
                                      <p:cBhvr>
                                        <p:cTn id="7" dur="500"/>
                                        <p:tgtEl>
                                          <p:spTgt spid="61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xEl>
                                              <p:pRg st="0" end="0"/>
                                            </p:txEl>
                                          </p:spTgt>
                                        </p:tgtEl>
                                        <p:attrNameLst>
                                          <p:attrName>style.visibility</p:attrName>
                                        </p:attrNameLst>
                                      </p:cBhvr>
                                      <p:to>
                                        <p:strVal val="visible"/>
                                      </p:to>
                                    </p:set>
                                    <p:animEffect transition="in" filter="wipe(down)">
                                      <p:cBhvr>
                                        <p:cTn id="12" dur="500"/>
                                        <p:tgtEl>
                                          <p:spTgt spid="61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146">
                                            <p:txEl>
                                              <p:pRg st="2" end="2"/>
                                            </p:txEl>
                                          </p:spTgt>
                                        </p:tgtEl>
                                        <p:attrNameLst>
                                          <p:attrName>style.visibility</p:attrName>
                                        </p:attrNameLst>
                                      </p:cBhvr>
                                      <p:to>
                                        <p:strVal val="visible"/>
                                      </p:to>
                                    </p:set>
                                    <p:animEffect transition="in" filter="blinds(horizontal)">
                                      <p:cBhvr>
                                        <p:cTn id="21" dur="500"/>
                                        <p:tgtEl>
                                          <p:spTgt spid="614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6146">
                                            <p:txEl>
                                              <p:pRg st="3" end="3"/>
                                            </p:txEl>
                                          </p:spTgt>
                                        </p:tgtEl>
                                        <p:attrNameLst>
                                          <p:attrName>style.visibility</p:attrName>
                                        </p:attrNameLst>
                                      </p:cBhvr>
                                      <p:to>
                                        <p:strVal val="visible"/>
                                      </p:to>
                                    </p:set>
                                    <p:animEffect transition="in" filter="checkerboard(across)">
                                      <p:cBhvr>
                                        <p:cTn id="26" dur="500"/>
                                        <p:tgtEl>
                                          <p:spTgt spid="614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6146">
                                            <p:txEl>
                                              <p:pRg st="4" end="4"/>
                                            </p:txEl>
                                          </p:spTgt>
                                        </p:tgtEl>
                                        <p:attrNameLst>
                                          <p:attrName>style.visibility</p:attrName>
                                        </p:attrNameLst>
                                      </p:cBhvr>
                                      <p:to>
                                        <p:strVal val="visible"/>
                                      </p:to>
                                    </p:set>
                                    <p:animEffect transition="in" filter="dissolve">
                                      <p:cBhvr>
                                        <p:cTn id="31" dur="500"/>
                                        <p:tgtEl>
                                          <p:spTgt spid="614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981200" y="895350"/>
            <a:ext cx="7358062" cy="1285875"/>
          </a:xfrm>
        </p:spPr>
        <p:txBody>
          <a:bodyPr/>
          <a:lstStyle/>
          <a:p>
            <a:pPr eaLnBrk="1">
              <a:defRPr/>
            </a:pPr>
            <a:r>
              <a:rPr lang="en-US" dirty="0" err="1">
                <a:solidFill>
                  <a:schemeClr val="tx1"/>
                </a:solidFill>
                <a:effectLst/>
              </a:rPr>
              <a:t>荣耀是怎样"炼成"的</a:t>
            </a:r>
            <a:r>
              <a:rPr lang="en-US" dirty="0">
                <a:solidFill>
                  <a:schemeClr val="tx1"/>
                </a:solidFill>
                <a:effectLst/>
              </a:rPr>
              <a:t> </a:t>
            </a:r>
            <a:endParaRPr lang="en-US" altLang="zh-CN" dirty="0">
              <a:solidFill>
                <a:schemeClr val="tx1"/>
              </a:solidFill>
              <a:latin typeface="Helvetica Light" charset="0"/>
              <a:ea typeface="宋体" charset="0"/>
              <a:cs typeface="宋体" charset="0"/>
            </a:endParaRPr>
          </a:p>
        </p:txBody>
      </p:sp>
      <p:sp>
        <p:nvSpPr>
          <p:cNvPr id="6146" name="Rectangle 2"/>
          <p:cNvSpPr>
            <a:spLocks noGrp="1" noChangeArrowheads="1"/>
          </p:cNvSpPr>
          <p:nvPr>
            <p:ph type="body" idx="1"/>
          </p:nvPr>
        </p:nvSpPr>
        <p:spPr>
          <a:xfrm>
            <a:off x="609600" y="1809750"/>
            <a:ext cx="8685212" cy="3818334"/>
          </a:xfrm>
        </p:spPr>
        <p:txBody>
          <a:bodyPr/>
          <a:lstStyle/>
          <a:p>
            <a:pPr marL="514350" indent="-514350" eaLnBrk="1">
              <a:buFont typeface="Arial"/>
              <a:buChar char="•"/>
              <a:defRPr/>
            </a:pPr>
            <a:r>
              <a:rPr lang="en-US" dirty="0" smtClean="0">
                <a:effectLst/>
              </a:rPr>
              <a:t>荣耀</a:t>
            </a:r>
            <a:r>
              <a:rPr lang="en-US" dirty="0">
                <a:effectLst/>
              </a:rPr>
              <a:t>的</a:t>
            </a:r>
            <a:r>
              <a:rPr lang="en-US" dirty="0" smtClean="0">
                <a:effectLst/>
              </a:rPr>
              <a:t>来源</a:t>
            </a:r>
            <a:r>
              <a:rPr lang="zh-CN" altLang="en-US" dirty="0" smtClean="0">
                <a:effectLst/>
              </a:rPr>
              <a:t>／内容混淆时</a:t>
            </a:r>
            <a:r>
              <a:rPr lang="en-US" sz="19600" dirty="0">
                <a:solidFill>
                  <a:srgbClr val="FF0000"/>
                </a:solidFill>
                <a:effectLst/>
              </a:rPr>
              <a:t/>
            </a:r>
            <a:br>
              <a:rPr lang="en-US" sz="19600" dirty="0">
                <a:solidFill>
                  <a:srgbClr val="FF0000"/>
                </a:solidFill>
                <a:effectLst/>
              </a:rPr>
            </a:br>
            <a:r>
              <a:rPr lang="zh-CN" altLang="en-US" sz="19600" dirty="0" smtClean="0">
                <a:solidFill>
                  <a:srgbClr val="FF0000"/>
                </a:solidFill>
                <a:effectLst/>
              </a:rPr>
              <a:t>？</a:t>
            </a:r>
            <a:endParaRPr lang="en-US" sz="19600" dirty="0" smtClean="0">
              <a:solidFill>
                <a:srgbClr val="FF0000"/>
              </a:solidFill>
              <a:effectLst/>
            </a:endParaRPr>
          </a:p>
        </p:txBody>
      </p:sp>
    </p:spTree>
    <p:extLst>
      <p:ext uri="{BB962C8B-B14F-4D97-AF65-F5344CB8AC3E}">
        <p14:creationId xmlns:p14="http://schemas.microsoft.com/office/powerpoint/2010/main" val="281892835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barn(inVertical)">
                                      <p:cBhvr>
                                        <p:cTn id="7" dur="500"/>
                                        <p:tgtEl>
                                          <p:spTgt spid="61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xEl>
                                              <p:pRg st="0" end="0"/>
                                            </p:txEl>
                                          </p:spTgt>
                                        </p:tgtEl>
                                        <p:attrNameLst>
                                          <p:attrName>style.visibility</p:attrName>
                                        </p:attrNameLst>
                                      </p:cBhvr>
                                      <p:to>
                                        <p:strVal val="visible"/>
                                      </p:to>
                                    </p:set>
                                    <p:animEffect transition="in" filter="wipe(down)">
                                      <p:cBhvr>
                                        <p:cTn id="12" dur="500"/>
                                        <p:tgtEl>
                                          <p:spTgt spid="6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2362200" y="133350"/>
            <a:ext cx="77724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eaLnBrk="1" hangingPunct="1">
              <a:defRPr/>
            </a:pPr>
            <a:r>
              <a:rPr lang="en-US" sz="4000" dirty="0" smtClean="0">
                <a:solidFill>
                  <a:schemeClr val="tx1"/>
                </a:solidFill>
              </a:rPr>
              <a:t>荣耀来源</a:t>
            </a:r>
            <a:r>
              <a:rPr lang="zh-CN" altLang="en-US" sz="4000" dirty="0">
                <a:solidFill>
                  <a:schemeClr val="tx1"/>
                </a:solidFill>
              </a:rPr>
              <a:t>／</a:t>
            </a:r>
            <a:r>
              <a:rPr lang="zh-CN" altLang="en-US" sz="4000" dirty="0" smtClean="0">
                <a:solidFill>
                  <a:schemeClr val="tx1"/>
                </a:solidFill>
              </a:rPr>
              <a:t>内容混淆</a:t>
            </a:r>
            <a:endParaRPr lang="en-US" altLang="zh-CN" sz="4000" dirty="0">
              <a:solidFill>
                <a:schemeClr val="tx1"/>
              </a:solidFill>
              <a:latin typeface="Arial" charset="0"/>
              <a:ea typeface="宋体" charset="0"/>
              <a:cs typeface="宋体"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46589043"/>
              </p:ext>
            </p:extLst>
          </p:nvPr>
        </p:nvGraphicFramePr>
        <p:xfrm>
          <a:off x="1143000" y="1352550"/>
          <a:ext cx="7848600" cy="3429000"/>
        </p:xfrm>
        <a:graphic>
          <a:graphicData uri="http://schemas.openxmlformats.org/drawingml/2006/table">
            <a:tbl>
              <a:tblPr firstRow="1" bandRow="1">
                <a:tableStyleId>{5C22544A-7EE6-4342-B048-85BDC9FD1C3A}</a:tableStyleId>
              </a:tblPr>
              <a:tblGrid>
                <a:gridCol w="2362200"/>
                <a:gridCol w="2870200"/>
                <a:gridCol w="2616200"/>
              </a:tblGrid>
              <a:tr h="1143000">
                <a:tc>
                  <a:txBody>
                    <a:bodyPr/>
                    <a:lstStyle/>
                    <a:p>
                      <a:endParaRPr lang="en-US" sz="4400" dirty="0"/>
                    </a:p>
                  </a:txBody>
                  <a:tcPr/>
                </a:tc>
                <a:tc>
                  <a:txBody>
                    <a:bodyPr/>
                    <a:lstStyle/>
                    <a:p>
                      <a:r>
                        <a:rPr lang="zh-CN" altLang="en-US" sz="4400" dirty="0" smtClean="0"/>
                        <a:t>扫罗</a:t>
                      </a:r>
                      <a:endParaRPr lang="en-US" sz="4400" dirty="0"/>
                    </a:p>
                  </a:txBody>
                  <a:tcPr/>
                </a:tc>
                <a:tc>
                  <a:txBody>
                    <a:bodyPr/>
                    <a:lstStyle/>
                    <a:p>
                      <a:r>
                        <a:rPr lang="zh-CN" altLang="en-US" sz="4400" dirty="0" smtClean="0"/>
                        <a:t>大卫</a:t>
                      </a:r>
                      <a:endParaRPr lang="en-US" sz="4400" dirty="0"/>
                    </a:p>
                  </a:txBody>
                  <a:tcPr/>
                </a:tc>
              </a:tr>
              <a:tr h="1143000">
                <a:tc>
                  <a:txBody>
                    <a:bodyPr/>
                    <a:lstStyle/>
                    <a:p>
                      <a:r>
                        <a:rPr lang="zh-CN" altLang="en-US" sz="4400" dirty="0" smtClean="0"/>
                        <a:t>对神</a:t>
                      </a:r>
                      <a:endParaRPr lang="en-US" sz="4400" dirty="0"/>
                    </a:p>
                  </a:txBody>
                  <a:tcPr/>
                </a:tc>
                <a:tc>
                  <a:txBody>
                    <a:bodyPr/>
                    <a:lstStyle/>
                    <a:p>
                      <a:r>
                        <a:rPr lang="zh-CN" altLang="en-US" sz="3200" dirty="0" smtClean="0"/>
                        <a:t>“你的神”</a:t>
                      </a:r>
                      <a:endParaRPr lang="en-US" altLang="zh-CN" sz="3200" dirty="0" smtClean="0"/>
                    </a:p>
                    <a:p>
                      <a:r>
                        <a:rPr lang="zh-CN" altLang="en-US" sz="3200" dirty="0" smtClean="0"/>
                        <a:t>（撒上</a:t>
                      </a:r>
                      <a:r>
                        <a:rPr lang="en-US" altLang="zh-CN" sz="3200" dirty="0" smtClean="0"/>
                        <a:t>15:30</a:t>
                      </a:r>
                      <a:r>
                        <a:rPr lang="zh-CN" altLang="en-US" sz="3200" dirty="0" smtClean="0"/>
                        <a:t>）</a:t>
                      </a:r>
                      <a:endParaRPr lang="en-US" sz="3200" dirty="0"/>
                    </a:p>
                  </a:txBody>
                  <a:tcPr/>
                </a:tc>
                <a:tc>
                  <a:txBody>
                    <a:bodyPr/>
                    <a:lstStyle/>
                    <a:p>
                      <a:r>
                        <a:rPr lang="zh-CN" altLang="en-US" sz="3200" dirty="0" smtClean="0"/>
                        <a:t>必跳舞</a:t>
                      </a:r>
                      <a:endParaRPr lang="en-US" altLang="zh-CN" sz="3200" dirty="0" smtClean="0"/>
                    </a:p>
                    <a:p>
                      <a:r>
                        <a:rPr lang="zh-CN" altLang="en-US" sz="3200" dirty="0" smtClean="0"/>
                        <a:t>（撒下</a:t>
                      </a:r>
                      <a:r>
                        <a:rPr lang="en-US" altLang="zh-CN" sz="3200" dirty="0" smtClean="0"/>
                        <a:t>6:21</a:t>
                      </a:r>
                      <a:r>
                        <a:rPr lang="zh-CN" altLang="en-US" sz="3200" dirty="0" smtClean="0"/>
                        <a:t>）</a:t>
                      </a:r>
                      <a:endParaRPr lang="en-US" sz="3200" dirty="0"/>
                    </a:p>
                  </a:txBody>
                  <a:tcPr/>
                </a:tc>
              </a:tr>
              <a:tr h="1143000">
                <a:tc>
                  <a:txBody>
                    <a:bodyPr/>
                    <a:lstStyle/>
                    <a:p>
                      <a:r>
                        <a:rPr lang="zh-CN" altLang="en-US" sz="4400" dirty="0" smtClean="0"/>
                        <a:t>对人</a:t>
                      </a:r>
                      <a:endParaRPr lang="en-US" sz="4400" dirty="0"/>
                    </a:p>
                  </a:txBody>
                  <a:tcPr/>
                </a:tc>
                <a:tc>
                  <a:txBody>
                    <a:bodyPr/>
                    <a:lstStyle/>
                    <a:p>
                      <a:r>
                        <a:rPr lang="zh-CN" altLang="en-US" sz="3200" dirty="0" smtClean="0"/>
                        <a:t>人前抬举我（撒上</a:t>
                      </a:r>
                      <a:r>
                        <a:rPr lang="en-US" altLang="zh-CN" sz="3200" dirty="0" smtClean="0"/>
                        <a:t>15:30</a:t>
                      </a:r>
                      <a:r>
                        <a:rPr lang="zh-CN" altLang="en-US" sz="3200" dirty="0" smtClean="0"/>
                        <a:t>）</a:t>
                      </a:r>
                      <a:endParaRPr lang="en-US" sz="3200" dirty="0"/>
                    </a:p>
                  </a:txBody>
                  <a:tcPr/>
                </a:tc>
                <a:tc>
                  <a:txBody>
                    <a:bodyPr/>
                    <a:lstStyle/>
                    <a:p>
                      <a:r>
                        <a:rPr lang="zh-CN" altLang="en-US" sz="3200" dirty="0" smtClean="0"/>
                        <a:t>更加卑微</a:t>
                      </a:r>
                      <a:endParaRPr lang="en-US" altLang="zh-CN" sz="3200" dirty="0" smtClean="0"/>
                    </a:p>
                    <a:p>
                      <a:r>
                        <a:rPr lang="zh-CN" altLang="en-US" sz="3200" dirty="0" smtClean="0"/>
                        <a:t>（撒下</a:t>
                      </a:r>
                      <a:r>
                        <a:rPr lang="en-US" altLang="zh-CN" sz="3200" dirty="0" smtClean="0"/>
                        <a:t>6:22</a:t>
                      </a:r>
                      <a:r>
                        <a:rPr lang="zh-CN" altLang="en-US" sz="3200" dirty="0" smtClean="0"/>
                        <a:t>）</a:t>
                      </a:r>
                      <a:endParaRPr lang="en-US" sz="3200" dirty="0"/>
                    </a:p>
                  </a:txBody>
                  <a:tcPr/>
                </a:tc>
              </a:tr>
            </a:tbl>
          </a:graphicData>
        </a:graphic>
      </p:graphicFrame>
    </p:spTree>
    <p:extLst>
      <p:ext uri="{BB962C8B-B14F-4D97-AF65-F5344CB8AC3E}">
        <p14:creationId xmlns:p14="http://schemas.microsoft.com/office/powerpoint/2010/main" val="1493557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1000" y="1276350"/>
            <a:ext cx="6235700" cy="3117850"/>
          </a:xfrm>
          <a:prstGeom prst="rect">
            <a:avLst/>
          </a:prstGeom>
        </p:spPr>
      </p:pic>
      <p:pic>
        <p:nvPicPr>
          <p:cNvPr id="7" name="Picture 6" descr="Screen Shot 2015-07-09 at 2.50.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546" y="152400"/>
            <a:ext cx="9928210" cy="4705350"/>
          </a:xfrm>
          <a:prstGeom prst="rect">
            <a:avLst/>
          </a:prstGeom>
          <a:ln>
            <a:solidFill>
              <a:srgbClr val="3399FF"/>
            </a:solidFill>
          </a:ln>
        </p:spPr>
      </p:pic>
    </p:spTree>
    <p:extLst>
      <p:ext uri="{BB962C8B-B14F-4D97-AF65-F5344CB8AC3E}">
        <p14:creationId xmlns:p14="http://schemas.microsoft.com/office/powerpoint/2010/main" val="5136296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SimSun"/>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66878</TotalTime>
  <Words>1812</Words>
  <Application>Microsoft Macintosh PowerPoint</Application>
  <PresentationFormat>On-screen Show (16:9)</PresentationFormat>
  <Paragraphs>150</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Orbit</vt:lpstr>
      <vt:lpstr>PowerPoint Presentation</vt:lpstr>
      <vt:lpstr>罗马书8：18-25</vt:lpstr>
      <vt:lpstr>罗马书8：26-30</vt:lpstr>
      <vt:lpstr>荣耀是怎样"炼成"的 </vt:lpstr>
      <vt:lpstr>荣耀是怎样"炼成"的 </vt:lpstr>
      <vt:lpstr>荣耀是怎样"炼成"的 </vt:lpstr>
      <vt:lpstr>荣耀是怎样"炼成"的 </vt:lpstr>
      <vt:lpstr>PowerPoint Presentation</vt:lpstr>
      <vt:lpstr>PowerPoint Presentation</vt:lpstr>
      <vt:lpstr>PowerPoint Presentation</vt:lpstr>
      <vt:lpstr>PowerPoint Presentation</vt:lpstr>
      <vt:lpstr>http://ccccolumbia.blogspot.com/p/policy.html</vt:lpstr>
      <vt:lpstr>http://ccccolumbia.blogspot.com/p/policy.html</vt:lpstr>
      <vt:lpstr>PowerPoint Presentation</vt:lpstr>
      <vt:lpstr>PowerPoint Presentation</vt:lpstr>
      <vt:lpstr>罗马书8：20-25</vt:lpstr>
      <vt:lpstr>PowerPoint Presentation</vt:lpstr>
      <vt:lpstr>荣耀是怎样"炼成"的 </vt:lpstr>
      <vt:lpstr>PowerPoint Presentation</vt:lpstr>
      <vt:lpstr>PowerPoint Presentation</vt:lpstr>
      <vt:lpstr>荣耀是怎样“炼成”的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Kunming Su</cp:lastModifiedBy>
  <cp:revision>1008</cp:revision>
  <cp:lastPrinted>2015-06-07T13:51:16Z</cp:lastPrinted>
  <dcterms:created xsi:type="dcterms:W3CDTF">2005-05-27T01:23:00Z</dcterms:created>
  <dcterms:modified xsi:type="dcterms:W3CDTF">2015-07-12T03:24:14Z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