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4"/>
  </p:notesMasterIdLst>
  <p:handoutMasterIdLst>
    <p:handoutMasterId r:id="rId35"/>
  </p:handoutMasterIdLst>
  <p:sldIdLst>
    <p:sldId id="964" r:id="rId2"/>
    <p:sldId id="1243" r:id="rId3"/>
    <p:sldId id="1181" r:id="rId4"/>
    <p:sldId id="1216" r:id="rId5"/>
    <p:sldId id="1268" r:id="rId6"/>
    <p:sldId id="1269" r:id="rId7"/>
    <p:sldId id="1219" r:id="rId8"/>
    <p:sldId id="1230" r:id="rId9"/>
    <p:sldId id="1265" r:id="rId10"/>
    <p:sldId id="1266" r:id="rId11"/>
    <p:sldId id="1267" r:id="rId12"/>
    <p:sldId id="1248" r:id="rId13"/>
    <p:sldId id="1278" r:id="rId14"/>
    <p:sldId id="1279" r:id="rId15"/>
    <p:sldId id="1274" r:id="rId16"/>
    <p:sldId id="1284" r:id="rId17"/>
    <p:sldId id="1293" r:id="rId18"/>
    <p:sldId id="1283" r:id="rId19"/>
    <p:sldId id="1280" r:id="rId20"/>
    <p:sldId id="1271" r:id="rId21"/>
    <p:sldId id="1282" r:id="rId22"/>
    <p:sldId id="1285" r:id="rId23"/>
    <p:sldId id="1275" r:id="rId24"/>
    <p:sldId id="1277" r:id="rId25"/>
    <p:sldId id="1289" r:id="rId26"/>
    <p:sldId id="1286" r:id="rId27"/>
    <p:sldId id="1291" r:id="rId28"/>
    <p:sldId id="1292" r:id="rId29"/>
    <p:sldId id="1290" r:id="rId30"/>
    <p:sldId id="1264" r:id="rId31"/>
    <p:sldId id="1244" r:id="rId32"/>
    <p:sldId id="1272" r:id="rId3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85308" autoAdjust="0"/>
  </p:normalViewPr>
  <p:slideViewPr>
    <p:cSldViewPr>
      <p:cViewPr>
        <p:scale>
          <a:sx n="85" d="100"/>
          <a:sy n="85" d="100"/>
        </p:scale>
        <p:origin x="-16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00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2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D6543E-C78A-4331-A162-BA1D0CD79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FC19A8-478F-492E-B886-41ED4EA57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66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在主基督耶穌裡（羅馬書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8:28-39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 在这个堕落的世界裡，基督徒也许会像基督一样被人藐視，多受痛苦，常經憂患；然而在我們的主基督耶穌裡，却经历到 神赦免我们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Forgive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神赐予我们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Give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神疼爱我们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Love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5: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我們既因信稱義，就藉著我們的主耶穌基督得與神相和。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不但如此，我們既藉著我主耶穌基督得與神和好，也就藉著他以神為樂。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15 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只是過犯不如恩賜。若因一人的過犯，眾人都死了，何況神的恩典與那因耶穌基督一人恩典中的賞賜，豈不更加倍地臨到眾人嗎？ 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17 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若因一人的過犯，死就因這一人做了王，何況那些受洪恩又蒙所賜之義的，豈不更要因耶穌基督一人在生命中做王嗎？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21 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就如罪做王叫人死，照樣，恩典也藉著義做王，叫人因我們的主耶穌基督得永生。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6: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3 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豈不知我們這受洗歸入基督耶穌的人，是受洗歸入他的死嗎？ 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這樣，你們向罪也當看自己是死的；向神，在基督耶穌裡，卻當看自己是活的。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23 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因為罪的工價乃是死，唯有神的恩賜，在我們的主基督耶穌裡乃是永生。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7: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24 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我真是苦啊！誰能救我脫離這取死的身體呢？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25 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感謝神！靠著我們的主耶穌基督就能脫離了。這樣看來，我以內心順服神的律，我肉體卻順服罪的律了。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8: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如今，那些在基督耶穌裡的就不定罪了。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因為賜生命聖靈的律在基督耶穌裡釋放了我，使我脫離罪和死的律了。 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4 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使律法的義成就在我們這不隨從肉體、只隨從聖靈的人身上。</a:t>
            </a:r>
          </a:p>
          <a:p>
            <a:r>
              <a:rPr lang="en-US" sz="1200" b="1" baseline="30000" dirty="0" smtClean="0"/>
              <a:t>3</a:t>
            </a:r>
            <a:r>
              <a:rPr lang="en-US" altLang="zh-CN" sz="1200" b="1" baseline="30000" dirty="0" smtClean="0"/>
              <a:t>7</a:t>
            </a:r>
            <a:r>
              <a:rPr lang="zh-CHT" altLang="en-US" sz="1200" dirty="0" smtClean="0"/>
              <a:t>然而，</a:t>
            </a:r>
            <a:r>
              <a:rPr lang="zh-CHT" altLang="en-US" sz="1200" dirty="0" smtClean="0">
                <a:solidFill>
                  <a:srgbClr val="FFFF00"/>
                </a:solidFill>
              </a:rPr>
              <a:t>靠著愛我們的主</a:t>
            </a:r>
            <a:r>
              <a:rPr lang="zh-CHT" altLang="en-US" sz="1200" dirty="0" smtClean="0"/>
              <a:t>，在這一切的事上已經得勝有餘了。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39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是高處的，是低處的，是別的受造之物，都不能叫我們與神的愛隔絕；這愛是在我們的主基督耶穌裡的。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有的翻译版本没有这一短句“不随从肉体、只随从圣灵”，即便如此，在后面很快又重申了（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4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节开始），这是在基督耶稣里的真意，也是保罗反复强调的，在基督耶稣里，在罗马书里像个路标（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5:1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15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17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6:3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23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7:25-8:2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: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37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39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）一样，指引读者理解罪怎样在耶稣里得赦免，义怎样在耶稣里得成全，又怎样靠着他活出有爱有恩典的生命来。</a:t>
            </a:r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因信称义（第一到四章）；义人得生（第五到八章） ；以色列在神称义的计划中（第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9</a:t>
            </a:r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</a:t>
            </a:r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章）；义人生活指南（第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</a:t>
            </a:r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16</a:t>
            </a:r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章） </a:t>
            </a:r>
            <a:endParaRPr lang="en-US" altLang="zh-CN" sz="1200" b="1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63EBBF-AF77-8747-B131-B322084F715C}" type="slidenum">
              <a:rPr lang="zh-TW" altLang="en-US" sz="1200">
                <a:ea typeface="新細明體" charset="0"/>
                <a:cs typeface="新細明體" charset="0"/>
              </a:rPr>
              <a:pPr/>
              <a:t>15</a:t>
            </a:fld>
            <a:endParaRPr lang="en-US" altLang="zh-TW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: to stop feeling anger toward (someone who has done something wrong) : to stop blaming (someone) : to stop feeling anger about (something) : to forgive someone for (something wrong) : to stop requiring payment of (money that is owed)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2EE509-AA37-9947-8BDD-773577BD8E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63EBBF-AF77-8747-B131-B322084F715C}" type="slidenum">
              <a:rPr lang="zh-TW" altLang="en-US" sz="1200">
                <a:ea typeface="新細明體" charset="0"/>
                <a:cs typeface="新細明體" charset="0"/>
              </a:rPr>
              <a:pPr/>
              <a:t>17</a:t>
            </a:fld>
            <a:endParaRPr lang="en-US" altLang="zh-TW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: to stop feeling anger toward (someone who has done something wrong) : to stop blaming (someone) : to stop feeling anger about (something) : to forgive someone for (something wrong) : to stop requiring payment of (money that is owed)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2EE509-AA37-9947-8BDD-773577BD8E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: to stop feeling anger toward (someone who has done something wrong) : to stop blaming (someone) : to stop feeling anger about (something) : to forgive someone for (something wrong) : to stop requiring payment of (money that is owed)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2EE509-AA37-9947-8BDD-773577BD8E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Forgive與神相和,以神為樂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（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5:1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</a:t>
            </a:r>
            <a:endParaRPr lang="en-US" sz="1200" b="0" kern="1200" baseline="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altLang="zh-CN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Give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賞賜加倍地臨到眾人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在生命中做王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得永生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歸入他的死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看自己是活的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乃是永生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脫離肉體、只隨從聖靈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不定罪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，得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釋放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。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（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:15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17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21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；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6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:3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23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；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7:25-8: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</a:t>
            </a:r>
            <a:endParaRPr lang="en-US" sz="1200" b="0" kern="1200" baseline="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Love </a:t>
            </a:r>
            <a:r>
              <a:rPr lang="en-US" altLang="zh-CN" sz="1200" baseline="0" dirty="0" smtClean="0"/>
              <a:t>8:</a:t>
            </a:r>
            <a:r>
              <a:rPr lang="en-US" altLang="zh-CHT" sz="1200" baseline="0" dirty="0" smtClean="0"/>
              <a:t>37</a:t>
            </a:r>
            <a:r>
              <a:rPr lang="zh-CN" altLang="en-US" sz="1200" baseline="0" dirty="0" smtClean="0"/>
              <a:t>，</a:t>
            </a:r>
            <a:r>
              <a:rPr lang="en-US" altLang="zh-CN" sz="1200" baseline="0" dirty="0" smtClean="0"/>
              <a:t>39</a:t>
            </a:r>
            <a:r>
              <a:rPr lang="en-US" altLang="zh-CHT" sz="1200" baseline="0" dirty="0" smtClean="0"/>
              <a:t> </a:t>
            </a:r>
            <a:r>
              <a:rPr lang="zh-CHT" altLang="en-US" sz="1200" baseline="0" dirty="0" smtClean="0"/>
              <a:t>然而，靠著愛我們的主，在這一切的事上已經得勝有餘了。</a:t>
            </a:r>
            <a:r>
              <a:rPr lang="zh-CN" alt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——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這愛是在我們的主基督耶穌裡的。</a:t>
            </a:r>
            <a:endParaRPr lang="en-US" sz="1200" baseline="0" dirty="0" smtClean="0"/>
          </a:p>
          <a:p>
            <a:endParaRPr lang="en-US" sz="1200" b="0" kern="1200" baseline="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eaLnBrk="1">
              <a:defRPr/>
            </a:pPr>
            <a:endParaRPr lang="en-US" altLang="zh-CN" b="0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: to stop feeling anger toward (someone who has done something wrong) : to stop blaming (someone) : to stop feeling anger about (something) : to forgive someone for (something wrong) : to stop requiring payment of (money that is owed)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2EE509-AA37-9947-8BDD-773577BD8E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: to stop feeling anger toward (someone who has done something wrong) : to stop blaming (someone) : to stop feeling anger about (something) : to forgive someone for (something wrong) : to stop requiring payment of (money that is owed)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2EE509-AA37-9947-8BDD-773577BD8E6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sz="1200" dirty="0" smtClean="0"/>
              <a:t>2</a:t>
            </a:r>
            <a:r>
              <a:rPr lang="zh-CHT" altLang="en-US" sz="1200" dirty="0" smtClean="0"/>
              <a:t>敵擋，</a:t>
            </a:r>
            <a:r>
              <a:rPr lang="en-US" altLang="zh-CHT" sz="1200" dirty="0" smtClean="0"/>
              <a:t>1</a:t>
            </a:r>
            <a:r>
              <a:rPr lang="zh-CN" altLang="en-US" sz="1200" dirty="0" smtClean="0"/>
              <a:t>损失，</a:t>
            </a:r>
            <a:r>
              <a:rPr lang="en-US" altLang="zh-CN" sz="1200" dirty="0" smtClean="0"/>
              <a:t>3</a:t>
            </a:r>
            <a:r>
              <a:rPr lang="zh-CHT" altLang="en-US" sz="1200" dirty="0" smtClean="0"/>
              <a:t>控告，</a:t>
            </a:r>
            <a:r>
              <a:rPr lang="en-US" altLang="zh-CHT" sz="1200" dirty="0" smtClean="0"/>
              <a:t>4</a:t>
            </a:r>
            <a:r>
              <a:rPr lang="zh-CHT" altLang="en-US" sz="1200" dirty="0" smtClean="0"/>
              <a:t>定罪，</a:t>
            </a:r>
            <a:r>
              <a:rPr lang="en-US" altLang="zh-CHT" sz="1200" dirty="0" smtClean="0"/>
              <a:t>5</a:t>
            </a:r>
            <a:r>
              <a:rPr lang="zh-CHT" altLang="en-US" sz="1200" dirty="0" smtClean="0"/>
              <a:t>隔絕</a:t>
            </a:r>
            <a:endParaRPr lang="en-US" altLang="zh-CHT" sz="1200" dirty="0" smtClean="0"/>
          </a:p>
          <a:p>
            <a:r>
              <a:rPr lang="zh-CHT" altLang="en-US" sz="1200" dirty="0" smtClean="0"/>
              <a:t>誰能敵擋我們呢？ </a:t>
            </a:r>
            <a:r>
              <a:rPr lang="en-US" altLang="zh-CHT" sz="1200" dirty="0" smtClean="0"/>
              <a:t>32 </a:t>
            </a:r>
            <a:r>
              <a:rPr lang="zh-CHT" altLang="en-US" sz="1200" dirty="0" smtClean="0"/>
              <a:t>神既不愛惜自己的兒子，為我們眾人捨了，豈不也把萬物和他一同白白地賜給我們嗎？ </a:t>
            </a:r>
            <a:r>
              <a:rPr lang="en-US" altLang="zh-CHT" sz="1200" dirty="0" smtClean="0"/>
              <a:t>33 </a:t>
            </a:r>
            <a:r>
              <a:rPr lang="zh-CHT" altLang="en-US" sz="1200" dirty="0" smtClean="0"/>
              <a:t>誰能控告神所揀選的人呢？有神稱他們為義了。</a:t>
            </a:r>
            <a:r>
              <a:rPr lang="en-US" altLang="zh-CHT" sz="1200" dirty="0" smtClean="0"/>
              <a:t>34 </a:t>
            </a:r>
            <a:r>
              <a:rPr lang="zh-CHT" altLang="en-US" sz="1200" dirty="0" smtClean="0"/>
              <a:t>誰能定他們的罪呢？有基督耶穌已經死了，而且從死裡復活，現今在神的右邊，也替我們祈求。</a:t>
            </a:r>
            <a:r>
              <a:rPr lang="en-US" altLang="zh-CHT" sz="1200" dirty="0" smtClean="0"/>
              <a:t>35 </a:t>
            </a:r>
            <a:r>
              <a:rPr lang="zh-CHT" altLang="en-US" sz="1200" dirty="0" smtClean="0"/>
              <a:t>誰能使我們與基督的愛隔絕呢？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645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kern="1200" dirty="0" smtClean="0">
                <a:effectLst/>
                <a:latin typeface="Arial" charset="0"/>
                <a:ea typeface="宋体" pitchFamily="2" charset="-122"/>
              </a:rPr>
              <a:t>18 </a:t>
            </a:r>
            <a:r>
              <a:rPr lang="zh-CN" altLang="en-US" sz="1200" kern="1200" dirty="0" smtClean="0">
                <a:effectLst/>
                <a:latin typeface="Arial" charset="0"/>
                <a:ea typeface="宋体" pitchFamily="2" charset="-122"/>
              </a:rPr>
              <a:t>我想，现在的苦楚若比起将来要显于我们的</a:t>
            </a:r>
            <a:r>
              <a:rPr lang="zh-CN" altLang="en-US" sz="1200" kern="1200" dirty="0" smtClean="0">
                <a:solidFill>
                  <a:srgbClr val="FFFF00"/>
                </a:solidFill>
                <a:effectLst/>
                <a:latin typeface="Arial" charset="0"/>
                <a:ea typeface="宋体" pitchFamily="2" charset="-122"/>
              </a:rPr>
              <a:t>荣耀</a:t>
            </a:r>
            <a:r>
              <a:rPr lang="zh-CN" altLang="en-US" sz="1200" kern="1200" dirty="0" smtClean="0">
                <a:effectLst/>
                <a:latin typeface="Arial" charset="0"/>
                <a:ea typeface="宋体" pitchFamily="2" charset="-122"/>
              </a:rPr>
              <a:t>，就不足介意了。</a:t>
            </a:r>
            <a:r>
              <a:rPr lang="en-US" sz="1200" kern="1200" dirty="0" smtClean="0">
                <a:effectLst/>
                <a:latin typeface="Arial" charset="0"/>
                <a:ea typeface="宋体" pitchFamily="2" charset="-122"/>
              </a:rPr>
              <a:t> </a:t>
            </a:r>
          </a:p>
          <a:p>
            <a:pPr>
              <a:defRPr/>
            </a:pPr>
            <a:r>
              <a:rPr lang="zh-TW" altLang="en-US" dirty="0" smtClean="0"/>
              <a:t>哥林多后书 </a:t>
            </a:r>
            <a:r>
              <a:rPr lang="en-US" altLang="zh-TW" dirty="0" smtClean="0"/>
              <a:t>4:17</a:t>
            </a:r>
            <a:r>
              <a:rPr lang="zh-TW" altLang="en-US" dirty="0" smtClean="0"/>
              <a:t>我们这至暂至轻的苦楚，要为我们成就极重无比、永远的荣耀。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31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5:1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我們既因信稱義，就藉著我們的主耶穌基督得與神相和。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不但如此，我們既藉著我主耶穌基督得與神和好，也就藉著他以神為樂。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8:</a:t>
            </a:r>
            <a:r>
              <a:rPr lang="en-US" altLang="zh-CHT" sz="1200" baseline="0" dirty="0" smtClean="0"/>
              <a:t>32 </a:t>
            </a:r>
            <a:r>
              <a:rPr lang="zh-CHT" altLang="en-US" sz="1200" baseline="0" dirty="0" smtClean="0"/>
              <a:t>神既不愛惜自己的兒子，為我們眾人捨了，豈不也把萬物和他一同白白地</a:t>
            </a:r>
            <a:r>
              <a:rPr lang="zh-CHT" altLang="en-US" sz="1200" baseline="0" dirty="0" smtClean="0">
                <a:solidFill>
                  <a:srgbClr val="FFFF00"/>
                </a:solidFill>
              </a:rPr>
              <a:t>賜</a:t>
            </a:r>
            <a:r>
              <a:rPr lang="zh-CHT" altLang="en-US" sz="1200" baseline="0" dirty="0" smtClean="0"/>
              <a:t>給我們嗎？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39 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是高處的，是低處的，是別的受造之物，都不能叫我們與神的愛隔絕；這愛是在我們的主基督耶穌裡的。</a:t>
            </a:r>
          </a:p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32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榮耀的成全</a:t>
            </a:r>
          </a:p>
          <a:p>
            <a:r>
              <a:rPr lang="en-US" sz="1200" dirty="0" smtClean="0"/>
              <a:t>救恩"三部曲"（羅馬書8:18-30）</a:t>
            </a:r>
          </a:p>
          <a:p>
            <a:r>
              <a:rPr lang="en-US" sz="1200" dirty="0" smtClean="0"/>
              <a:t>神拯救並施恩於我們，不僅讓我們從罪的懲罰Penalty中得救稱義，讓我們從罪的權勢Power中得勝成聖，更讓我們盼望進入那榮耀，徹底擺脫罪的存在Presence。神救恩的"三部曲"正在我們生命中上演，我們以敬畏的心來領受——</a:t>
            </a:r>
          </a:p>
          <a:p>
            <a:r>
              <a:rPr lang="en-US" sz="1200" dirty="0" err="1" smtClean="0"/>
              <a:t>稱義Justification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成聖Sanctification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榮耀Glorification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3200" dirty="0" smtClean="0"/>
              <a:t>敵擋，</a:t>
            </a:r>
            <a:r>
              <a:rPr lang="zh-CN" altLang="en-US" sz="3200" dirty="0" smtClean="0"/>
              <a:t>损失，</a:t>
            </a:r>
            <a:r>
              <a:rPr lang="zh-CHT" altLang="en-US" sz="3200" dirty="0" smtClean="0"/>
              <a:t>控告，定罪，隔絕</a:t>
            </a:r>
            <a:endParaRPr lang="en-US" altLang="zh-CHT" sz="3200" dirty="0" smtClean="0"/>
          </a:p>
          <a:p>
            <a:r>
              <a:rPr lang="ja-JP" altLang="en-US" sz="3200" dirty="0" smtClean="0"/>
              <a:t>腓立比書</a:t>
            </a:r>
            <a:r>
              <a:rPr lang="en-US" altLang="zh-CN" sz="3200" dirty="0" smtClean="0"/>
              <a:t>2:</a:t>
            </a:r>
            <a:r>
              <a:rPr lang="en-US" altLang="zh-CHT" sz="3200" dirty="0" smtClean="0"/>
              <a:t>5 </a:t>
            </a:r>
            <a:r>
              <a:rPr lang="zh-CHT" altLang="en-US" sz="3200" dirty="0" smtClean="0"/>
              <a:t>你們當以基督耶穌的心為心。 </a:t>
            </a:r>
            <a:r>
              <a:rPr lang="en-US" altLang="zh-CHT" sz="3200" dirty="0" smtClean="0"/>
              <a:t>6 </a:t>
            </a:r>
            <a:r>
              <a:rPr lang="zh-CHT" altLang="en-US" sz="3200" dirty="0" smtClean="0"/>
              <a:t>他本有神的形象，不以自己與神同等為強奪的， </a:t>
            </a:r>
            <a:r>
              <a:rPr lang="en-US" altLang="zh-CHT" sz="3200" dirty="0" smtClean="0"/>
              <a:t>7 </a:t>
            </a:r>
            <a:r>
              <a:rPr lang="zh-CHT" altLang="en-US" sz="3200" dirty="0" smtClean="0"/>
              <a:t>反倒虛己，取了奴僕的形象，成為人的樣式； </a:t>
            </a:r>
            <a:r>
              <a:rPr lang="en-US" altLang="zh-CHT" sz="3200" dirty="0" smtClean="0"/>
              <a:t>8 </a:t>
            </a:r>
            <a:r>
              <a:rPr lang="zh-CHT" altLang="en-US" sz="3200" dirty="0" smtClean="0"/>
              <a:t>既有人的樣子，就自己卑微，存心順服以至於死，且死在十字架上。 無不口稱耶穌為主 </a:t>
            </a:r>
            <a:r>
              <a:rPr lang="en-US" altLang="zh-CHT" sz="3200" dirty="0" smtClean="0"/>
              <a:t>9 </a:t>
            </a:r>
            <a:r>
              <a:rPr lang="zh-CHT" altLang="en-US" sz="3200" dirty="0" smtClean="0"/>
              <a:t>所以神將他升為至高，又賜給他那超乎萬名之上的名， </a:t>
            </a:r>
            <a:r>
              <a:rPr lang="en-US" altLang="zh-CHT" sz="3200" dirty="0" smtClean="0"/>
              <a:t>10 </a:t>
            </a:r>
            <a:r>
              <a:rPr lang="zh-CHT" altLang="en-US" sz="3200" dirty="0" smtClean="0"/>
              <a:t>叫一切在天上的、地上的和地底下的，因耶穌的名無不屈膝， </a:t>
            </a:r>
            <a:r>
              <a:rPr lang="en-US" altLang="zh-CHT" sz="3200" dirty="0" smtClean="0"/>
              <a:t>11 </a:t>
            </a:r>
            <a:r>
              <a:rPr lang="zh-CHT" altLang="en-US" sz="3200" dirty="0" smtClean="0"/>
              <a:t>無不口稱耶穌基督為主，使榮耀歸於父神。</a:t>
            </a:r>
            <a:endParaRPr lang="en-US" altLang="zh-CHT" sz="3200" dirty="0" smtClean="0"/>
          </a:p>
          <a:p>
            <a:r>
              <a:rPr lang="en-US" altLang="zh-CN" sz="3200" dirty="0" smtClean="0"/>
              <a:t>3:</a:t>
            </a:r>
            <a:r>
              <a:rPr lang="en-US" altLang="zh-CHT" sz="3200" dirty="0" smtClean="0"/>
              <a:t>7 </a:t>
            </a:r>
            <a:r>
              <a:rPr lang="zh-CHT" altLang="en-US" sz="3200" dirty="0" smtClean="0"/>
              <a:t>只是我先前以為於我有益的，我現在因基督都當做有損的。 </a:t>
            </a:r>
            <a:r>
              <a:rPr lang="en-US" altLang="zh-CHT" sz="3200" dirty="0" smtClean="0"/>
              <a:t>8 </a:t>
            </a:r>
            <a:r>
              <a:rPr lang="zh-CHT" altLang="en-US" sz="3200" dirty="0" smtClean="0"/>
              <a:t>不但如此，我也將萬事當做有損的，因我以認識我主基督耶穌為至寶。 為基督丟棄萬事 我為他已經丟棄萬事，看做糞土，為要得著基督， </a:t>
            </a:r>
            <a:r>
              <a:rPr lang="en-US" altLang="zh-CHT" sz="3200" dirty="0" smtClean="0"/>
              <a:t>9 </a:t>
            </a:r>
            <a:r>
              <a:rPr lang="zh-CHT" altLang="en-US" sz="3200" dirty="0" smtClean="0"/>
              <a:t>並且得以在他裡面，不是有自己因律法而得的義，乃是有信基督的義，就是因信神而來的義； </a:t>
            </a:r>
            <a:r>
              <a:rPr lang="en-US" altLang="zh-CHT" sz="3200" dirty="0" smtClean="0"/>
              <a:t>10 </a:t>
            </a:r>
            <a:r>
              <a:rPr lang="zh-CHT" altLang="en-US" sz="3200" dirty="0" smtClean="0"/>
              <a:t>使我認識基督，曉得他復活的大能，並且曉得和他一同受苦，效法他的死， </a:t>
            </a:r>
            <a:r>
              <a:rPr lang="en-US" altLang="zh-CHT" sz="3200" dirty="0" smtClean="0"/>
              <a:t>11 </a:t>
            </a:r>
            <a:r>
              <a:rPr lang="zh-CHT" altLang="en-US" sz="3200" dirty="0" smtClean="0"/>
              <a:t>或者我也得以從死裡復活。 </a:t>
            </a:r>
            <a:r>
              <a:rPr lang="en-US" altLang="zh-CHT" sz="3200" dirty="0" smtClean="0"/>
              <a:t>12 </a:t>
            </a:r>
            <a:r>
              <a:rPr lang="zh-CHT" altLang="en-US" sz="3200" dirty="0" smtClean="0"/>
              <a:t>這不是說我已經得著了，已經完全了，我乃是竭力追求，或者可以得著基督耶穌所以得著我的</a:t>
            </a:r>
            <a:r>
              <a:rPr lang="en-US" altLang="zh-CHT" sz="3200" dirty="0" smtClean="0"/>
              <a:t>[a]</a:t>
            </a:r>
            <a:r>
              <a:rPr lang="zh-CHT" altLang="en-US" sz="3200" dirty="0" smtClean="0"/>
              <a:t>。 忘記背後努力面前的 </a:t>
            </a:r>
            <a:r>
              <a:rPr lang="en-US" altLang="zh-CHT" sz="3200" dirty="0" smtClean="0"/>
              <a:t>13 </a:t>
            </a:r>
            <a:r>
              <a:rPr lang="zh-CHT" altLang="en-US" sz="3200" dirty="0" smtClean="0"/>
              <a:t>弟兄們，我不是以為自己已經得著了，我只有一件事，就是忘記背後，努力面前的， </a:t>
            </a:r>
            <a:r>
              <a:rPr lang="en-US" altLang="zh-CHT" sz="3200" dirty="0" smtClean="0"/>
              <a:t>14 </a:t>
            </a:r>
            <a:r>
              <a:rPr lang="zh-CHT" altLang="en-US" sz="3200" dirty="0" smtClean="0"/>
              <a:t>向著標竿直跑，要得神在基督耶穌裡從上面召我來得的獎賞。 </a:t>
            </a:r>
            <a:r>
              <a:rPr lang="en-US" altLang="zh-CHT" sz="3200" dirty="0" smtClean="0"/>
              <a:t>15 </a:t>
            </a:r>
            <a:r>
              <a:rPr lang="zh-CHT" altLang="en-US" sz="3200" dirty="0" smtClean="0"/>
              <a:t>所以我們中間凡是完全人，總要存這樣的心；若在什麼事上存別樣的心，神也必以此指示你們。 </a:t>
            </a:r>
            <a:r>
              <a:rPr lang="en-US" altLang="zh-CHT" sz="3200" dirty="0" smtClean="0"/>
              <a:t>16 </a:t>
            </a:r>
            <a:r>
              <a:rPr lang="zh-CHT" altLang="en-US" sz="3200" dirty="0" smtClean="0"/>
              <a:t>然而我們到了什麼地步，就當照著什麼地步行。 </a:t>
            </a:r>
            <a:r>
              <a:rPr lang="en-US" altLang="zh-CHT" sz="3200" dirty="0" smtClean="0"/>
              <a:t>17 </a:t>
            </a:r>
            <a:r>
              <a:rPr lang="zh-CHT" altLang="en-US" sz="3200" dirty="0" smtClean="0"/>
              <a:t>弟兄們，你們要一同效法我，也當留意看那些照我們榜樣行的人。 </a:t>
            </a:r>
            <a:r>
              <a:rPr lang="en-US" altLang="zh-CHT" sz="3200" dirty="0" smtClean="0"/>
              <a:t>18 </a:t>
            </a:r>
            <a:r>
              <a:rPr lang="zh-CHT" altLang="en-US" sz="3200" dirty="0" smtClean="0"/>
              <a:t>因為有許多人行事是基督十字架的仇敵，我屢次告訴你們，現在又流淚地告訴你們。 </a:t>
            </a:r>
            <a:r>
              <a:rPr lang="en-US" altLang="zh-CHT" sz="3200" dirty="0" smtClean="0"/>
              <a:t>19 </a:t>
            </a:r>
            <a:r>
              <a:rPr lang="zh-CHT" altLang="en-US" sz="3200" dirty="0" smtClean="0"/>
              <a:t>他們的結局就是沉淪，他們的神就是自己的肚腹！他們以自己的羞辱為榮耀，專以地上的事為念。 門徒是天上的國民 </a:t>
            </a:r>
            <a:r>
              <a:rPr lang="en-US" altLang="zh-CHT" sz="3200" dirty="0" smtClean="0"/>
              <a:t>20 </a:t>
            </a:r>
            <a:r>
              <a:rPr lang="zh-CHT" altLang="en-US" sz="3200" dirty="0" smtClean="0"/>
              <a:t>我們卻是天上的國民，並且等候救主，就是主耶穌基督，從天上降臨。 </a:t>
            </a:r>
            <a:r>
              <a:rPr lang="en-US" altLang="zh-CHT" sz="3200" dirty="0" smtClean="0"/>
              <a:t>21 </a:t>
            </a:r>
            <a:r>
              <a:rPr lang="zh-CHT" altLang="en-US" sz="3200" dirty="0" smtClean="0"/>
              <a:t>他要按著那能叫萬有歸服自己的大能，將我們這卑賤的身體改變形狀，和他自己榮耀的身體相似。</a:t>
            </a:r>
            <a:endParaRPr lang="en-US" altLang="zh-CHT" sz="3200" dirty="0" smtClean="0"/>
          </a:p>
          <a:p>
            <a:endParaRPr lang="en-US" altLang="zh-CHT" sz="3200" dirty="0" smtClean="0"/>
          </a:p>
          <a:p>
            <a:r>
              <a:rPr lang="zh-CHT" altLang="en-US" sz="3200" dirty="0" smtClean="0"/>
              <a:t>誰能敵擋我們呢？ </a:t>
            </a:r>
            <a:r>
              <a:rPr lang="en-US" altLang="zh-CHT" sz="3200" dirty="0" smtClean="0"/>
              <a:t>32 </a:t>
            </a:r>
            <a:r>
              <a:rPr lang="zh-CHT" altLang="en-US" sz="3200" dirty="0" smtClean="0"/>
              <a:t>神既不愛惜自己的兒子，為我們眾人捨了，豈不也把萬物和他一同白白地賜給我們嗎？ </a:t>
            </a:r>
            <a:r>
              <a:rPr lang="en-US" altLang="zh-CHT" sz="3200" dirty="0" smtClean="0"/>
              <a:t>33 </a:t>
            </a:r>
            <a:r>
              <a:rPr lang="zh-CHT" altLang="en-US" sz="3200" dirty="0" smtClean="0"/>
              <a:t>誰能控告神所揀選的人呢？有神稱他們為義了。</a:t>
            </a:r>
            <a:r>
              <a:rPr lang="en-US" altLang="zh-CHT" sz="3200" dirty="0" smtClean="0"/>
              <a:t>34 </a:t>
            </a:r>
            <a:r>
              <a:rPr lang="zh-CHT" altLang="en-US" sz="3200" dirty="0" smtClean="0"/>
              <a:t>誰能定他們的罪呢？有基督耶穌已經死了，而且從死裡復活，現今在神的右邊，也替我們祈求。</a:t>
            </a:r>
            <a:r>
              <a:rPr lang="en-US" altLang="zh-CHT" sz="3200" dirty="0" smtClean="0"/>
              <a:t>35 </a:t>
            </a:r>
            <a:r>
              <a:rPr lang="zh-CHT" altLang="en-US" sz="3200" dirty="0" smtClean="0"/>
              <a:t>誰能使我們與基督的愛隔絕呢？</a:t>
            </a:r>
            <a:endParaRPr lang="en-US" altLang="zh-CHT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因为我们蒙恩，不但得以信服基督，并要为他受苦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参腓立比书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1:29)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。晓得以下几点可以帮助我们理解受苦是與我有益。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受苦让我意识自己的局限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受苦让我增益我所不能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受苦让我经历主爱的同在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dirty="0" smtClean="0"/>
              <a:t>榮耀的成全</a:t>
            </a:r>
          </a:p>
          <a:p>
            <a:r>
              <a:rPr lang="en-US" sz="1200" dirty="0" smtClean="0"/>
              <a:t>救恩"三部曲"（羅馬書8:18-30）</a:t>
            </a:r>
          </a:p>
          <a:p>
            <a:r>
              <a:rPr lang="en-US" sz="1200" dirty="0" smtClean="0"/>
              <a:t>神拯救並施恩於我們，不僅讓我們從罪的懲罰Penalty中得救稱義，讓我們從罪的權勢Power中得勝成聖，更讓我們盼望進入那榮耀，徹底擺脫罪的存在Presence。神救恩的"三部曲"正在我們生命中上演，我們以敬畏的心來領受——</a:t>
            </a:r>
          </a:p>
          <a:p>
            <a:r>
              <a:rPr lang="en-US" sz="1200" dirty="0" err="1" smtClean="0"/>
              <a:t>稱義Justification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成聖Sanctification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榮耀Glorification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3200" dirty="0" smtClean="0"/>
              <a:t>敵擋，</a:t>
            </a:r>
            <a:r>
              <a:rPr lang="zh-CN" altLang="en-US" sz="3200" dirty="0" smtClean="0"/>
              <a:t>损失，</a:t>
            </a:r>
            <a:r>
              <a:rPr lang="zh-CHT" altLang="en-US" sz="3200" dirty="0" smtClean="0"/>
              <a:t>控告，定罪，隔絕</a:t>
            </a:r>
            <a:endParaRPr lang="en-US" altLang="zh-CHT" sz="3200" dirty="0" smtClean="0"/>
          </a:p>
          <a:p>
            <a:r>
              <a:rPr lang="ja-JP" altLang="en-US" sz="3200" dirty="0" smtClean="0"/>
              <a:t>腓立比書</a:t>
            </a:r>
            <a:r>
              <a:rPr lang="en-US" altLang="zh-CN" sz="3200" dirty="0" smtClean="0"/>
              <a:t>2:</a:t>
            </a:r>
            <a:r>
              <a:rPr lang="en-US" altLang="zh-CHT" sz="3200" dirty="0" smtClean="0"/>
              <a:t>5 </a:t>
            </a:r>
            <a:r>
              <a:rPr lang="zh-CHT" altLang="en-US" sz="3200" dirty="0" smtClean="0"/>
              <a:t>你們當以基督耶穌的心為心。 </a:t>
            </a:r>
            <a:r>
              <a:rPr lang="en-US" altLang="zh-CHT" sz="3200" dirty="0" smtClean="0"/>
              <a:t>6 </a:t>
            </a:r>
            <a:r>
              <a:rPr lang="zh-CHT" altLang="en-US" sz="3200" dirty="0" smtClean="0"/>
              <a:t>他本有神的形象，不以自己與神同等為強奪的， </a:t>
            </a:r>
            <a:r>
              <a:rPr lang="en-US" altLang="zh-CHT" sz="3200" dirty="0" smtClean="0"/>
              <a:t>7 </a:t>
            </a:r>
            <a:r>
              <a:rPr lang="zh-CHT" altLang="en-US" sz="3200" dirty="0" smtClean="0"/>
              <a:t>反倒虛己，取了奴僕的形象，成為人的樣式； </a:t>
            </a:r>
            <a:r>
              <a:rPr lang="en-US" altLang="zh-CHT" sz="3200" dirty="0" smtClean="0"/>
              <a:t>8 </a:t>
            </a:r>
            <a:r>
              <a:rPr lang="zh-CHT" altLang="en-US" sz="3200" dirty="0" smtClean="0"/>
              <a:t>既有人的樣子，就自己卑微，存心順服以至於死，且死在十字架上。 無不口稱耶穌為主 </a:t>
            </a:r>
            <a:r>
              <a:rPr lang="en-US" altLang="zh-CHT" sz="3200" dirty="0" smtClean="0"/>
              <a:t>9 </a:t>
            </a:r>
            <a:r>
              <a:rPr lang="zh-CHT" altLang="en-US" sz="3200" dirty="0" smtClean="0"/>
              <a:t>所以神將他升為至高，又賜給他那超乎萬名之上的名， </a:t>
            </a:r>
            <a:r>
              <a:rPr lang="en-US" altLang="zh-CHT" sz="3200" dirty="0" smtClean="0"/>
              <a:t>10 </a:t>
            </a:r>
            <a:r>
              <a:rPr lang="zh-CHT" altLang="en-US" sz="3200" dirty="0" smtClean="0"/>
              <a:t>叫一切在天上的、地上的和地底下的，因耶穌的名無不屈膝， </a:t>
            </a:r>
            <a:r>
              <a:rPr lang="en-US" altLang="zh-CHT" sz="3200" dirty="0" smtClean="0"/>
              <a:t>11 </a:t>
            </a:r>
            <a:r>
              <a:rPr lang="zh-CHT" altLang="en-US" sz="3200" dirty="0" smtClean="0"/>
              <a:t>無不口稱耶穌基督為主，使榮耀歸於父神。</a:t>
            </a:r>
            <a:endParaRPr lang="en-US" altLang="zh-CHT" sz="3200" dirty="0" smtClean="0"/>
          </a:p>
          <a:p>
            <a:r>
              <a:rPr lang="en-US" altLang="zh-CN" sz="3200" dirty="0" smtClean="0"/>
              <a:t>3:</a:t>
            </a:r>
            <a:r>
              <a:rPr lang="en-US" altLang="zh-CHT" sz="3200" dirty="0" smtClean="0"/>
              <a:t>7 </a:t>
            </a:r>
            <a:r>
              <a:rPr lang="zh-CHT" altLang="en-US" sz="3200" dirty="0" smtClean="0"/>
              <a:t>只是我先前以為於我有益的，我現在因基督都當做有損的。 </a:t>
            </a:r>
            <a:r>
              <a:rPr lang="en-US" altLang="zh-CHT" sz="3200" dirty="0" smtClean="0"/>
              <a:t>8 </a:t>
            </a:r>
            <a:r>
              <a:rPr lang="zh-CHT" altLang="en-US" sz="3200" dirty="0" smtClean="0"/>
              <a:t>不但如此，我也將萬事當做有損的，因我以認識我主基督耶穌為至寶。 為基督丟棄萬事 我為他已經丟棄萬事，看做糞土，為要得著基督， </a:t>
            </a:r>
            <a:r>
              <a:rPr lang="en-US" altLang="zh-CHT" sz="3200" dirty="0" smtClean="0"/>
              <a:t>9 </a:t>
            </a:r>
            <a:r>
              <a:rPr lang="zh-CHT" altLang="en-US" sz="3200" dirty="0" smtClean="0"/>
              <a:t>並且得以在他裡面，不是有自己因律法而得的義，乃是有信基督的義，就是因信神而來的義； </a:t>
            </a:r>
            <a:r>
              <a:rPr lang="en-US" altLang="zh-CHT" sz="3200" dirty="0" smtClean="0"/>
              <a:t>10 </a:t>
            </a:r>
            <a:r>
              <a:rPr lang="zh-CHT" altLang="en-US" sz="3200" dirty="0" smtClean="0"/>
              <a:t>使我認識基督，曉得他復活的大能，並且曉得和他一同受苦，效法他的死， </a:t>
            </a:r>
            <a:r>
              <a:rPr lang="en-US" altLang="zh-CHT" sz="3200" dirty="0" smtClean="0"/>
              <a:t>11 </a:t>
            </a:r>
            <a:r>
              <a:rPr lang="zh-CHT" altLang="en-US" sz="3200" dirty="0" smtClean="0"/>
              <a:t>或者我也得以從死裡復活。 </a:t>
            </a:r>
            <a:r>
              <a:rPr lang="en-US" altLang="zh-CHT" sz="3200" dirty="0" smtClean="0"/>
              <a:t>12 </a:t>
            </a:r>
            <a:r>
              <a:rPr lang="zh-CHT" altLang="en-US" sz="3200" dirty="0" smtClean="0"/>
              <a:t>這不是說我已經得著了，已經完全了，我乃是竭力追求，或者可以得著基督耶穌所以得著我的</a:t>
            </a:r>
            <a:r>
              <a:rPr lang="en-US" altLang="zh-CHT" sz="3200" dirty="0" smtClean="0"/>
              <a:t>[a]</a:t>
            </a:r>
            <a:r>
              <a:rPr lang="zh-CHT" altLang="en-US" sz="3200" dirty="0" smtClean="0"/>
              <a:t>。 忘記背後努力面前的 </a:t>
            </a:r>
            <a:r>
              <a:rPr lang="en-US" altLang="zh-CHT" sz="3200" dirty="0" smtClean="0"/>
              <a:t>13 </a:t>
            </a:r>
            <a:r>
              <a:rPr lang="zh-CHT" altLang="en-US" sz="3200" dirty="0" smtClean="0"/>
              <a:t>弟兄們，我不是以為自己已經得著了，我只有一件事，就是忘記背後，努力面前的， </a:t>
            </a:r>
            <a:r>
              <a:rPr lang="en-US" altLang="zh-CHT" sz="3200" dirty="0" smtClean="0"/>
              <a:t>14 </a:t>
            </a:r>
            <a:r>
              <a:rPr lang="zh-CHT" altLang="en-US" sz="3200" dirty="0" smtClean="0"/>
              <a:t>向著標竿直跑，要得神在基督耶穌裡從上面召我來得的獎賞。 </a:t>
            </a:r>
            <a:r>
              <a:rPr lang="en-US" altLang="zh-CHT" sz="3200" dirty="0" smtClean="0"/>
              <a:t>15 </a:t>
            </a:r>
            <a:r>
              <a:rPr lang="zh-CHT" altLang="en-US" sz="3200" dirty="0" smtClean="0"/>
              <a:t>所以我們中間凡是完全人，總要存這樣的心；若在什麼事上存別樣的心，神也必以此指示你們。 </a:t>
            </a:r>
            <a:r>
              <a:rPr lang="en-US" altLang="zh-CHT" sz="3200" dirty="0" smtClean="0"/>
              <a:t>16 </a:t>
            </a:r>
            <a:r>
              <a:rPr lang="zh-CHT" altLang="en-US" sz="3200" dirty="0" smtClean="0"/>
              <a:t>然而我們到了什麼地步，就當照著什麼地步行。 </a:t>
            </a:r>
            <a:r>
              <a:rPr lang="en-US" altLang="zh-CHT" sz="3200" dirty="0" smtClean="0"/>
              <a:t>17 </a:t>
            </a:r>
            <a:r>
              <a:rPr lang="zh-CHT" altLang="en-US" sz="3200" dirty="0" smtClean="0"/>
              <a:t>弟兄們，你們要一同效法我，也當留意看那些照我們榜樣行的人。 </a:t>
            </a:r>
            <a:r>
              <a:rPr lang="en-US" altLang="zh-CHT" sz="3200" dirty="0" smtClean="0"/>
              <a:t>18 </a:t>
            </a:r>
            <a:r>
              <a:rPr lang="zh-CHT" altLang="en-US" sz="3200" dirty="0" smtClean="0"/>
              <a:t>因為有許多人行事是基督十字架的仇敵，我屢次告訴你們，現在又流淚地告訴你們。 </a:t>
            </a:r>
            <a:r>
              <a:rPr lang="en-US" altLang="zh-CHT" sz="3200" dirty="0" smtClean="0"/>
              <a:t>19 </a:t>
            </a:r>
            <a:r>
              <a:rPr lang="zh-CHT" altLang="en-US" sz="3200" dirty="0" smtClean="0"/>
              <a:t>他們的結局就是沉淪，他們的神就是自己的肚腹！他們以自己的羞辱為榮耀，專以地上的事為念。 門徒是天上的國民 </a:t>
            </a:r>
            <a:r>
              <a:rPr lang="en-US" altLang="zh-CHT" sz="3200" dirty="0" smtClean="0"/>
              <a:t>20 </a:t>
            </a:r>
            <a:r>
              <a:rPr lang="zh-CHT" altLang="en-US" sz="3200" dirty="0" smtClean="0"/>
              <a:t>我們卻是天上的國民，並且等候救主，就是主耶穌基督，從天上降臨。 </a:t>
            </a:r>
            <a:r>
              <a:rPr lang="en-US" altLang="zh-CHT" sz="3200" dirty="0" smtClean="0"/>
              <a:t>21 </a:t>
            </a:r>
            <a:r>
              <a:rPr lang="zh-CHT" altLang="en-US" sz="3200" dirty="0" smtClean="0"/>
              <a:t>他要按著那能叫萬有歸服自己的大能，將我們這卑賤的身體改變形狀，和他自己榮耀的身體相似。</a:t>
            </a:r>
            <a:endParaRPr lang="en-US" altLang="zh-CHT" sz="3200" dirty="0" smtClean="0"/>
          </a:p>
          <a:p>
            <a:endParaRPr lang="en-US" altLang="zh-CHT" sz="3200" dirty="0" smtClean="0"/>
          </a:p>
          <a:p>
            <a:r>
              <a:rPr lang="zh-CHT" altLang="en-US" sz="3200" dirty="0" smtClean="0"/>
              <a:t>誰能敵擋我們呢？ </a:t>
            </a:r>
            <a:r>
              <a:rPr lang="en-US" altLang="zh-CHT" sz="3200" dirty="0" smtClean="0"/>
              <a:t>32 </a:t>
            </a:r>
            <a:r>
              <a:rPr lang="zh-CHT" altLang="en-US" sz="3200" dirty="0" smtClean="0"/>
              <a:t>神既不愛惜自己的兒子，為我們眾人捨了，豈不也把萬物和他一同白白地賜給我們嗎？ </a:t>
            </a:r>
            <a:r>
              <a:rPr lang="en-US" altLang="zh-CHT" sz="3200" dirty="0" smtClean="0"/>
              <a:t>33 </a:t>
            </a:r>
            <a:r>
              <a:rPr lang="zh-CHT" altLang="en-US" sz="3200" dirty="0" smtClean="0"/>
              <a:t>誰能控告神所揀選的人呢？有神稱他們為義了。</a:t>
            </a:r>
            <a:r>
              <a:rPr lang="en-US" altLang="zh-CHT" sz="3200" dirty="0" smtClean="0"/>
              <a:t>34 </a:t>
            </a:r>
            <a:r>
              <a:rPr lang="zh-CHT" altLang="en-US" sz="3200" dirty="0" smtClean="0"/>
              <a:t>誰能定他們的罪呢？有基督耶穌已經死了，而且從死裡復活，現今在神的右邊，也替我們祈求。</a:t>
            </a:r>
            <a:r>
              <a:rPr lang="en-US" altLang="zh-CHT" sz="3200" dirty="0" smtClean="0"/>
              <a:t>35 </a:t>
            </a:r>
            <a:r>
              <a:rPr lang="zh-CHT" altLang="en-US" sz="3200" dirty="0" smtClean="0"/>
              <a:t>誰能使我們與基督的愛隔絕呢？</a:t>
            </a:r>
            <a:endParaRPr lang="en-US" altLang="zh-CHT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1:16 </a:t>
            </a:r>
            <a:r>
              <a:rPr lang="zh-CN" altLang="en-US" dirty="0" smtClean="0"/>
              <a:t>我不以福音为耻，这福音本是神的大能，要救一切相信的，先是犹太人，后是希腊人。 </a:t>
            </a:r>
            <a:r>
              <a:rPr lang="en-US" altLang="zh-CN" dirty="0" smtClean="0"/>
              <a:t>17 </a:t>
            </a:r>
            <a:r>
              <a:rPr lang="zh-CN" altLang="en-US" dirty="0" smtClean="0"/>
              <a:t>因为神的义正在这福音上显明出来，这义是本于信以至于信，如经上所记：“义人必因信得生。”</a:t>
            </a:r>
            <a:endParaRPr lang="en-US" altLang="zh-CN" dirty="0" smtClean="0"/>
          </a:p>
          <a:p>
            <a:r>
              <a:rPr lang="en-US" altLang="zh-CHT" dirty="0" smtClean="0"/>
              <a:t>3:23 </a:t>
            </a:r>
            <a:r>
              <a:rPr lang="zh-CHT" altLang="en-US" dirty="0" smtClean="0"/>
              <a:t>因為世人都犯了罪，虧缺了神的榮耀， </a:t>
            </a:r>
            <a:r>
              <a:rPr lang="en-US" altLang="zh-CHT" dirty="0" smtClean="0"/>
              <a:t>24 </a:t>
            </a:r>
            <a:r>
              <a:rPr lang="zh-CHT" altLang="en-US" dirty="0" smtClean="0"/>
              <a:t>如今卻蒙神的恩典，因基督耶穌的救贖，就白白地稱義。</a:t>
            </a:r>
            <a:r>
              <a:rPr lang="en-US" altLang="zh-CHT" dirty="0" smtClean="0"/>
              <a:t>4:23 </a:t>
            </a:r>
            <a:r>
              <a:rPr lang="zh-CHT" altLang="en-US" dirty="0" smtClean="0"/>
              <a:t>「算為他義」的這句話不是單為他寫的， </a:t>
            </a:r>
            <a:r>
              <a:rPr lang="en-US" altLang="zh-CHT" dirty="0" smtClean="0"/>
              <a:t>24 </a:t>
            </a:r>
            <a:r>
              <a:rPr lang="zh-CHT" altLang="en-US" dirty="0" smtClean="0"/>
              <a:t>也是為我們將來得算為義之人寫的，就是我們這信神使我們的主耶穌從死裡復活的人。 </a:t>
            </a:r>
            <a:r>
              <a:rPr lang="en-US" altLang="zh-CHT" dirty="0" smtClean="0"/>
              <a:t>25 </a:t>
            </a:r>
            <a:r>
              <a:rPr lang="zh-CHT" altLang="en-US" dirty="0" smtClean="0"/>
              <a:t>耶穌被交給人，是為我們的過犯；復活，是為叫我們稱義</a:t>
            </a:r>
            <a:r>
              <a:rPr lang="en-US" altLang="zh-CHT" dirty="0" smtClean="0"/>
              <a:t>5:1</a:t>
            </a:r>
            <a:r>
              <a:rPr lang="zh-CHT" altLang="en-US" dirty="0" smtClean="0"/>
              <a:t>我們既因信稱義，就藉著我們的主耶穌基督得與神相和。 </a:t>
            </a:r>
            <a:r>
              <a:rPr lang="en-US" altLang="zh-CHT" dirty="0" smtClean="0"/>
              <a:t>2 </a:t>
            </a:r>
            <a:r>
              <a:rPr lang="zh-CHT" altLang="en-US" dirty="0" smtClean="0"/>
              <a:t>我們又藉著他，因信得進入現在所站的這恩典中，並且歡歡喜喜盼望神的榮耀。</a:t>
            </a:r>
            <a:endParaRPr lang="en-US" altLang="zh-CHT" dirty="0" smtClean="0"/>
          </a:p>
          <a:p>
            <a:r>
              <a:rPr lang="zh-CHT" altLang="en-US" dirty="0" smtClean="0"/>
              <a:t>因信稱義（第一到四章）</a:t>
            </a:r>
            <a:r>
              <a:rPr lang="en-US" altLang="zh-CHT" dirty="0" smtClean="0"/>
              <a:t>﹔</a:t>
            </a:r>
            <a:br>
              <a:rPr lang="en-US" altLang="zh-CHT" dirty="0" smtClean="0"/>
            </a:br>
            <a:r>
              <a:rPr lang="zh-CHT" altLang="en-US" dirty="0" smtClean="0"/>
              <a:t>義人得生（第五到八章） </a:t>
            </a:r>
            <a:r>
              <a:rPr lang="en-US" altLang="zh-CHT" dirty="0" smtClean="0"/>
              <a:t>﹔</a:t>
            </a:r>
            <a:br>
              <a:rPr lang="en-US" altLang="zh-CHT" dirty="0" smtClean="0"/>
            </a:br>
            <a:r>
              <a:rPr lang="zh-CHT" altLang="en-US" dirty="0" smtClean="0"/>
              <a:t>以色列在神稱義的計劃中（</a:t>
            </a:r>
            <a:r>
              <a:rPr lang="en-US" altLang="zh-CHT" dirty="0" smtClean="0"/>
              <a:t>9</a:t>
            </a:r>
            <a:r>
              <a:rPr lang="zh-CHT" altLang="en-US" dirty="0" smtClean="0"/>
              <a:t>－</a:t>
            </a:r>
            <a:r>
              <a:rPr lang="en-US" altLang="zh-CHT" dirty="0" smtClean="0"/>
              <a:t>11</a:t>
            </a:r>
            <a:r>
              <a:rPr lang="zh-CHT" altLang="en-US" dirty="0" smtClean="0"/>
              <a:t>）</a:t>
            </a:r>
            <a:r>
              <a:rPr lang="en-US" altLang="zh-CHT" dirty="0" smtClean="0"/>
              <a:t>﹔</a:t>
            </a:r>
            <a:r>
              <a:rPr lang="zh-CHT" altLang="en-US" dirty="0" smtClean="0"/>
              <a:t>義人生活指南（第</a:t>
            </a:r>
            <a:r>
              <a:rPr lang="en-US" altLang="zh-CHT" dirty="0" smtClean="0"/>
              <a:t>12</a:t>
            </a:r>
            <a:r>
              <a:rPr lang="zh-CHT" altLang="en-US" dirty="0" smtClean="0"/>
              <a:t>到</a:t>
            </a:r>
            <a:r>
              <a:rPr lang="en-US" altLang="zh-CHT" dirty="0" smtClean="0"/>
              <a:t>16</a:t>
            </a:r>
            <a:r>
              <a:rPr lang="zh-CHT" altLang="en-US" dirty="0" smtClean="0"/>
              <a:t>章）</a:t>
            </a:r>
            <a:endParaRPr lang="en-US" altLang="zh-CHT" dirty="0" smtClean="0"/>
          </a:p>
          <a:p>
            <a:r>
              <a:rPr lang="zh-CN" altLang="en-US" sz="1200" dirty="0" smtClean="0"/>
              <a:t>因信称义（第一到四章）；</a:t>
            </a:r>
            <a:r>
              <a:rPr lang="en-US" altLang="zh-CN" sz="1200" dirty="0" smtClean="0"/>
              <a:t/>
            </a:r>
            <a:br>
              <a:rPr lang="en-US" altLang="zh-CN" sz="1200" dirty="0" smtClean="0"/>
            </a:br>
            <a:r>
              <a:rPr lang="zh-CN" altLang="en-US" sz="1200" dirty="0" smtClean="0"/>
              <a:t>义人得生（第五到八章） ；</a:t>
            </a:r>
            <a:r>
              <a:rPr lang="en-US" altLang="zh-CN" sz="1200" dirty="0" smtClean="0"/>
              <a:t/>
            </a:r>
            <a:br>
              <a:rPr lang="en-US" altLang="zh-CN" sz="1200" dirty="0" smtClean="0"/>
            </a:br>
            <a:r>
              <a:rPr lang="zh-CN" altLang="en-US" sz="1200" dirty="0" smtClean="0"/>
              <a:t>以色列在神称义的计划中（</a:t>
            </a:r>
            <a:r>
              <a:rPr lang="en-US" sz="1200" dirty="0" smtClean="0"/>
              <a:t>9</a:t>
            </a:r>
            <a:r>
              <a:rPr lang="zh-CN" altLang="en-US" sz="1200" dirty="0" smtClean="0"/>
              <a:t>－</a:t>
            </a:r>
            <a:r>
              <a:rPr lang="en-US" sz="1200" dirty="0" smtClean="0"/>
              <a:t>11</a:t>
            </a:r>
            <a:r>
              <a:rPr lang="zh-CN" altLang="en-US" sz="1200" dirty="0" smtClean="0"/>
              <a:t>）；义人生活指南（第</a:t>
            </a:r>
            <a:r>
              <a:rPr lang="en-US" sz="1200" dirty="0" smtClean="0"/>
              <a:t>12</a:t>
            </a:r>
            <a:r>
              <a:rPr lang="zh-CN" altLang="en-US" sz="1200" dirty="0" smtClean="0"/>
              <a:t>到</a:t>
            </a:r>
            <a:r>
              <a:rPr lang="en-US" sz="1200" dirty="0" smtClean="0"/>
              <a:t>16</a:t>
            </a:r>
            <a:r>
              <a:rPr lang="zh-CN" altLang="en-US" sz="1200" dirty="0" smtClean="0"/>
              <a:t>章） </a:t>
            </a:r>
            <a:endParaRPr lang="en-US" dirty="0" smtClean="0"/>
          </a:p>
          <a:p>
            <a:r>
              <a:rPr lang="zh-CN" altLang="en-US" dirty="0" smtClean="0"/>
              <a:t>好比建房子，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24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/>
              <a:t>21+23+25+39=108 </a:t>
            </a:r>
            <a:r>
              <a:rPr lang="zh-CN" altLang="en-US" sz="3200" dirty="0" smtClean="0"/>
              <a:t>节</a:t>
            </a:r>
            <a:r>
              <a:rPr lang="en-US" altLang="zh-CN" sz="3200" dirty="0" smtClean="0"/>
              <a:t>@5-8</a:t>
            </a:r>
            <a:r>
              <a:rPr lang="zh-CN" altLang="en-US" sz="3200" dirty="0" smtClean="0"/>
              <a:t>章中，</a:t>
            </a:r>
            <a:r>
              <a:rPr lang="en-US" altLang="zh-CN" sz="3200" dirty="0" smtClean="0"/>
              <a:t>15/108</a:t>
            </a:r>
            <a:r>
              <a:rPr lang="zh-CN" altLang="en-US" sz="3200" dirty="0" smtClean="0"/>
              <a:t>约等于</a:t>
            </a:r>
            <a:r>
              <a:rPr lang="en-US" altLang="zh-CN" sz="3200" dirty="0" smtClean="0"/>
              <a:t>15%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" y="2926557"/>
            <a:ext cx="3400425" cy="2212181"/>
            <a:chOff x="0" y="2458"/>
            <a:chExt cx="2142" cy="1858"/>
          </a:xfrm>
        </p:grpSpPr>
        <p:sp>
          <p:nvSpPr>
            <p:cNvPr id="4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404937"/>
            <a:ext cx="7772400" cy="1166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D7833-7586-448D-8064-E60A5F479F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36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3961F-4399-4872-B4BB-DD562B6097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25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8232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8232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D7ACD-A2E5-4DB9-A95B-A8073A2A2C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8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F85DB-90A9-4169-B939-E9824ACFBB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080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C839B-1F0B-428A-B972-AEA36BC574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810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E59BC-6393-4CC6-B7AF-2D1075297F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514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2D033-61D9-4B30-85BA-7F19A36EB2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8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AB078-5940-4DD8-BE68-21A6A89DF8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F734A-6BA0-4916-8163-515CD62BBB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72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909D-8A5B-48F5-AD15-DD20EA468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D6ED9-D68E-47A3-9701-DDA4ADAB39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45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2926557"/>
            <a:ext cx="3400425" cy="2212181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10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750"/>
            <a:ext cx="8229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/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38906FA-2995-4BCA-BA86-18D3B8A59A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304800" y="1276350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dirty="0" smtClean="0">
                <a:ea typeface="宋体" pitchFamily="2" charset="-122"/>
              </a:rPr>
              <a:t>在主基督耶穌裡</a:t>
            </a:r>
            <a:endParaRPr lang="en-US" altLang="zh-TW" sz="4000" dirty="0" smtClean="0"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0" dirty="0" smtClean="0">
                <a:solidFill>
                  <a:srgbClr val="FFFFFF"/>
                </a:solidFill>
                <a:ea typeface="宋体" pitchFamily="2" charset="-122"/>
              </a:rPr>
              <a:t>（</a:t>
            </a:r>
            <a:r>
              <a:rPr lang="en-US" sz="4000" b="0" dirty="0">
                <a:solidFill>
                  <a:srgbClr val="FFFFFF"/>
                </a:solidFill>
                <a:ea typeface="宋体" pitchFamily="2" charset="-122"/>
              </a:rPr>
              <a:t>羅馬書</a:t>
            </a:r>
            <a:r>
              <a:rPr lang="en-US" altLang="zh-CN" sz="4000" b="0" dirty="0" smtClean="0">
                <a:solidFill>
                  <a:srgbClr val="FFFFFF"/>
                </a:solidFill>
                <a:ea typeface="宋体" pitchFamily="2" charset="-122"/>
              </a:rPr>
              <a:t>8</a:t>
            </a:r>
            <a:r>
              <a:rPr lang="en-US" sz="4000" b="0" dirty="0" smtClean="0">
                <a:solidFill>
                  <a:srgbClr val="FFFFFF"/>
                </a:solidFill>
                <a:ea typeface="宋体" pitchFamily="2" charset="-122"/>
              </a:rPr>
              <a:t>:</a:t>
            </a:r>
            <a:r>
              <a:rPr lang="en-US" altLang="zh-CN" sz="4000" b="0" dirty="0" smtClean="0">
                <a:solidFill>
                  <a:srgbClr val="FFFFFF"/>
                </a:solidFill>
                <a:ea typeface="宋体" pitchFamily="2" charset="-122"/>
              </a:rPr>
              <a:t>28</a:t>
            </a:r>
            <a:r>
              <a:rPr lang="en-US" sz="4000" b="0" dirty="0" smtClean="0">
                <a:solidFill>
                  <a:srgbClr val="FFFFFF"/>
                </a:solidFill>
                <a:ea typeface="宋体" pitchFamily="2" charset="-122"/>
              </a:rPr>
              <a:t>-</a:t>
            </a:r>
            <a:r>
              <a:rPr lang="en-US" altLang="zh-CN" sz="4000" b="0" dirty="0" smtClean="0">
                <a:solidFill>
                  <a:srgbClr val="FFFFFF"/>
                </a:solidFill>
                <a:ea typeface="宋体" pitchFamily="2" charset="-122"/>
              </a:rPr>
              <a:t>39</a:t>
            </a:r>
            <a:r>
              <a:rPr lang="en-US" sz="4000" b="0" dirty="0" smtClean="0">
                <a:solidFill>
                  <a:srgbClr val="FFFFFF"/>
                </a:solidFill>
                <a:ea typeface="宋体" pitchFamily="2" charset="-122"/>
              </a:rPr>
              <a:t>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 b="0" dirty="0">
              <a:solidFill>
                <a:srgbClr val="FFFFFF"/>
              </a:solidFill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主</a:t>
            </a:r>
            <a:r>
              <a:rPr lang="zh-TW" alt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後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二</a:t>
            </a:r>
            <a:r>
              <a:rPr lang="zh-CN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〇一五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年</a:t>
            </a:r>
            <a:r>
              <a:rPr lang="zh-CN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八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月</a:t>
            </a:r>
            <a:r>
              <a:rPr lang="zh-CN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十六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日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endParaRPr lang="zh-TW" altLang="en-US" sz="2800" b="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28750"/>
            <a:ext cx="85060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6</a:t>
            </a:r>
            <a:r>
              <a:rPr lang="en-US" sz="3600" b="1" dirty="0"/>
              <a:t>:</a:t>
            </a:r>
            <a:r>
              <a:rPr lang="en-US" sz="3600" b="1" baseline="30000" dirty="0"/>
              <a:t> 3 </a:t>
            </a:r>
            <a:r>
              <a:rPr lang="en-US" sz="3600" dirty="0"/>
              <a:t>豈不知我們這受洗</a:t>
            </a:r>
            <a:r>
              <a:rPr lang="en-US" sz="3600" dirty="0">
                <a:solidFill>
                  <a:srgbClr val="FFFF00"/>
                </a:solidFill>
              </a:rPr>
              <a:t>歸入基督耶穌</a:t>
            </a:r>
            <a:r>
              <a:rPr lang="en-US" sz="3600" dirty="0"/>
              <a:t>的人，是受洗歸入他的死嗎？ </a:t>
            </a:r>
          </a:p>
          <a:p>
            <a:r>
              <a:rPr lang="en-US" sz="3600" b="1" baseline="30000" dirty="0"/>
              <a:t>11 </a:t>
            </a:r>
            <a:r>
              <a:rPr lang="en-US" sz="3600" dirty="0"/>
              <a:t>這樣，你們向罪也當看自己是死的；向神，</a:t>
            </a:r>
            <a:r>
              <a:rPr lang="en-US" sz="3600" dirty="0">
                <a:solidFill>
                  <a:srgbClr val="FFFF00"/>
                </a:solidFill>
              </a:rPr>
              <a:t>在基督耶穌裡</a:t>
            </a:r>
            <a:r>
              <a:rPr lang="en-US" sz="3600" dirty="0"/>
              <a:t>，卻當看自己是活的。</a:t>
            </a:r>
          </a:p>
          <a:p>
            <a:r>
              <a:rPr lang="en-US" sz="3600" b="1" baseline="30000" dirty="0"/>
              <a:t>23 </a:t>
            </a:r>
            <a:r>
              <a:rPr lang="en-US" sz="3600" dirty="0"/>
              <a:t>因為罪的工價乃是死，唯有神的恩賜，</a:t>
            </a:r>
            <a:r>
              <a:rPr lang="en-US" sz="3600" dirty="0">
                <a:solidFill>
                  <a:srgbClr val="FFFF00"/>
                </a:solidFill>
              </a:rPr>
              <a:t>在我們的主基督耶穌裡</a:t>
            </a:r>
            <a:r>
              <a:rPr lang="en-US" sz="3600" dirty="0"/>
              <a:t>乃是永生</a:t>
            </a:r>
            <a:r>
              <a:rPr lang="en-US" sz="3600" dirty="0" smtClean="0"/>
              <a:t>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892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9550"/>
            <a:ext cx="91440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7</a:t>
            </a:r>
            <a:r>
              <a:rPr lang="en-US" sz="3200" b="1" dirty="0"/>
              <a:t>:</a:t>
            </a:r>
            <a:r>
              <a:rPr lang="en-US" sz="3200" b="1" baseline="30000" dirty="0"/>
              <a:t>24 </a:t>
            </a:r>
            <a:r>
              <a:rPr lang="en-US" sz="3200" dirty="0"/>
              <a:t>我真是苦啊！誰能救我脫離這取死的身體呢？ </a:t>
            </a:r>
            <a:r>
              <a:rPr lang="en-US" sz="3200" b="1" baseline="30000" dirty="0"/>
              <a:t>25 </a:t>
            </a:r>
            <a:r>
              <a:rPr lang="en-US" sz="3200" dirty="0"/>
              <a:t>感謝神！</a:t>
            </a:r>
            <a:r>
              <a:rPr lang="en-US" sz="3200" dirty="0">
                <a:solidFill>
                  <a:srgbClr val="FFFF00"/>
                </a:solidFill>
              </a:rPr>
              <a:t>靠著我們的主耶穌基督</a:t>
            </a:r>
            <a:r>
              <a:rPr lang="en-US" sz="3200" dirty="0"/>
              <a:t>就能脫離了。這樣看來，我以內心順服神的律，我肉體卻順服罪的律了。</a:t>
            </a:r>
          </a:p>
          <a:p>
            <a:r>
              <a:rPr lang="en-US" sz="3200" b="1" dirty="0"/>
              <a:t>8:</a:t>
            </a:r>
            <a:r>
              <a:rPr lang="en-US" sz="3200" b="1" baseline="30000" dirty="0"/>
              <a:t>1</a:t>
            </a:r>
            <a:r>
              <a:rPr lang="en-US" sz="3200" dirty="0"/>
              <a:t>如今，那些</a:t>
            </a:r>
            <a:r>
              <a:rPr lang="en-US" sz="3200" dirty="0">
                <a:solidFill>
                  <a:srgbClr val="FFFF00"/>
                </a:solidFill>
              </a:rPr>
              <a:t>在基督耶穌裡</a:t>
            </a:r>
            <a:r>
              <a:rPr lang="en-US" sz="3200" dirty="0"/>
              <a:t>的就不定罪了</a:t>
            </a:r>
            <a:r>
              <a:rPr lang="en-US" sz="3200" dirty="0" smtClean="0"/>
              <a:t>。</a:t>
            </a:r>
            <a:r>
              <a:rPr lang="en-US" sz="3200" b="1" baseline="30000" dirty="0" smtClean="0"/>
              <a:t>2</a:t>
            </a:r>
            <a:r>
              <a:rPr lang="en-US" sz="3200" b="1" baseline="30000" dirty="0"/>
              <a:t> </a:t>
            </a:r>
            <a:r>
              <a:rPr lang="en-US" sz="3200" dirty="0"/>
              <a:t>因為賜生命聖靈的律</a:t>
            </a:r>
            <a:r>
              <a:rPr lang="en-US" sz="3200" dirty="0">
                <a:solidFill>
                  <a:srgbClr val="FFFF00"/>
                </a:solidFill>
              </a:rPr>
              <a:t>在基督耶穌裡</a:t>
            </a:r>
            <a:r>
              <a:rPr lang="en-US" sz="3200" dirty="0"/>
              <a:t>釋放了我，使我脫離罪和死的律了。 </a:t>
            </a:r>
            <a:r>
              <a:rPr lang="en-US" sz="3200" b="1" baseline="30000" dirty="0" smtClean="0"/>
              <a:t>4</a:t>
            </a:r>
            <a:r>
              <a:rPr lang="en-US" sz="3200" b="1" baseline="30000" dirty="0"/>
              <a:t> </a:t>
            </a:r>
            <a:r>
              <a:rPr lang="en-US" sz="3200" dirty="0"/>
              <a:t>使律法的義成就在我們這不隨從肉體、只</a:t>
            </a:r>
            <a:r>
              <a:rPr lang="en-US" sz="3200" dirty="0">
                <a:solidFill>
                  <a:srgbClr val="FFFF00"/>
                </a:solidFill>
              </a:rPr>
              <a:t>隨從聖靈</a:t>
            </a:r>
            <a:r>
              <a:rPr lang="en-US" sz="3200" dirty="0"/>
              <a:t>的人</a:t>
            </a:r>
            <a:r>
              <a:rPr lang="en-US" sz="3200" dirty="0" smtClean="0"/>
              <a:t>身上</a:t>
            </a:r>
            <a:r>
              <a:rPr lang="en-US" sz="3200" b="1" baseline="30000" dirty="0" smtClean="0"/>
              <a:t>3</a:t>
            </a:r>
            <a:r>
              <a:rPr lang="en-US" altLang="zh-CN" sz="3200" b="1" baseline="30000" dirty="0" smtClean="0"/>
              <a:t>7</a:t>
            </a:r>
            <a:r>
              <a:rPr lang="zh-CHT" altLang="en-US" sz="3200" dirty="0" smtClean="0"/>
              <a:t>然而</a:t>
            </a:r>
            <a:r>
              <a:rPr lang="zh-CHT" altLang="en-US" sz="3200" dirty="0" smtClean="0">
                <a:solidFill>
                  <a:srgbClr val="FFFF00"/>
                </a:solidFill>
              </a:rPr>
              <a:t>靠著愛我們</a:t>
            </a:r>
            <a:r>
              <a:rPr lang="zh-CHT" altLang="en-US" sz="3200" dirty="0">
                <a:solidFill>
                  <a:srgbClr val="FFFF00"/>
                </a:solidFill>
              </a:rPr>
              <a:t>的主</a:t>
            </a:r>
            <a:r>
              <a:rPr lang="zh-CHT" altLang="en-US" sz="3200" dirty="0"/>
              <a:t>，在這一切的事上已經得勝有餘</a:t>
            </a:r>
            <a:r>
              <a:rPr lang="zh-CHT" altLang="en-US" sz="3200" dirty="0" smtClean="0"/>
              <a:t>了</a:t>
            </a:r>
            <a:r>
              <a:rPr lang="en-US" sz="3200" b="1" baseline="30000" dirty="0" smtClean="0"/>
              <a:t>39</a:t>
            </a:r>
            <a:r>
              <a:rPr lang="zh-CN" altLang="en-US" sz="3200" dirty="0" smtClean="0"/>
              <a:t>；</a:t>
            </a:r>
            <a:r>
              <a:rPr lang="zh-CN" altLang="en-US" sz="3200" dirty="0" smtClean="0"/>
              <a:t>；都</a:t>
            </a:r>
            <a:r>
              <a:rPr lang="en-US" sz="3200" dirty="0" smtClean="0"/>
              <a:t>不能叫我們與</a:t>
            </a:r>
            <a:r>
              <a:rPr lang="en-US" sz="3200" dirty="0"/>
              <a:t>神的愛隔絕</a:t>
            </a:r>
            <a:r>
              <a:rPr lang="zh-CN" altLang="en-US" sz="3200" dirty="0" smtClean="0"/>
              <a:t>；</a:t>
            </a:r>
            <a:r>
              <a:rPr lang="en-US" sz="3200" dirty="0" smtClean="0"/>
              <a:t>這</a:t>
            </a:r>
            <a:r>
              <a:rPr lang="en-US" sz="3200" dirty="0"/>
              <a:t>愛是</a:t>
            </a:r>
            <a:r>
              <a:rPr lang="en-US" sz="3200" dirty="0">
                <a:solidFill>
                  <a:srgbClr val="FFFF00"/>
                </a:solidFill>
              </a:rPr>
              <a:t>在我們的主基督耶穌裡</a:t>
            </a:r>
            <a:r>
              <a:rPr lang="en-US" sz="3200" dirty="0" smtClean="0"/>
              <a:t>的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601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8400" y="1733550"/>
            <a:ext cx="7467600" cy="3181350"/>
          </a:xfrm>
        </p:spPr>
        <p:txBody>
          <a:bodyPr/>
          <a:lstStyle/>
          <a:p>
            <a:pPr marL="685800" indent="-685800" algn="l">
              <a:buFont typeface="Arial"/>
              <a:buChar char="•"/>
            </a:pPr>
            <a:r>
              <a:rPr lang="zh-TW" altLang="en-US" sz="4800" kern="1200" dirty="0">
                <a:effectLst/>
                <a:latin typeface="Arial" charset="0"/>
                <a:ea typeface="宋体" pitchFamily="2" charset="-122"/>
              </a:rPr>
              <a:t>神赦免我们 </a:t>
            </a:r>
            <a:r>
              <a:rPr lang="en-US" altLang="zh-TW" sz="4800" kern="1200" dirty="0">
                <a:effectLst/>
                <a:latin typeface="Arial" charset="0"/>
                <a:ea typeface="宋体" pitchFamily="2" charset="-122"/>
              </a:rPr>
              <a:t>Forgive </a:t>
            </a:r>
            <a:endParaRPr lang="en-US" altLang="zh-TW" sz="4800" kern="1200" dirty="0" smtClean="0">
              <a:effectLst/>
              <a:latin typeface="Arial" charset="0"/>
              <a:ea typeface="宋体" pitchFamily="2" charset="-122"/>
            </a:endParaRPr>
          </a:p>
          <a:p>
            <a:pPr marL="685800" indent="-685800" algn="l">
              <a:buFont typeface="Arial"/>
              <a:buChar char="•"/>
            </a:pPr>
            <a:r>
              <a:rPr lang="zh-TW" altLang="en-US" sz="4800" kern="1200" dirty="0" smtClean="0">
                <a:effectLst/>
                <a:latin typeface="Arial" charset="0"/>
                <a:ea typeface="宋体" pitchFamily="2" charset="-122"/>
              </a:rPr>
              <a:t>神赐予我们 </a:t>
            </a:r>
            <a:r>
              <a:rPr lang="en-US" altLang="zh-TW" sz="4800" kern="1200" dirty="0">
                <a:effectLst/>
                <a:latin typeface="Arial" charset="0"/>
                <a:ea typeface="宋体" pitchFamily="2" charset="-122"/>
              </a:rPr>
              <a:t>Give </a:t>
            </a:r>
            <a:endParaRPr lang="en-US" altLang="zh-TW" sz="4800" kern="1200" dirty="0" smtClean="0">
              <a:effectLst/>
              <a:latin typeface="Arial" charset="0"/>
              <a:ea typeface="宋体" pitchFamily="2" charset="-122"/>
            </a:endParaRPr>
          </a:p>
          <a:p>
            <a:pPr marL="685800" indent="-685800" algn="l">
              <a:buFont typeface="Arial"/>
              <a:buChar char="•"/>
            </a:pPr>
            <a:r>
              <a:rPr lang="zh-TW" altLang="en-US" sz="4800" kern="1200" dirty="0" smtClean="0">
                <a:effectLst/>
                <a:latin typeface="Arial" charset="0"/>
                <a:ea typeface="宋体" pitchFamily="2" charset="-122"/>
              </a:rPr>
              <a:t>神疼爱我们 </a:t>
            </a:r>
            <a:r>
              <a:rPr lang="en-US" altLang="zh-TW" sz="4800" kern="1200" dirty="0">
                <a:effectLst/>
                <a:latin typeface="Arial" charset="0"/>
                <a:ea typeface="宋体" pitchFamily="2" charset="-122"/>
              </a:rPr>
              <a:t>Love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4600" y="133350"/>
            <a:ext cx="5867400" cy="17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dirty="0" smtClean="0">
                <a:solidFill>
                  <a:srgbClr val="FFFF00"/>
                </a:solidFill>
                <a:ea typeface="宋体" pitchFamily="2" charset="-122"/>
              </a:rPr>
              <a:t>在主基督耶穌裡</a:t>
            </a:r>
            <a:endParaRPr lang="zh-TW" altLang="en-US" sz="2800" b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43051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428750"/>
            <a:ext cx="9753600" cy="3181350"/>
          </a:xfrm>
        </p:spPr>
        <p:txBody>
          <a:bodyPr/>
          <a:lstStyle/>
          <a:p>
            <a:pPr marL="0" indent="0" algn="l"/>
            <a:r>
              <a:rPr lang="zh-TW" altLang="en-US" sz="4000" kern="1200" dirty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神赦免我们 </a:t>
            </a:r>
            <a:r>
              <a:rPr lang="en-US" altLang="zh-TW" sz="4000" kern="1200" dirty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Forgive </a:t>
            </a:r>
            <a:endParaRPr lang="en-US" altLang="zh-TW" sz="4000" kern="1200" dirty="0" smtClean="0">
              <a:solidFill>
                <a:srgbClr val="FFFFFF"/>
              </a:solidFill>
              <a:effectLst/>
              <a:latin typeface="Arial" charset="0"/>
              <a:ea typeface="宋体" pitchFamily="2" charset="-122"/>
            </a:endParaRPr>
          </a:p>
          <a:p>
            <a:pPr marL="685800" indent="-685800" algn="l">
              <a:buFont typeface="Arial"/>
              <a:buChar char="•"/>
            </a:pPr>
            <a:r>
              <a:rPr lang="el-GR" altLang="zh-CN" sz="4000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χαίρω </a:t>
            </a:r>
            <a:r>
              <a:rPr lang="el-GR" altLang="zh-CN" sz="4000" kern="1200" dirty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(G5463</a:t>
            </a:r>
            <a:r>
              <a:rPr lang="el-GR" altLang="zh-CN" sz="4000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)</a:t>
            </a:r>
            <a:endParaRPr lang="en-US" altLang="zh-CN" sz="4000" kern="1200" dirty="0" smtClean="0">
              <a:solidFill>
                <a:srgbClr val="FFFFFF"/>
              </a:solidFill>
              <a:effectLst/>
              <a:latin typeface="Arial" charset="0"/>
              <a:ea typeface="宋体" pitchFamily="2" charset="-122"/>
            </a:endParaRPr>
          </a:p>
          <a:p>
            <a:pPr marL="685800" indent="-685800" algn="l">
              <a:buFont typeface="Arial"/>
              <a:buChar char="•"/>
            </a:pPr>
            <a:r>
              <a:rPr lang="el-GR" altLang="zh-CN" sz="4000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χαρίζομαι</a:t>
            </a:r>
            <a:r>
              <a:rPr lang="en-US" altLang="zh-CN" sz="4000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 </a:t>
            </a:r>
            <a:r>
              <a:rPr lang="el-GR" altLang="zh-CN" sz="4000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(</a:t>
            </a:r>
            <a:r>
              <a:rPr lang="el-GR" altLang="zh-CN" sz="4000" kern="1200" dirty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G5483) </a:t>
            </a:r>
            <a:endParaRPr lang="en-US" altLang="zh-CN" sz="4000" kern="1200" dirty="0" smtClean="0">
              <a:solidFill>
                <a:srgbClr val="FFFFFF"/>
              </a:solidFill>
              <a:effectLst/>
              <a:latin typeface="Arial" charset="0"/>
              <a:ea typeface="宋体" pitchFamily="2" charset="-122"/>
            </a:endParaRPr>
          </a:p>
          <a:p>
            <a:pPr marL="685800" indent="-685800" algn="l">
              <a:buFont typeface="Arial"/>
              <a:buChar char="•"/>
            </a:pPr>
            <a:r>
              <a:rPr lang="el-GR" altLang="zh-CN" sz="4000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χάρις </a:t>
            </a:r>
            <a:r>
              <a:rPr lang="el-GR" altLang="zh-CN" sz="4000" kern="1200" dirty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(G5485</a:t>
            </a:r>
            <a:r>
              <a:rPr lang="el-GR" altLang="zh-CN" sz="4000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)</a:t>
            </a:r>
            <a:r>
              <a:rPr lang="en-US" altLang="zh-CN" sz="4000" kern="1200" dirty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 </a:t>
            </a:r>
            <a:r>
              <a:rPr lang="en-US" altLang="zh-CN" sz="4000" kern="1200" dirty="0" err="1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Karis</a:t>
            </a:r>
            <a:r>
              <a:rPr lang="en-US" altLang="zh-CN" sz="4000" kern="1200" dirty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 </a:t>
            </a:r>
            <a:r>
              <a:rPr lang="zh-CN" altLang="en-US" sz="4000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／</a:t>
            </a:r>
            <a:r>
              <a:rPr lang="en-US" altLang="zh-CN" sz="4000" kern="1200" dirty="0" err="1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Charis</a:t>
            </a:r>
            <a:endParaRPr lang="en-US" altLang="zh-TW" sz="4000" kern="1200" dirty="0" smtClean="0">
              <a:solidFill>
                <a:srgbClr val="FFFFFF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4600" y="133350"/>
            <a:ext cx="5867400" cy="17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dirty="0" smtClean="0">
                <a:ea typeface="宋体" pitchFamily="2" charset="-122"/>
              </a:rPr>
              <a:t>在主基督耶穌裡</a:t>
            </a:r>
            <a:endParaRPr lang="zh-TW" altLang="en-US" sz="2800" b="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40873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428750"/>
            <a:ext cx="9753600" cy="3181350"/>
          </a:xfrm>
        </p:spPr>
        <p:txBody>
          <a:bodyPr/>
          <a:lstStyle/>
          <a:p>
            <a:pPr marL="0" indent="0" algn="l"/>
            <a:r>
              <a:rPr lang="zh-TW" altLang="en-US" kern="1200" dirty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神赦免我们 </a:t>
            </a:r>
            <a:r>
              <a:rPr lang="en-US" altLang="zh-TW" kern="1200" dirty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Forgive </a:t>
            </a:r>
            <a:endParaRPr lang="en-US" altLang="zh-TW" kern="1200" dirty="0" smtClean="0">
              <a:solidFill>
                <a:srgbClr val="FFFFFF"/>
              </a:solidFill>
              <a:effectLst/>
              <a:latin typeface="Arial" charset="0"/>
              <a:ea typeface="宋体" pitchFamily="2" charset="-122"/>
            </a:endParaRPr>
          </a:p>
          <a:p>
            <a:pPr marL="685800" indent="-685800" algn="l">
              <a:buFont typeface="Arial"/>
              <a:buChar char="•"/>
            </a:pPr>
            <a:r>
              <a:rPr lang="zh-CN" altLang="en-US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神的目的</a:t>
            </a:r>
            <a:r>
              <a:rPr lang="en-US" altLang="zh-CN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 Purpose</a:t>
            </a:r>
          </a:p>
          <a:p>
            <a:pPr marL="685800" indent="-685800" algn="l">
              <a:buFont typeface="Arial"/>
              <a:buChar char="•"/>
            </a:pPr>
            <a:r>
              <a:rPr lang="zh-CN" altLang="en-US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我的问题</a:t>
            </a:r>
            <a:r>
              <a:rPr lang="en-US" altLang="zh-CN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 Problem</a:t>
            </a:r>
          </a:p>
          <a:p>
            <a:pPr marL="685800" indent="-685800" algn="l">
              <a:buFont typeface="Arial"/>
              <a:buChar char="•"/>
            </a:pPr>
            <a:r>
              <a:rPr lang="zh-CN" altLang="en-US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神的拯救</a:t>
            </a:r>
            <a:r>
              <a:rPr lang="en-US" altLang="zh-CN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 Redemption</a:t>
            </a:r>
            <a:r>
              <a:rPr lang="el-GR" altLang="zh-CN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 </a:t>
            </a:r>
            <a:endParaRPr lang="en-US" altLang="zh-CN" kern="1200" dirty="0" smtClean="0">
              <a:solidFill>
                <a:srgbClr val="FFFFFF"/>
              </a:solidFill>
              <a:effectLst/>
              <a:latin typeface="Arial" charset="0"/>
              <a:ea typeface="宋体" pitchFamily="2" charset="-122"/>
            </a:endParaRPr>
          </a:p>
          <a:p>
            <a:pPr marL="685800" indent="-685800" algn="l">
              <a:buFont typeface="Arial"/>
              <a:buChar char="•"/>
            </a:pPr>
            <a:r>
              <a:rPr lang="zh-CN" altLang="en-US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我的回应</a:t>
            </a:r>
            <a:r>
              <a:rPr lang="en-US" altLang="zh-CN" kern="1200" dirty="0" smtClean="0">
                <a:solidFill>
                  <a:srgbClr val="FFFFFF"/>
                </a:solidFill>
                <a:effectLst/>
                <a:latin typeface="Arial" charset="0"/>
                <a:ea typeface="宋体" pitchFamily="2" charset="-122"/>
              </a:rPr>
              <a:t> Response</a:t>
            </a:r>
            <a:endParaRPr lang="en-US" altLang="zh-TW" kern="1200" dirty="0" smtClean="0">
              <a:solidFill>
                <a:srgbClr val="FFFFFF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4600" y="133350"/>
            <a:ext cx="5867400" cy="17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dirty="0" smtClean="0">
                <a:ea typeface="宋体" pitchFamily="2" charset="-122"/>
              </a:rPr>
              <a:t>在主基督耶穌裡</a:t>
            </a:r>
            <a:endParaRPr lang="zh-TW" altLang="en-US" sz="3600" b="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34145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7471" y="126742"/>
            <a:ext cx="91440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3" algn="ctr"/>
            <a:endParaRPr lang="en-US" altLang="zh-CN" sz="3200" dirty="0">
              <a:latin typeface="华文楷体" charset="0"/>
              <a:ea typeface="华文楷体" charset="0"/>
              <a:cs typeface="华文楷体" charset="0"/>
            </a:endParaRPr>
          </a:p>
          <a:p>
            <a:r>
              <a:rPr lang="zh-CN" altLang="en-US" sz="3200" dirty="0" smtClean="0"/>
              <a:t>他们</a:t>
            </a:r>
            <a:r>
              <a:rPr lang="zh-CN" altLang="en-US" sz="3200" dirty="0"/>
              <a:t>既然故意不认识神，神就任凭他们存邪僻的</a:t>
            </a:r>
            <a:r>
              <a:rPr lang="zh-CN" altLang="en-US" sz="3200" dirty="0">
                <a:solidFill>
                  <a:srgbClr val="FF0000"/>
                </a:solidFill>
              </a:rPr>
              <a:t>心</a:t>
            </a:r>
            <a:r>
              <a:rPr lang="zh-CN" altLang="en-US" sz="3200" dirty="0"/>
              <a:t>行那些不合理的事，装满了各样不义，邪恶，贪婪，恶毒（或作阴毒）。</a:t>
            </a:r>
            <a:r>
              <a:rPr lang="zh-CN" altLang="en-US" sz="3200" dirty="0">
                <a:solidFill>
                  <a:srgbClr val="FF0000"/>
                </a:solidFill>
              </a:rPr>
              <a:t>满心</a:t>
            </a:r>
            <a:r>
              <a:rPr lang="zh-CN" altLang="en-US" sz="3200" dirty="0"/>
              <a:t>是嫉妒，凶杀，争竞，诡诈，毒恨。又是谗毁的，背后说人的，怨恨神的（或作被神所憎恶的），侮慢人的，狂傲的，自夸的，捏造恶事的，违背父母的，无知的，背约的，无亲情的，不怜悯人的。他们虽知道神判定，行这样事的人是当死的，然而他们不但自己去行，还喜欢别人去行。</a:t>
            </a:r>
            <a:r>
              <a:rPr lang="en-US" altLang="zh-CN" sz="3200" b="1" dirty="0"/>
              <a:t>——</a:t>
            </a:r>
            <a:r>
              <a:rPr lang="zh-CN" altLang="en-US" sz="3200" b="1" dirty="0"/>
              <a:t>罗马书</a:t>
            </a:r>
            <a:r>
              <a:rPr lang="en-US" altLang="zh-CN" sz="3200" b="1" dirty="0"/>
              <a:t>1:28-</a:t>
            </a:r>
            <a:r>
              <a:rPr lang="en-US" altLang="zh-CN" sz="3200" b="1" dirty="0" smtClean="0"/>
              <a:t>32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382621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9050"/>
            <a:ext cx="39413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81836" y="1504950"/>
            <a:ext cx="659055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dirty="0"/>
              <a:t>以賽亞書 53:</a:t>
            </a:r>
            <a:r>
              <a:rPr lang="en-US" sz="4400" b="1" baseline="30000" dirty="0"/>
              <a:t>10 </a:t>
            </a:r>
            <a:r>
              <a:rPr lang="zh-CN" altLang="en-US" sz="4400" dirty="0"/>
              <a:t>耶和華卻</a:t>
            </a:r>
            <a:r>
              <a:rPr lang="zh-CN" altLang="en-US" sz="4400" dirty="0" smtClean="0"/>
              <a:t>定意</a:t>
            </a:r>
            <a:r>
              <a:rPr lang="en-US" altLang="zh-CN" sz="4400" dirty="0" smtClean="0"/>
              <a:t> </a:t>
            </a:r>
            <a:r>
              <a:rPr lang="en-US" sz="4400" dirty="0" smtClean="0"/>
              <a:t>[或</a:t>
            </a:r>
            <a:r>
              <a:rPr lang="en-US" sz="4400" dirty="0"/>
              <a:t>作：喜悅</a:t>
            </a:r>
            <a:r>
              <a:rPr lang="en-US" sz="4400" dirty="0" smtClean="0"/>
              <a:t>] </a:t>
            </a:r>
            <a:r>
              <a:rPr lang="zh-CN" altLang="en-US" sz="4400" dirty="0" smtClean="0"/>
              <a:t>將他壓傷</a:t>
            </a:r>
            <a:r>
              <a:rPr lang="zh-CN" altLang="en-US" sz="4400" dirty="0"/>
              <a:t>，使他受痛苦。耶和華以他為贖罪</a:t>
            </a:r>
            <a:r>
              <a:rPr lang="zh-CN" altLang="en-US" sz="4400" dirty="0" smtClean="0"/>
              <a:t>祭</a:t>
            </a:r>
            <a:r>
              <a:rPr lang="en-US" altLang="zh-CN" sz="4400" dirty="0" smtClean="0"/>
              <a:t> </a:t>
            </a:r>
            <a:r>
              <a:rPr lang="en-US" sz="4400" dirty="0" smtClean="0"/>
              <a:t>[</a:t>
            </a:r>
            <a:r>
              <a:rPr lang="en-US" sz="4400" dirty="0"/>
              <a:t>或作：</a:t>
            </a:r>
            <a:r>
              <a:rPr lang="en-US" sz="4400" dirty="0" smtClean="0"/>
              <a:t>他</a:t>
            </a:r>
            <a:r>
              <a:rPr lang="en-US" sz="4400" dirty="0"/>
              <a:t>獻本身為贖罪祭</a:t>
            </a:r>
            <a:r>
              <a:rPr lang="en-US" sz="4400" dirty="0" smtClean="0"/>
              <a:t>]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8661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33800" y="2114550"/>
            <a:ext cx="5410200" cy="3028950"/>
          </a:xfrm>
        </p:spPr>
        <p:txBody>
          <a:bodyPr>
            <a:noAutofit/>
          </a:bodyPr>
          <a:lstStyle/>
          <a:p>
            <a:pPr marL="457200" lvl="1" indent="0">
              <a:buFontTx/>
              <a:buNone/>
              <a:defRPr/>
            </a:pPr>
            <a:r>
              <a:rPr lang="zh-CN" altLang="en-US" sz="3200" dirty="0" smtClean="0"/>
              <a:t>（彼</a:t>
            </a:r>
            <a:r>
              <a:rPr lang="zh-CN" altLang="en-US" sz="3200" dirty="0"/>
              <a:t>得前书</a:t>
            </a:r>
            <a:r>
              <a:rPr lang="en-US" altLang="zh-CN" sz="3200" dirty="0"/>
              <a:t>2:</a:t>
            </a:r>
            <a:r>
              <a:rPr lang="en-US" altLang="zh-CN" sz="3200" dirty="0" smtClean="0"/>
              <a:t>24</a:t>
            </a:r>
            <a:r>
              <a:rPr lang="zh-CN" altLang="en-US" sz="3200" dirty="0" smtClean="0"/>
              <a:t>）他被挂在木头上</a:t>
            </a:r>
            <a:r>
              <a:rPr lang="zh-CN" altLang="en-US" sz="3200" dirty="0"/>
              <a:t>，亲身担当了我们的罪，使我们既然在罪上死，就得以在义上活。因他受的鞭伤，你们便得了医治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pic>
        <p:nvPicPr>
          <p:cNvPr id="18436" name="Picture 4" descr="https://encrypted-tbn1.gstatic.com/images?q=tbn:ANd9GcT2PsMGK_yEFU4UqkRFnc1-YN32gmQ9zWRmYM2KeP_zr6rvPwC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8600"/>
            <a:ext cx="3698875" cy="184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33400" y="2343150"/>
            <a:ext cx="3352800" cy="2057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16000" dirty="0" smtClean="0"/>
              <a:t>義</a:t>
            </a:r>
            <a:endParaRPr lang="zh-CN" altLang="en-US" sz="16000" dirty="0"/>
          </a:p>
        </p:txBody>
      </p:sp>
      <p:pic>
        <p:nvPicPr>
          <p:cNvPr id="5" name="Picture 2" descr="https://encrypted-tbn1.gstatic.com/images?q=tbn:ANd9GcSAgfA-puE3-lkZ4_XSAE1T9iB6DJSGSjEtm8PKJusAbuLdC89s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1" y="252413"/>
            <a:ext cx="3857625" cy="180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01447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133350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zh-CN" altLang="en-US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效法赦免／原谅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Forgive</a:t>
            </a:r>
            <a:endParaRPr lang="en-US" altLang="zh-CN" sz="51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044" y="1047750"/>
            <a:ext cx="9112956" cy="4095750"/>
          </a:xfrm>
        </p:spPr>
        <p:txBody>
          <a:bodyPr/>
          <a:lstStyle/>
          <a:p>
            <a:pPr algn="l" eaLnBrk="1">
              <a:defRPr/>
            </a:pPr>
            <a:r>
              <a:rPr lang="zh-CN" altLang="en-US" dirty="0"/>
              <a:t>罗</a:t>
            </a:r>
            <a:r>
              <a:rPr lang="en-US" altLang="zh-CN" dirty="0" smtClean="0"/>
              <a:t>8:</a:t>
            </a:r>
            <a:r>
              <a:rPr lang="en-US" dirty="0" smtClean="0"/>
              <a:t>28 我们晓得万事都互相效力，叫爱神的人得益处，就是按他旨意被召的人。 29</a:t>
            </a:r>
            <a:r>
              <a:rPr lang="en-US" dirty="0"/>
              <a:t> 因为他预先所</a:t>
            </a:r>
            <a:r>
              <a:rPr lang="en-US" dirty="0" smtClean="0"/>
              <a:t>知道</a:t>
            </a:r>
            <a:r>
              <a:rPr lang="zh-CN" altLang="en-US" dirty="0" smtClean="0"/>
              <a:t>／认识</a:t>
            </a:r>
            <a:r>
              <a:rPr lang="en-US" dirty="0" smtClean="0"/>
              <a:t>的</a:t>
            </a:r>
            <a:r>
              <a:rPr lang="en-US" dirty="0"/>
              <a:t>人，就预先定下</a:t>
            </a:r>
            <a:r>
              <a:rPr lang="en-US" dirty="0">
                <a:solidFill>
                  <a:srgbClr val="FFFF00"/>
                </a:solidFill>
              </a:rPr>
              <a:t>效法</a:t>
            </a:r>
            <a:r>
              <a:rPr lang="en-US" dirty="0"/>
              <a:t>他儿子的模样，使他儿子在许多弟兄中做</a:t>
            </a:r>
            <a:r>
              <a:rPr lang="en-US" dirty="0" smtClean="0"/>
              <a:t>长子</a:t>
            </a:r>
          </a:p>
          <a:p>
            <a:pPr algn="l" eaLnBrk="1">
              <a:defRPr/>
            </a:pPr>
            <a:r>
              <a:rPr lang="zh-CN" altLang="en-US" dirty="0"/>
              <a:t>罗</a:t>
            </a:r>
            <a:r>
              <a:rPr lang="en-US" altLang="zh-CN" dirty="0"/>
              <a:t>8:</a:t>
            </a:r>
            <a:r>
              <a:rPr lang="en-US" altLang="zh-CHT" dirty="0"/>
              <a:t>37 </a:t>
            </a:r>
            <a:r>
              <a:rPr lang="zh-CHT" altLang="en-US" dirty="0"/>
              <a:t>然而，</a:t>
            </a:r>
            <a:r>
              <a:rPr lang="zh-CHT" altLang="en-US" dirty="0">
                <a:solidFill>
                  <a:srgbClr val="FFFF00"/>
                </a:solidFill>
              </a:rPr>
              <a:t>靠著愛我們的主</a:t>
            </a:r>
            <a:r>
              <a:rPr lang="zh-CHT" altLang="en-US" dirty="0"/>
              <a:t>，在這一切的事上已經得勝有餘了。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600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133350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zh-CN" altLang="en-US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罗马书</a:t>
            </a:r>
            <a:r>
              <a:rPr lang="en-US" altLang="zh-CN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zh-CN" altLang="en-US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</a:t>
            </a:r>
            <a:r>
              <a:rPr lang="en-US" altLang="zh-CN" sz="54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26-</a:t>
            </a:r>
            <a:r>
              <a:rPr lang="en-US" altLang="zh-CN" sz="54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30</a:t>
            </a:r>
            <a:endParaRPr lang="en-US" altLang="zh-CN" sz="51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044" y="1047750"/>
            <a:ext cx="8685212" cy="3818334"/>
          </a:xfrm>
        </p:spPr>
        <p:txBody>
          <a:bodyPr/>
          <a:lstStyle/>
          <a:p>
            <a:pPr eaLnBrk="1">
              <a:defRPr/>
            </a:pPr>
            <a:r>
              <a:rPr lang="en-US" sz="2800" baseline="30000" dirty="0"/>
              <a:t>26 </a:t>
            </a:r>
            <a:r>
              <a:rPr lang="en-US" sz="2800" dirty="0"/>
              <a:t>况且，我们的软弱有圣灵帮助。我们本不晓得当怎样祷告，只是圣灵亲自用说不出来的</a:t>
            </a:r>
            <a:r>
              <a:rPr lang="en-US" sz="2800" dirty="0">
                <a:solidFill>
                  <a:srgbClr val="CCFFCC"/>
                </a:solidFill>
              </a:rPr>
              <a:t>叹息</a:t>
            </a:r>
            <a:r>
              <a:rPr lang="en-US" sz="2800" dirty="0"/>
              <a:t>替我们祷告。 </a:t>
            </a:r>
            <a:r>
              <a:rPr lang="en-US" sz="2800" baseline="30000" dirty="0"/>
              <a:t>27 </a:t>
            </a:r>
            <a:r>
              <a:rPr lang="en-US" sz="2800" dirty="0"/>
              <a:t>鉴察人心的，晓得圣灵的意思，因为圣灵照着神的旨意替圣徒祈求。 </a:t>
            </a:r>
            <a:r>
              <a:rPr lang="en-US" sz="2800" baseline="30000" dirty="0"/>
              <a:t>28 </a:t>
            </a:r>
            <a:r>
              <a:rPr lang="en-US" sz="2800" dirty="0"/>
              <a:t>我们晓得万事都互相效力，叫爱神的人得益处，就是按他旨意被召的人。 </a:t>
            </a:r>
            <a:r>
              <a:rPr lang="en-US" sz="2800" baseline="30000" dirty="0"/>
              <a:t>29 </a:t>
            </a:r>
            <a:r>
              <a:rPr lang="en-US" sz="2800" dirty="0"/>
              <a:t>因为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他预先所知道</a:t>
            </a:r>
            <a:r>
              <a:rPr lang="en-US" sz="2800" dirty="0"/>
              <a:t>的人，就</a:t>
            </a:r>
            <a:r>
              <a:rPr lang="en-US" sz="2800" dirty="0">
                <a:solidFill>
                  <a:srgbClr val="85C2FF"/>
                </a:solidFill>
              </a:rPr>
              <a:t>预先定下</a:t>
            </a:r>
            <a:r>
              <a:rPr lang="en-US" sz="2800" dirty="0"/>
              <a:t>效法他儿子的模样，使他儿子在许多弟兄中做长子； </a:t>
            </a:r>
            <a:r>
              <a:rPr lang="en-US" sz="2800" baseline="30000" dirty="0"/>
              <a:t>30 </a:t>
            </a:r>
            <a:r>
              <a:rPr lang="en-US" sz="2800" dirty="0"/>
              <a:t>预先所定下的人</a:t>
            </a:r>
            <a:r>
              <a:rPr lang="en-US" sz="2800" dirty="0">
                <a:solidFill>
                  <a:srgbClr val="85C2FF"/>
                </a:solidFill>
              </a:rPr>
              <a:t>又召</a:t>
            </a:r>
            <a:r>
              <a:rPr lang="en-US" sz="2800" dirty="0"/>
              <a:t>他们来，所召来的人</a:t>
            </a:r>
            <a:r>
              <a:rPr lang="en-US" sz="2800" dirty="0">
                <a:solidFill>
                  <a:srgbClr val="85C2FF"/>
                </a:solidFill>
              </a:rPr>
              <a:t>又称他们</a:t>
            </a:r>
            <a:r>
              <a:rPr lang="en-US" sz="2800" dirty="0" smtClean="0">
                <a:solidFill>
                  <a:srgbClr val="85C2FF"/>
                </a:solidFill>
              </a:rPr>
              <a:t>为</a:t>
            </a:r>
            <a:r>
              <a:rPr lang="en-US" sz="2800" kern="1200" dirty="0" smtClean="0">
                <a:solidFill>
                  <a:srgbClr val="85C2FF"/>
                </a:solidFill>
                <a:effectLst/>
                <a:latin typeface="Arial" charset="0"/>
                <a:ea typeface="宋体" pitchFamily="2" charset="-122"/>
              </a:rPr>
              <a:t>義</a:t>
            </a:r>
            <a:r>
              <a:rPr lang="en-US" sz="2800" dirty="0" smtClean="0"/>
              <a:t>，</a:t>
            </a:r>
            <a:r>
              <a:rPr lang="en-US" sz="2800" dirty="0"/>
              <a:t>所称为义的人又叫他们得</a:t>
            </a:r>
            <a:r>
              <a:rPr lang="en-US" sz="2800" dirty="0">
                <a:solidFill>
                  <a:srgbClr val="FFFF00"/>
                </a:solidFill>
              </a:rPr>
              <a:t>荣耀</a:t>
            </a:r>
            <a:r>
              <a:rPr lang="en-US" sz="2800" dirty="0" smtClean="0"/>
              <a:t>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28446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447800"/>
            <a:ext cx="6604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5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09550"/>
            <a:ext cx="3492500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266950"/>
            <a:ext cx="31623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971549"/>
            <a:ext cx="5638799" cy="420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1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185" y="1200150"/>
            <a:ext cx="5926227" cy="3943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199" y="2571750"/>
            <a:ext cx="4574401" cy="2561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88" y="2571750"/>
            <a:ext cx="374701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6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8400" y="1733550"/>
            <a:ext cx="7467600" cy="3181350"/>
          </a:xfrm>
        </p:spPr>
        <p:txBody>
          <a:bodyPr/>
          <a:lstStyle/>
          <a:p>
            <a:pPr marL="685800" indent="-685800" algn="l">
              <a:buFont typeface="Arial"/>
              <a:buChar char="•"/>
            </a:pPr>
            <a:r>
              <a:rPr lang="zh-TW" altLang="en-US" sz="4800" kern="1200" dirty="0">
                <a:effectLst/>
                <a:latin typeface="Arial" charset="0"/>
                <a:ea typeface="宋体" pitchFamily="2" charset="-122"/>
              </a:rPr>
              <a:t>神赦免我们 </a:t>
            </a:r>
            <a:r>
              <a:rPr lang="en-US" altLang="zh-TW" sz="4800" kern="1200" dirty="0">
                <a:effectLst/>
                <a:latin typeface="Arial" charset="0"/>
                <a:ea typeface="宋体" pitchFamily="2" charset="-122"/>
              </a:rPr>
              <a:t>Forgive </a:t>
            </a:r>
            <a:endParaRPr lang="en-US" altLang="zh-TW" sz="4800" kern="1200" dirty="0" smtClean="0">
              <a:effectLst/>
              <a:latin typeface="Arial" charset="0"/>
              <a:ea typeface="宋体" pitchFamily="2" charset="-122"/>
            </a:endParaRPr>
          </a:p>
          <a:p>
            <a:pPr marL="685800" indent="-685800" algn="l">
              <a:buFont typeface="Arial"/>
              <a:buChar char="•"/>
            </a:pPr>
            <a:r>
              <a:rPr lang="zh-TW" altLang="en-US" sz="4800" kern="1200" dirty="0" smtClean="0">
                <a:effectLst/>
                <a:latin typeface="Arial" charset="0"/>
                <a:ea typeface="宋体" pitchFamily="2" charset="-122"/>
              </a:rPr>
              <a:t>神赐予我们 </a:t>
            </a:r>
            <a:r>
              <a:rPr lang="en-US" altLang="zh-TW" sz="4800" kern="1200" dirty="0">
                <a:effectLst/>
                <a:latin typeface="Arial" charset="0"/>
                <a:ea typeface="宋体" pitchFamily="2" charset="-122"/>
              </a:rPr>
              <a:t>Give </a:t>
            </a:r>
            <a:endParaRPr lang="en-US" altLang="zh-TW" sz="4800" kern="1200" dirty="0" smtClean="0"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4600" y="133350"/>
            <a:ext cx="5867400" cy="17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dirty="0" smtClean="0">
                <a:ea typeface="宋体" pitchFamily="2" charset="-122"/>
              </a:rPr>
              <a:t>在主基督耶穌裡</a:t>
            </a:r>
            <a:endParaRPr lang="zh-TW" altLang="en-US" sz="2800" b="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32723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0" y="361950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zh-CN" altLang="en-US" sz="4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罗马书</a:t>
            </a:r>
            <a:r>
              <a:rPr lang="en-US" altLang="zh-CN" sz="4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zh-CN" altLang="en-US" sz="4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</a:t>
            </a:r>
            <a:r>
              <a:rPr lang="en-US" altLang="zh-CN" sz="48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31-</a:t>
            </a:r>
            <a:r>
              <a:rPr lang="en-US" altLang="zh-CN" sz="4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35</a:t>
            </a:r>
            <a:endParaRPr lang="en-US" altLang="zh-CN" sz="48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28750"/>
            <a:ext cx="9157447" cy="4800600"/>
          </a:xfrm>
        </p:spPr>
        <p:txBody>
          <a:bodyPr/>
          <a:lstStyle/>
          <a:p>
            <a:pPr marL="0" indent="0" algn="l" eaLnBrk="1">
              <a:defRPr/>
            </a:pPr>
            <a:r>
              <a:rPr lang="en-US" altLang="zh-CHT" sz="4400" baseline="30000" dirty="0"/>
              <a:t>31 </a:t>
            </a:r>
            <a:r>
              <a:rPr lang="zh-CHT" altLang="en-US" sz="4400" baseline="30000" dirty="0"/>
              <a:t>既是這樣，還有什麼說的呢？神若幫助我們，誰能</a:t>
            </a:r>
            <a:r>
              <a:rPr lang="zh-CHT" altLang="en-US" sz="4400" baseline="30000" dirty="0">
                <a:solidFill>
                  <a:srgbClr val="FFFF00"/>
                </a:solidFill>
              </a:rPr>
              <a:t>敵擋</a:t>
            </a:r>
            <a:r>
              <a:rPr lang="zh-CHT" altLang="en-US" sz="4400" baseline="30000" dirty="0"/>
              <a:t>我們呢？ </a:t>
            </a:r>
            <a:r>
              <a:rPr lang="en-US" altLang="zh-CHT" sz="4400" baseline="30000" dirty="0"/>
              <a:t>32 </a:t>
            </a:r>
            <a:r>
              <a:rPr lang="zh-CHT" altLang="en-US" sz="4400" baseline="30000" dirty="0"/>
              <a:t>神既不愛惜自己的兒子，為我們眾人捨了，豈不也把萬物和他一同白白地</a:t>
            </a:r>
            <a:r>
              <a:rPr lang="zh-CHT" altLang="en-US" sz="4400" baseline="30000" dirty="0">
                <a:solidFill>
                  <a:srgbClr val="FFFF00"/>
                </a:solidFill>
              </a:rPr>
              <a:t>賜</a:t>
            </a:r>
            <a:r>
              <a:rPr lang="zh-CHT" altLang="en-US" sz="4400" baseline="30000" dirty="0"/>
              <a:t>給我們嗎？ </a:t>
            </a:r>
            <a:r>
              <a:rPr lang="en-US" altLang="zh-CHT" sz="4400" baseline="30000" dirty="0"/>
              <a:t>33 </a:t>
            </a:r>
            <a:r>
              <a:rPr lang="zh-CHT" altLang="en-US" sz="4400" baseline="30000" dirty="0"/>
              <a:t>誰能</a:t>
            </a:r>
            <a:r>
              <a:rPr lang="zh-CHT" altLang="en-US" sz="4400" baseline="30000" dirty="0">
                <a:solidFill>
                  <a:srgbClr val="FFFF00"/>
                </a:solidFill>
              </a:rPr>
              <a:t>控告</a:t>
            </a:r>
            <a:r>
              <a:rPr lang="zh-CHT" altLang="en-US" sz="4400" baseline="30000" dirty="0"/>
              <a:t>神所揀選的人呢？有神稱他們為義了</a:t>
            </a:r>
            <a:r>
              <a:rPr lang="zh-CHT" altLang="en-US" sz="4400" baseline="30000" dirty="0" smtClean="0"/>
              <a:t>。</a:t>
            </a:r>
            <a:r>
              <a:rPr lang="en-US" altLang="zh-CHT" sz="4400" baseline="30000" dirty="0" smtClean="0"/>
              <a:t>34 </a:t>
            </a:r>
            <a:r>
              <a:rPr lang="zh-CHT" altLang="en-US" sz="4400" baseline="30000" dirty="0"/>
              <a:t>誰能</a:t>
            </a:r>
            <a:r>
              <a:rPr lang="zh-CHT" altLang="en-US" sz="4400" baseline="30000" dirty="0">
                <a:solidFill>
                  <a:srgbClr val="FFFF00"/>
                </a:solidFill>
              </a:rPr>
              <a:t>定他們的罪呢</a:t>
            </a:r>
            <a:r>
              <a:rPr lang="zh-CHT" altLang="en-US" sz="4400" baseline="30000" dirty="0"/>
              <a:t>？有基督耶穌已經死了，而且從死裡復活，現今在神的右邊，也替我們祈求</a:t>
            </a:r>
            <a:r>
              <a:rPr lang="zh-CHT" altLang="en-US" sz="4400" baseline="30000" dirty="0" smtClean="0"/>
              <a:t>。</a:t>
            </a:r>
            <a:r>
              <a:rPr lang="en-US" altLang="zh-CHT" sz="4400" baseline="30000" dirty="0" smtClean="0"/>
              <a:t>35 </a:t>
            </a:r>
            <a:r>
              <a:rPr lang="zh-CHT" altLang="en-US" sz="4400" baseline="30000" dirty="0"/>
              <a:t>誰能使我們與基督的愛</a:t>
            </a:r>
            <a:r>
              <a:rPr lang="zh-CHT" altLang="en-US" sz="4400" baseline="30000" dirty="0">
                <a:solidFill>
                  <a:srgbClr val="FFFF00"/>
                </a:solidFill>
              </a:rPr>
              <a:t>隔絕</a:t>
            </a:r>
            <a:r>
              <a:rPr lang="zh-CHT" altLang="en-US" sz="4400" baseline="30000" dirty="0"/>
              <a:t>呢？難道是患難嗎？是困苦嗎？是逼迫嗎？是飢餓嗎？是赤身露體嗎？是危險嗎？是刀劍嗎</a:t>
            </a:r>
            <a:r>
              <a:rPr lang="zh-CHT" altLang="en-US" sz="4400" baseline="30000" dirty="0" smtClean="0"/>
              <a:t>？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777614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内容占位符 2"/>
          <p:cNvSpPr>
            <a:spLocks noGrp="1"/>
          </p:cNvSpPr>
          <p:nvPr>
            <p:ph idx="4294967295"/>
          </p:nvPr>
        </p:nvSpPr>
        <p:spPr>
          <a:xfrm>
            <a:off x="457200" y="1123950"/>
            <a:ext cx="8686800" cy="3638550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  <a:defRPr/>
            </a:pPr>
            <a:r>
              <a:rPr lang="zh-CN" altLang="en-US" sz="4000" dirty="0" smtClean="0"/>
              <a:t>思考：</a:t>
            </a:r>
            <a:endParaRPr lang="en-US" altLang="zh-CN" sz="4000" dirty="0" smtClean="0"/>
          </a:p>
          <a:p>
            <a:pPr marL="457200" lvl="1" indent="0" algn="ctr" eaLnBrk="1" hangingPunct="1">
              <a:buFontTx/>
              <a:buNone/>
              <a:defRPr/>
            </a:pPr>
            <a:r>
              <a:rPr lang="zh-CN" altLang="en-US" sz="4000" dirty="0" smtClean="0"/>
              <a:t>耶稣给出</a:t>
            </a:r>
            <a:r>
              <a:rPr lang="zh-CN" altLang="en-US" sz="4000" dirty="0" smtClean="0"/>
              <a:t>自己性命之前给了什么</a:t>
            </a:r>
            <a:r>
              <a:rPr lang="zh-CN" altLang="en-US" sz="4000" dirty="0" smtClean="0"/>
              <a:t>？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92955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899" y="0"/>
            <a:ext cx="3645301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-19050"/>
            <a:ext cx="48954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0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内容占位符 2"/>
          <p:cNvSpPr>
            <a:spLocks noGrp="1"/>
          </p:cNvSpPr>
          <p:nvPr>
            <p:ph idx="4294967295"/>
          </p:nvPr>
        </p:nvSpPr>
        <p:spPr>
          <a:xfrm>
            <a:off x="1143000" y="971550"/>
            <a:ext cx="8686800" cy="3943350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  <a:defRPr/>
            </a:pPr>
            <a:r>
              <a:rPr lang="zh-CN" altLang="en-US" sz="3600" dirty="0" smtClean="0"/>
              <a:t>耶稣给出性命之前给了什么？</a:t>
            </a:r>
            <a:endParaRPr lang="en-US" altLang="zh-CN" sz="3600" dirty="0" smtClean="0"/>
          </a:p>
          <a:p>
            <a:pPr marL="1200150" lvl="1" indent="-742950" algn="ctr" eaLnBrk="1" hangingPunct="1">
              <a:buFont typeface="+mj-lt"/>
              <a:buAutoNum type="arabicPeriod"/>
              <a:defRPr/>
            </a:pPr>
            <a:r>
              <a:rPr lang="zh-CN" altLang="en-US" sz="3600" dirty="0" smtClean="0">
                <a:effectLst/>
              </a:rPr>
              <a:t>鼓励言语</a:t>
            </a:r>
            <a:endParaRPr lang="en-US" altLang="zh-CN" sz="3600" dirty="0" smtClean="0">
              <a:effectLst/>
            </a:endParaRPr>
          </a:p>
          <a:p>
            <a:pPr marL="1200150" lvl="1" indent="-742950" algn="ctr" eaLnBrk="1" hangingPunct="1">
              <a:buFont typeface="+mj-lt"/>
              <a:buAutoNum type="arabicPeriod"/>
              <a:defRPr/>
            </a:pPr>
            <a:r>
              <a:rPr lang="zh-CN" altLang="en-US" sz="3600" dirty="0" smtClean="0">
                <a:effectLst/>
              </a:rPr>
              <a:t>授受礼物</a:t>
            </a:r>
            <a:endParaRPr lang="en-US" altLang="zh-CN" sz="3600" dirty="0" smtClean="0">
              <a:effectLst/>
            </a:endParaRPr>
          </a:p>
          <a:p>
            <a:pPr marL="1200150" lvl="1" indent="-742950" algn="ctr" eaLnBrk="1" hangingPunct="1">
              <a:buFont typeface="+mj-lt"/>
              <a:buAutoNum type="arabicPeriod"/>
              <a:defRPr/>
            </a:pPr>
            <a:r>
              <a:rPr lang="zh-CN" altLang="en-US" sz="3600" dirty="0" smtClean="0">
                <a:effectLst/>
              </a:rPr>
              <a:t>身体接触</a:t>
            </a:r>
            <a:endParaRPr lang="en-US" altLang="zh-CN" sz="3600" dirty="0" smtClean="0">
              <a:effectLst/>
            </a:endParaRPr>
          </a:p>
          <a:p>
            <a:pPr marL="1200150" lvl="1" indent="-742950" algn="ctr" eaLnBrk="1" hangingPunct="1">
              <a:buFont typeface="+mj-lt"/>
              <a:buAutoNum type="arabicPeriod"/>
              <a:defRPr/>
            </a:pPr>
            <a:r>
              <a:rPr lang="zh-CN" altLang="en-US" sz="3600" dirty="0" smtClean="0">
                <a:effectLst/>
              </a:rPr>
              <a:t>实际服务</a:t>
            </a:r>
            <a:endParaRPr lang="en-US" altLang="zh-CN" sz="3600" dirty="0" smtClean="0">
              <a:effectLst/>
            </a:endParaRPr>
          </a:p>
          <a:p>
            <a:pPr marL="1200150" lvl="1" indent="-742950" algn="ctr" eaLnBrk="1" hangingPunct="1">
              <a:buFont typeface="+mj-lt"/>
              <a:buAutoNum type="arabicPeriod"/>
              <a:defRPr/>
            </a:pPr>
            <a:r>
              <a:rPr lang="zh-CN" altLang="en-US" sz="3600" dirty="0" smtClean="0">
                <a:effectLst/>
              </a:rPr>
              <a:t>优质时间</a:t>
            </a: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139935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90730"/>
            <a:ext cx="5105400" cy="457182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190750"/>
            <a:ext cx="1752599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marL="0" indent="0" algn="l" eaLnBrk="1">
              <a:defRPr/>
            </a:pPr>
            <a:r>
              <a:rPr lang="zh-CHT" altLang="en-US" sz="4800" baseline="30000" dirty="0" smtClean="0">
                <a:solidFill>
                  <a:srgbClr val="FFFF00"/>
                </a:solidFill>
              </a:rPr>
              <a:t>敵擋</a:t>
            </a:r>
            <a:endParaRPr lang="en-US" altLang="zh-CHT" sz="4800" baseline="30000" dirty="0" smtClean="0">
              <a:solidFill>
                <a:srgbClr val="FFFF00"/>
              </a:solidFill>
            </a:endParaRPr>
          </a:p>
          <a:p>
            <a:pPr marL="0" indent="0" algn="l" eaLnBrk="1">
              <a:defRPr/>
            </a:pPr>
            <a:r>
              <a:rPr lang="zh-CN" altLang="en-US" sz="4800" baseline="30000" dirty="0" smtClean="0">
                <a:solidFill>
                  <a:srgbClr val="FFFF00"/>
                </a:solidFill>
              </a:rPr>
              <a:t>缺乏</a:t>
            </a:r>
            <a:endParaRPr lang="en-US" altLang="zh-CN" sz="4800" baseline="30000" dirty="0" smtClean="0">
              <a:solidFill>
                <a:srgbClr val="FFFF00"/>
              </a:solidFill>
            </a:endParaRPr>
          </a:p>
          <a:p>
            <a:pPr marL="0" indent="0" algn="l" eaLnBrk="1">
              <a:defRPr/>
            </a:pPr>
            <a:r>
              <a:rPr lang="zh-CHT" altLang="en-US" sz="4800" baseline="30000" dirty="0" smtClean="0">
                <a:solidFill>
                  <a:srgbClr val="FFFF00"/>
                </a:solidFill>
              </a:rPr>
              <a:t>控告</a:t>
            </a:r>
            <a:endParaRPr lang="en-US" altLang="zh-CHT" sz="4800" baseline="30000" dirty="0" smtClean="0"/>
          </a:p>
          <a:p>
            <a:pPr marL="0" indent="0" algn="l" eaLnBrk="1">
              <a:defRPr/>
            </a:pPr>
            <a:r>
              <a:rPr lang="zh-CHT" altLang="en-US" sz="4800" baseline="30000" dirty="0" smtClean="0">
                <a:solidFill>
                  <a:srgbClr val="FFFF00"/>
                </a:solidFill>
              </a:rPr>
              <a:t>定罪</a:t>
            </a:r>
            <a:endParaRPr lang="en-US" altLang="zh-CHT" sz="4800" baseline="30000" dirty="0" smtClean="0">
              <a:solidFill>
                <a:srgbClr val="FFFF00"/>
              </a:solidFill>
            </a:endParaRPr>
          </a:p>
          <a:p>
            <a:pPr marL="0" indent="0" algn="l" eaLnBrk="1">
              <a:defRPr/>
            </a:pPr>
            <a:r>
              <a:rPr lang="zh-CHT" altLang="en-US" sz="4800" baseline="30000" dirty="0" smtClean="0">
                <a:solidFill>
                  <a:srgbClr val="FFFF00"/>
                </a:solidFill>
              </a:rPr>
              <a:t>隔絕</a:t>
            </a:r>
            <a:endParaRPr lang="en-US" sz="4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33600" y="2190750"/>
            <a:ext cx="167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marL="0" indent="0" algn="l" eaLnBrk="1">
              <a:defRPr/>
            </a:pPr>
            <a:r>
              <a:rPr lang="zh-CN" altLang="en-US" sz="4800" baseline="30000" dirty="0" smtClean="0">
                <a:solidFill>
                  <a:srgbClr val="FFFF00"/>
                </a:solidFill>
              </a:rPr>
              <a:t>安全</a:t>
            </a:r>
            <a:endParaRPr lang="en-US" altLang="zh-CN" sz="4800" baseline="30000" dirty="0" smtClean="0">
              <a:solidFill>
                <a:srgbClr val="FFFF00"/>
              </a:solidFill>
            </a:endParaRPr>
          </a:p>
          <a:p>
            <a:pPr marL="0" indent="0" algn="l" eaLnBrk="1">
              <a:defRPr/>
            </a:pPr>
            <a:r>
              <a:rPr lang="zh-CHT" altLang="en-US" sz="4800" baseline="30000" dirty="0" smtClean="0">
                <a:solidFill>
                  <a:srgbClr val="FFFF00"/>
                </a:solidFill>
              </a:rPr>
              <a:t>賜</a:t>
            </a:r>
            <a:r>
              <a:rPr lang="zh-CN" altLang="en-US" sz="4800" baseline="30000" dirty="0" smtClean="0">
                <a:solidFill>
                  <a:srgbClr val="FFFF00"/>
                </a:solidFill>
              </a:rPr>
              <a:t>給</a:t>
            </a:r>
            <a:endParaRPr lang="en-US" altLang="zh-CHT" sz="4800" baseline="30000" dirty="0" smtClean="0"/>
          </a:p>
          <a:p>
            <a:pPr marL="0" indent="0" algn="l" eaLnBrk="1">
              <a:defRPr/>
            </a:pPr>
            <a:r>
              <a:rPr lang="zh-CN" altLang="en-US" sz="4800" baseline="30000" dirty="0" smtClean="0">
                <a:solidFill>
                  <a:srgbClr val="FFFF00"/>
                </a:solidFill>
              </a:rPr>
              <a:t>归属</a:t>
            </a:r>
            <a:endParaRPr lang="en-US" altLang="zh-CN" sz="4800" baseline="30000" dirty="0" smtClean="0">
              <a:solidFill>
                <a:srgbClr val="FFFF00"/>
              </a:solidFill>
            </a:endParaRPr>
          </a:p>
          <a:p>
            <a:pPr marL="0" indent="0" algn="l" eaLnBrk="1">
              <a:defRPr/>
            </a:pPr>
            <a:r>
              <a:rPr lang="zh-CN" altLang="en-US" sz="4800" baseline="30000" dirty="0" smtClean="0">
                <a:solidFill>
                  <a:srgbClr val="FFFF00"/>
                </a:solidFill>
              </a:rPr>
              <a:t>尊重</a:t>
            </a:r>
          </a:p>
          <a:p>
            <a:pPr marL="0" indent="0" algn="l" eaLnBrk="1">
              <a:defRPr/>
            </a:pPr>
            <a:r>
              <a:rPr lang="zh-CN" altLang="en-US" sz="4800" baseline="30000" dirty="0" smtClean="0">
                <a:solidFill>
                  <a:srgbClr val="FFFF00"/>
                </a:solidFill>
              </a:rPr>
              <a:t>同在</a:t>
            </a:r>
            <a:endParaRPr lang="en-US" altLang="zh-CN" sz="4800" baseline="30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7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676400" y="-89647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zh-CN" altLang="en-US" sz="4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罗马书</a:t>
            </a:r>
            <a:r>
              <a:rPr lang="en-US" altLang="zh-CN" sz="4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zh-CN" altLang="en-US" sz="4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</a:t>
            </a:r>
            <a:r>
              <a:rPr lang="en-US" altLang="zh-CN" sz="48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31-39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3447" y="819150"/>
            <a:ext cx="9157447" cy="4800600"/>
          </a:xfrm>
        </p:spPr>
        <p:txBody>
          <a:bodyPr/>
          <a:lstStyle/>
          <a:p>
            <a:pPr marL="0" indent="0" algn="l" eaLnBrk="1">
              <a:defRPr/>
            </a:pPr>
            <a:r>
              <a:rPr lang="en-US" altLang="zh-CHT" baseline="30000" dirty="0"/>
              <a:t>31 </a:t>
            </a:r>
            <a:r>
              <a:rPr lang="zh-CHT" altLang="en-US" baseline="30000" dirty="0"/>
              <a:t>既是這樣，還有什麼說的呢？神若幫助我們，誰能敵擋我們呢？ </a:t>
            </a:r>
            <a:r>
              <a:rPr lang="en-US" altLang="zh-CHT" baseline="30000" dirty="0"/>
              <a:t>32 </a:t>
            </a:r>
            <a:r>
              <a:rPr lang="zh-CHT" altLang="en-US" baseline="30000" dirty="0"/>
              <a:t>神既不愛惜自己的兒子，為我們眾人捨了，豈不也把萬物和他一同白白地賜給我們嗎？ </a:t>
            </a:r>
            <a:r>
              <a:rPr lang="en-US" altLang="zh-CHT" baseline="30000" dirty="0"/>
              <a:t>33 </a:t>
            </a:r>
            <a:r>
              <a:rPr lang="zh-CHT" altLang="en-US" baseline="30000" dirty="0"/>
              <a:t>誰能控告神所揀選的人呢？有神稱他們為義了</a:t>
            </a:r>
            <a:r>
              <a:rPr lang="zh-CHT" altLang="en-US" baseline="30000" dirty="0" smtClean="0"/>
              <a:t>。</a:t>
            </a:r>
            <a:r>
              <a:rPr lang="en-US" altLang="zh-CHT" baseline="30000" dirty="0" smtClean="0"/>
              <a:t>34 </a:t>
            </a:r>
            <a:r>
              <a:rPr lang="zh-CHT" altLang="en-US" baseline="30000" dirty="0"/>
              <a:t>誰能定他們的罪呢？有基督耶穌已經死了，而且從死裡復活，現今在神的右邊，也替我們祈求</a:t>
            </a:r>
            <a:r>
              <a:rPr lang="zh-CHT" altLang="en-US" baseline="30000" dirty="0" smtClean="0"/>
              <a:t>。</a:t>
            </a:r>
            <a:r>
              <a:rPr lang="en-US" altLang="zh-CHT" baseline="30000" dirty="0" smtClean="0"/>
              <a:t>35 </a:t>
            </a:r>
            <a:r>
              <a:rPr lang="zh-CHT" altLang="en-US" baseline="30000" dirty="0"/>
              <a:t>誰能使我們與基督的愛隔絕呢？難道是患難嗎？是困苦嗎？是逼迫嗎？是飢餓嗎？是赤身露體嗎？是危險嗎？是刀劍嗎？ </a:t>
            </a:r>
            <a:r>
              <a:rPr lang="en-US" altLang="zh-CHT" baseline="30000" dirty="0"/>
              <a:t>36 </a:t>
            </a:r>
            <a:r>
              <a:rPr lang="zh-CHT" altLang="en-US" baseline="30000" dirty="0"/>
              <a:t>如經上所記：「我們為你的緣故終日被殺，人看我們如將宰的羊。」 </a:t>
            </a:r>
            <a:r>
              <a:rPr lang="en-US" altLang="zh-CHT" baseline="30000" dirty="0"/>
              <a:t>37 </a:t>
            </a:r>
            <a:r>
              <a:rPr lang="zh-CHT" altLang="en-US" baseline="30000" dirty="0"/>
              <a:t>然而，靠著愛我們的主，在這一切的事上已經得勝有餘了。 </a:t>
            </a:r>
            <a:r>
              <a:rPr lang="en-US" altLang="zh-CHT" baseline="30000" dirty="0"/>
              <a:t>38 </a:t>
            </a:r>
            <a:r>
              <a:rPr lang="zh-CHT" altLang="en-US" baseline="30000" dirty="0"/>
              <a:t>因為我深信：無論是死，是生，是天使，是掌權的，是有能的，是現在的事，是將來的事， </a:t>
            </a:r>
            <a:r>
              <a:rPr lang="en-US" altLang="zh-CHT" baseline="30000" dirty="0"/>
              <a:t>39 </a:t>
            </a:r>
            <a:r>
              <a:rPr lang="zh-CHT" altLang="en-US" baseline="30000" dirty="0"/>
              <a:t>是高處的，是低處的，是別的受造之物，都不能叫我們與神的愛隔絕；這愛是在我們的主基督耶穌裡</a:t>
            </a:r>
            <a:r>
              <a:rPr lang="zh-CHT" altLang="en-US" baseline="30000" dirty="0" smtClean="0"/>
              <a:t>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907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8400" y="1733550"/>
            <a:ext cx="7467600" cy="3181350"/>
          </a:xfrm>
        </p:spPr>
        <p:txBody>
          <a:bodyPr/>
          <a:lstStyle/>
          <a:p>
            <a:pPr marL="685800" indent="-685800" algn="l">
              <a:buFont typeface="Arial"/>
              <a:buChar char="•"/>
            </a:pPr>
            <a:r>
              <a:rPr lang="zh-TW" altLang="en-US" sz="4800" kern="1200" dirty="0">
                <a:effectLst/>
                <a:latin typeface="Arial" charset="0"/>
                <a:ea typeface="宋体" pitchFamily="2" charset="-122"/>
              </a:rPr>
              <a:t>神赦免我们 </a:t>
            </a:r>
            <a:r>
              <a:rPr lang="en-US" altLang="zh-TW" sz="4800" kern="1200" dirty="0">
                <a:effectLst/>
                <a:latin typeface="Arial" charset="0"/>
                <a:ea typeface="宋体" pitchFamily="2" charset="-122"/>
              </a:rPr>
              <a:t>Forgive </a:t>
            </a:r>
            <a:endParaRPr lang="en-US" altLang="zh-TW" sz="4800" kern="1200" dirty="0" smtClean="0">
              <a:effectLst/>
              <a:latin typeface="Arial" charset="0"/>
              <a:ea typeface="宋体" pitchFamily="2" charset="-122"/>
            </a:endParaRPr>
          </a:p>
          <a:p>
            <a:pPr marL="685800" indent="-685800" algn="l">
              <a:buFont typeface="Arial"/>
              <a:buChar char="•"/>
            </a:pPr>
            <a:r>
              <a:rPr lang="zh-TW" altLang="en-US" sz="4800" kern="1200" dirty="0" smtClean="0">
                <a:effectLst/>
                <a:latin typeface="Arial" charset="0"/>
                <a:ea typeface="宋体" pitchFamily="2" charset="-122"/>
              </a:rPr>
              <a:t>神赐予我们 </a:t>
            </a:r>
            <a:r>
              <a:rPr lang="en-US" altLang="zh-TW" sz="4800" kern="1200" dirty="0">
                <a:effectLst/>
                <a:latin typeface="Arial" charset="0"/>
                <a:ea typeface="宋体" pitchFamily="2" charset="-122"/>
              </a:rPr>
              <a:t>Give </a:t>
            </a:r>
            <a:endParaRPr lang="en-US" altLang="zh-TW" sz="4800" kern="1200" dirty="0" smtClean="0">
              <a:effectLst/>
              <a:latin typeface="Arial" charset="0"/>
              <a:ea typeface="宋体" pitchFamily="2" charset="-122"/>
            </a:endParaRPr>
          </a:p>
          <a:p>
            <a:pPr marL="685800" indent="-685800" algn="l">
              <a:buFont typeface="Arial"/>
              <a:buChar char="•"/>
            </a:pPr>
            <a:r>
              <a:rPr lang="zh-TW" altLang="en-US" sz="4800" kern="1200" dirty="0" smtClean="0">
                <a:effectLst/>
                <a:latin typeface="Arial" charset="0"/>
                <a:ea typeface="宋体" pitchFamily="2" charset="-122"/>
              </a:rPr>
              <a:t>神疼爱我们 </a:t>
            </a:r>
            <a:r>
              <a:rPr lang="en-US" altLang="zh-TW" sz="4800" kern="1200" dirty="0">
                <a:effectLst/>
                <a:latin typeface="Arial" charset="0"/>
                <a:ea typeface="宋体" pitchFamily="2" charset="-122"/>
              </a:rPr>
              <a:t>Love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4600" y="133350"/>
            <a:ext cx="5867400" cy="17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dirty="0" smtClean="0">
                <a:ea typeface="宋体" pitchFamily="2" charset="-122"/>
              </a:rPr>
              <a:t>在主基督耶穌裡</a:t>
            </a:r>
            <a:endParaRPr lang="zh-TW" altLang="en-US" sz="2800" b="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90638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3000" y="514350"/>
            <a:ext cx="8001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上周挑战：</a:t>
            </a:r>
            <a:endParaRPr lang="en-US" altLang="zh-CN" sz="28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algn="ctr">
              <a:defRPr/>
            </a:pPr>
            <a:endParaRPr lang="en-US" altLang="zh-CN" sz="28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algn="ctr">
              <a:defRPr/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轻看苦楚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 </a:t>
            </a:r>
          </a:p>
          <a:p>
            <a:pPr lvl="3">
              <a:defRPr/>
            </a:pPr>
            <a:endParaRPr lang="en-US" altLang="zh-TW" sz="28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>
              <a:defRPr/>
            </a:pPr>
            <a:r>
              <a:rPr lang="zh-CN" altLang="en-US" sz="2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罗马</a:t>
            </a:r>
            <a:r>
              <a:rPr lang="zh-TW" altLang="en-US" sz="2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书</a:t>
            </a:r>
            <a:r>
              <a:rPr lang="en-US" altLang="zh-CHT" sz="2800" dirty="0"/>
              <a:t>8</a:t>
            </a:r>
            <a:r>
              <a:rPr lang="en-US" altLang="zh-CN" sz="2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:</a:t>
            </a:r>
            <a:r>
              <a:rPr lang="en-US" altLang="zh-CHT" sz="2800" dirty="0"/>
              <a:t>38 </a:t>
            </a:r>
            <a:r>
              <a:rPr lang="zh-CHT" altLang="en-US" sz="2800" dirty="0"/>
              <a:t>因為我深信：無論是死，是生，是天使，是掌權的，是有能的，是現在的事，是將來的事</a:t>
            </a:r>
            <a:r>
              <a:rPr lang="zh-CHT" altLang="en-US" sz="2800" dirty="0" smtClean="0"/>
              <a:t>，</a:t>
            </a:r>
            <a:r>
              <a:rPr lang="en-US" altLang="zh-CHT" sz="2800" dirty="0" smtClean="0"/>
              <a:t>39 </a:t>
            </a:r>
            <a:r>
              <a:rPr lang="zh-CHT" altLang="en-US" sz="2800" dirty="0"/>
              <a:t>是高處的，是低處的，是別的受造之物，</a:t>
            </a:r>
            <a:r>
              <a:rPr lang="zh-CHT" altLang="en-US" sz="2800" dirty="0">
                <a:solidFill>
                  <a:srgbClr val="FFFF00"/>
                </a:solidFill>
              </a:rPr>
              <a:t>都不能叫我們與神的愛隔絕；這愛是在我們的主基督耶穌裡的。</a:t>
            </a:r>
            <a:endParaRPr lang="en-US" sz="2800" dirty="0">
              <a:solidFill>
                <a:srgbClr val="FFFF00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779016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1" y="209550"/>
            <a:ext cx="87630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本周挑战：</a:t>
            </a:r>
            <a:endParaRPr lang="en-US" altLang="zh-CN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algn="ctr">
              <a:defRPr/>
            </a:pPr>
            <a:endParaRPr lang="en-US" altLang="zh-CN" sz="32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FFFF00"/>
                </a:solidFill>
              </a:rPr>
              <a:t>和好</a:t>
            </a:r>
            <a:r>
              <a:rPr lang="en-US" altLang="zh-CN" sz="3200" dirty="0" err="1" smtClean="0">
                <a:solidFill>
                  <a:srgbClr val="FFFF00"/>
                </a:solidFill>
              </a:rPr>
              <a:t>Forgive</a:t>
            </a:r>
            <a:endParaRPr lang="en-US" altLang="zh-CN" sz="3200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zh-CHT" altLang="en-US" sz="3200" dirty="0" smtClean="0">
                <a:solidFill>
                  <a:srgbClr val="FFFF00"/>
                </a:solidFill>
              </a:rPr>
              <a:t>捨</a:t>
            </a:r>
            <a:r>
              <a:rPr lang="zh-CN" altLang="en-US" sz="3200" dirty="0" smtClean="0">
                <a:solidFill>
                  <a:srgbClr val="FFFF00"/>
                </a:solidFill>
              </a:rPr>
              <a:t>得</a:t>
            </a:r>
            <a:r>
              <a:rPr lang="en-US" altLang="zh-CN" sz="3200" dirty="0" smtClean="0">
                <a:solidFill>
                  <a:srgbClr val="FFFF00"/>
                </a:solidFill>
              </a:rPr>
              <a:t>Give</a:t>
            </a:r>
            <a:endParaRPr lang="en-US" altLang="zh-TW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罗马</a:t>
            </a:r>
            <a:r>
              <a:rPr lang="zh-TW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书</a:t>
            </a:r>
            <a:r>
              <a:rPr lang="en-US" sz="3200" b="1" dirty="0"/>
              <a:t>5:</a:t>
            </a:r>
            <a:r>
              <a:rPr lang="en-US" sz="3200" b="1" dirty="0" smtClean="0"/>
              <a:t>1</a:t>
            </a:r>
            <a:r>
              <a:rPr lang="en-US" sz="3200" dirty="0" smtClean="0"/>
              <a:t>我們</a:t>
            </a:r>
            <a:r>
              <a:rPr lang="en-US" sz="3200" dirty="0"/>
              <a:t>既因信稱義，就藉著我們的主耶穌基督得與神</a:t>
            </a:r>
            <a:r>
              <a:rPr lang="en-US" sz="3200" dirty="0">
                <a:solidFill>
                  <a:srgbClr val="FFFF00"/>
                </a:solidFill>
              </a:rPr>
              <a:t>相</a:t>
            </a:r>
            <a:r>
              <a:rPr lang="en-US" sz="3200" dirty="0" smtClean="0">
                <a:solidFill>
                  <a:srgbClr val="FFFF00"/>
                </a:solidFill>
              </a:rPr>
              <a:t>和</a:t>
            </a:r>
            <a:r>
              <a:rPr lang="en-US" sz="3200" b="1" dirty="0" smtClean="0"/>
              <a:t>11</a:t>
            </a:r>
            <a:r>
              <a:rPr lang="en-US" sz="3200" dirty="0" smtClean="0"/>
              <a:t>不但</a:t>
            </a:r>
            <a:r>
              <a:rPr lang="en-US" sz="3200" dirty="0"/>
              <a:t>如此，我們既藉著我主耶穌基督得與神</a:t>
            </a:r>
            <a:r>
              <a:rPr lang="en-US" sz="3200" dirty="0">
                <a:solidFill>
                  <a:srgbClr val="FFFF00"/>
                </a:solidFill>
              </a:rPr>
              <a:t>和好</a:t>
            </a:r>
            <a:r>
              <a:rPr lang="en-US" sz="3200" dirty="0"/>
              <a:t>，也就藉著他以神為樂</a:t>
            </a:r>
            <a:r>
              <a:rPr lang="en-US" sz="3200" dirty="0" smtClean="0"/>
              <a:t>。</a:t>
            </a:r>
            <a:r>
              <a:rPr lang="en-US" altLang="zh-CN" sz="3200" dirty="0" smtClean="0"/>
              <a:t>8</a:t>
            </a:r>
            <a:r>
              <a:rPr lang="en-US" altLang="zh-CN" sz="3200" dirty="0"/>
              <a:t>:</a:t>
            </a:r>
            <a:r>
              <a:rPr lang="en-US" altLang="zh-CHT" sz="3200" dirty="0"/>
              <a:t>32 </a:t>
            </a:r>
            <a:r>
              <a:rPr lang="zh-CHT" altLang="en-US" sz="3200" dirty="0"/>
              <a:t>神既不愛惜自己的兒子，為我們眾人</a:t>
            </a:r>
            <a:r>
              <a:rPr lang="zh-CHT" altLang="en-US" sz="3200" dirty="0">
                <a:solidFill>
                  <a:srgbClr val="FFFF00"/>
                </a:solidFill>
              </a:rPr>
              <a:t>捨</a:t>
            </a:r>
            <a:r>
              <a:rPr lang="zh-CHT" altLang="en-US" sz="3200" dirty="0"/>
              <a:t>了，豈不也把萬物和他一同白白地</a:t>
            </a:r>
            <a:r>
              <a:rPr lang="zh-CHT" altLang="en-US" sz="3200" dirty="0">
                <a:solidFill>
                  <a:srgbClr val="FFFF00"/>
                </a:solidFill>
              </a:rPr>
              <a:t>賜</a:t>
            </a:r>
            <a:r>
              <a:rPr lang="zh-CHT" altLang="en-US" sz="3200" dirty="0"/>
              <a:t>給我們嗎？</a:t>
            </a:r>
            <a:endParaRPr lang="en-US" sz="3200" dirty="0">
              <a:solidFill>
                <a:srgbClr val="FFFF00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258574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460874"/>
            <a:ext cx="7239000" cy="365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我们晓得万事都互相效力，叫爱神的人得益处，就是按他旨意被召的</a:t>
            </a:r>
            <a:r>
              <a:rPr lang="en-US" sz="3200" dirty="0" smtClean="0"/>
              <a:t>人 </a:t>
            </a:r>
            <a:r>
              <a:rPr lang="en-US" sz="3200" dirty="0"/>
              <a:t>—</a:t>
            </a:r>
            <a:r>
              <a:rPr lang="en-US" sz="3200" dirty="0" smtClean="0"/>
              <a:t>—</a:t>
            </a:r>
          </a:p>
          <a:p>
            <a:r>
              <a:rPr lang="en-US" sz="4000" dirty="0" smtClean="0"/>
              <a:t>救恩的</a:t>
            </a:r>
            <a:r>
              <a:rPr lang="zh-CN" altLang="en-US" sz="4000" dirty="0" smtClean="0"/>
              <a:t>“</a:t>
            </a:r>
            <a:r>
              <a:rPr lang="en-US" sz="4000" dirty="0"/>
              <a:t>三部曲</a:t>
            </a:r>
            <a:r>
              <a:rPr lang="zh-CN" altLang="en-US" sz="4000" dirty="0" smtClean="0"/>
              <a:t>”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稱</a:t>
            </a:r>
            <a:r>
              <a:rPr lang="en-US" sz="4000" dirty="0" err="1"/>
              <a:t>義Justification</a:t>
            </a:r>
            <a:r>
              <a:rPr lang="en-US" sz="4000" dirty="0"/>
              <a:t> 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err="1"/>
              <a:t>成聖Sanctification</a:t>
            </a:r>
            <a:r>
              <a:rPr lang="en-US" sz="4000" dirty="0"/>
              <a:t> 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err="1"/>
              <a:t>榮耀Glorification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724400" y="590550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6000" baseline="30000" dirty="0" smtClean="0"/>
              <a:t>既是</a:t>
            </a:r>
            <a:r>
              <a:rPr lang="zh-CHT" altLang="en-US" sz="6000" baseline="30000" dirty="0" smtClean="0">
                <a:solidFill>
                  <a:srgbClr val="FFFF00"/>
                </a:solidFill>
              </a:rPr>
              <a:t>這樣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5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961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宋体"/>
                <a:ea typeface="宋体"/>
                <a:cs typeface="宋体"/>
              </a:rPr>
              <a:t>腓</a:t>
            </a:r>
            <a:r>
              <a:rPr lang="ja-JP" altLang="en-US" sz="2800" dirty="0">
                <a:latin typeface="宋体"/>
                <a:ea typeface="宋体"/>
                <a:cs typeface="宋体"/>
              </a:rPr>
              <a:t>立比書</a:t>
            </a:r>
            <a:r>
              <a:rPr lang="en-US" altLang="zh-TW" sz="2800" dirty="0">
                <a:latin typeface="宋体"/>
                <a:ea typeface="宋体"/>
                <a:cs typeface="宋体"/>
              </a:rPr>
              <a:t>1:</a:t>
            </a:r>
            <a:r>
              <a:rPr lang="en-US" altLang="zh-TW" sz="2800" dirty="0" smtClean="0">
                <a:latin typeface="宋体"/>
                <a:ea typeface="宋体"/>
                <a:cs typeface="宋体"/>
              </a:rPr>
              <a:t>29</a:t>
            </a:r>
            <a:r>
              <a:rPr lang="zh-TW" altLang="en-US" sz="2800" dirty="0" smtClean="0">
                <a:latin typeface="宋体"/>
                <a:ea typeface="宋体"/>
                <a:cs typeface="宋体"/>
              </a:rPr>
              <a:t>因為你們</a:t>
            </a:r>
            <a:r>
              <a:rPr lang="zh-TW" altLang="en-US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蒙恩</a:t>
            </a:r>
            <a:r>
              <a:rPr lang="zh-TW" altLang="en-US" sz="2800" dirty="0">
                <a:latin typeface="宋体"/>
                <a:ea typeface="宋体"/>
                <a:cs typeface="宋体"/>
              </a:rPr>
              <a:t>，不但得以</a:t>
            </a:r>
            <a:r>
              <a:rPr lang="zh-TW" altLang="en-US" sz="2800" dirty="0">
                <a:solidFill>
                  <a:srgbClr val="FFFF00"/>
                </a:solidFill>
                <a:latin typeface="宋体"/>
                <a:ea typeface="宋体"/>
                <a:cs typeface="宋体"/>
              </a:rPr>
              <a:t>信服基督</a:t>
            </a:r>
            <a:r>
              <a:rPr lang="zh-TW" altLang="en-US" sz="2800" dirty="0">
                <a:latin typeface="宋体"/>
                <a:ea typeface="宋体"/>
                <a:cs typeface="宋体"/>
              </a:rPr>
              <a:t>，並要為他</a:t>
            </a:r>
            <a:r>
              <a:rPr lang="zh-TW" altLang="en-US" sz="2800" dirty="0">
                <a:solidFill>
                  <a:srgbClr val="FFFF00"/>
                </a:solidFill>
                <a:latin typeface="宋体"/>
                <a:ea typeface="宋体"/>
                <a:cs typeface="宋体"/>
              </a:rPr>
              <a:t>受苦</a:t>
            </a:r>
            <a:r>
              <a:rPr lang="zh-TW" altLang="en-US" sz="2800" dirty="0" smtClean="0">
                <a:latin typeface="宋体"/>
                <a:ea typeface="宋体"/>
                <a:cs typeface="宋体"/>
              </a:rPr>
              <a:t>。</a:t>
            </a:r>
            <a:r>
              <a:rPr lang="zh-CN" altLang="zh-TW" sz="2800" dirty="0" smtClean="0">
                <a:latin typeface="宋体"/>
                <a:ea typeface="宋体"/>
                <a:cs typeface="宋体"/>
              </a:rPr>
              <a:t>2</a:t>
            </a:r>
            <a:r>
              <a:rPr lang="en-US" altLang="zh-TW" sz="2800" dirty="0" smtClean="0">
                <a:latin typeface="宋体"/>
                <a:ea typeface="宋体"/>
                <a:cs typeface="宋体"/>
              </a:rPr>
              <a:t>:</a:t>
            </a:r>
            <a:r>
              <a:rPr lang="en-US" altLang="zh-CHT" sz="2800" dirty="0" smtClean="0">
                <a:latin typeface="宋体"/>
                <a:ea typeface="宋体"/>
                <a:cs typeface="宋体"/>
              </a:rPr>
              <a:t>8 </a:t>
            </a:r>
            <a:r>
              <a:rPr lang="zh-CHT" altLang="en-US" sz="2800" dirty="0" smtClean="0">
                <a:latin typeface="宋体"/>
                <a:ea typeface="宋体"/>
                <a:cs typeface="宋体"/>
              </a:rPr>
              <a:t>就自己卑微</a:t>
            </a:r>
            <a:r>
              <a:rPr lang="zh-CHT" altLang="en-US" sz="2800" dirty="0">
                <a:latin typeface="宋体"/>
                <a:ea typeface="宋体"/>
                <a:cs typeface="宋体"/>
              </a:rPr>
              <a:t>，存心順服以至於死，且死在十字架上</a:t>
            </a:r>
            <a:r>
              <a:rPr lang="zh-CHT" altLang="en-US" sz="2800" dirty="0" smtClean="0">
                <a:latin typeface="宋体"/>
                <a:ea typeface="宋体"/>
                <a:cs typeface="宋体"/>
              </a:rPr>
              <a:t>。</a:t>
            </a:r>
            <a:r>
              <a:rPr lang="en-US" altLang="zh-CHT" sz="2800" dirty="0" smtClean="0">
                <a:latin typeface="宋体"/>
                <a:ea typeface="宋体"/>
                <a:cs typeface="宋体"/>
              </a:rPr>
              <a:t>9 </a:t>
            </a:r>
            <a:r>
              <a:rPr lang="zh-CHT" altLang="en-US" sz="2800" dirty="0">
                <a:latin typeface="宋体"/>
                <a:ea typeface="宋体"/>
                <a:cs typeface="宋体"/>
              </a:rPr>
              <a:t>所以神將他升為</a:t>
            </a:r>
            <a:r>
              <a:rPr lang="zh-CHT" altLang="en-US" sz="2800" dirty="0" smtClean="0">
                <a:latin typeface="宋体"/>
                <a:ea typeface="宋体"/>
                <a:cs typeface="宋体"/>
              </a:rPr>
              <a:t>至高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。</a:t>
            </a:r>
            <a:r>
              <a:rPr lang="zh-CN" altLang="zh-TW" sz="2800" dirty="0" smtClean="0">
                <a:latin typeface="宋体"/>
                <a:ea typeface="宋体"/>
                <a:cs typeface="宋体"/>
              </a:rPr>
              <a:t>3</a:t>
            </a:r>
            <a:r>
              <a:rPr lang="en-US" altLang="zh-TW" sz="2800" dirty="0" smtClean="0">
                <a:latin typeface="宋体"/>
                <a:ea typeface="宋体"/>
                <a:cs typeface="宋体"/>
              </a:rPr>
              <a:t>:</a:t>
            </a:r>
            <a:r>
              <a:rPr lang="en-US" altLang="zh-CHT" sz="2800" dirty="0" smtClean="0"/>
              <a:t>10 </a:t>
            </a:r>
            <a:r>
              <a:rPr lang="zh-CHT" altLang="en-US" sz="2800" dirty="0"/>
              <a:t>使我認識基督，曉得他復活的大能，並且曉得和他一同</a:t>
            </a:r>
            <a:r>
              <a:rPr lang="zh-CHT" altLang="en-US" sz="2800" dirty="0">
                <a:solidFill>
                  <a:srgbClr val="FFFF00"/>
                </a:solidFill>
              </a:rPr>
              <a:t>受苦</a:t>
            </a:r>
            <a:r>
              <a:rPr lang="zh-CHT" altLang="en-US" sz="2800" dirty="0"/>
              <a:t>，效法</a:t>
            </a:r>
            <a:r>
              <a:rPr lang="zh-CHT" altLang="en-US" sz="2800" dirty="0" smtClean="0"/>
              <a:t>他的死</a:t>
            </a:r>
            <a:r>
              <a:rPr lang="zh-CN" altLang="zh-CHT" sz="2800" dirty="0"/>
              <a:t>，</a:t>
            </a:r>
            <a:r>
              <a:rPr lang="en-US" altLang="zh-CN" sz="2800" dirty="0" smtClean="0"/>
              <a:t>3:</a:t>
            </a:r>
            <a:r>
              <a:rPr lang="en-US" altLang="zh-CHT" sz="2800" dirty="0" smtClean="0"/>
              <a:t>19 </a:t>
            </a:r>
            <a:r>
              <a:rPr lang="zh-CHT" altLang="en-US" sz="2800" dirty="0"/>
              <a:t>他們的結局就是沉淪，他們的神就是自己的肚腹！他們以自己的羞辱為榮耀，專以地上的事為念</a:t>
            </a:r>
            <a:r>
              <a:rPr lang="zh-CHT" altLang="en-US" sz="2800" dirty="0" smtClean="0"/>
              <a:t>。</a:t>
            </a:r>
            <a:r>
              <a:rPr lang="en-US" altLang="zh-CHT" sz="2800" dirty="0" smtClean="0"/>
              <a:t>20 </a:t>
            </a:r>
            <a:r>
              <a:rPr lang="zh-CHT" altLang="en-US" sz="2800" dirty="0"/>
              <a:t>我們卻是天上的國民，並且等候救主，就是主耶穌基督，從天上降臨。 </a:t>
            </a:r>
            <a:r>
              <a:rPr lang="en-US" altLang="zh-CHT" sz="2800" dirty="0"/>
              <a:t>21 </a:t>
            </a:r>
            <a:r>
              <a:rPr lang="zh-CHT" altLang="en-US" sz="2800" dirty="0"/>
              <a:t>他要按著那能叫萬有歸服自己的大能，將我們這卑賤的身體改變形狀，</a:t>
            </a:r>
            <a:r>
              <a:rPr lang="zh-CHT" altLang="en-US" sz="2800" dirty="0">
                <a:solidFill>
                  <a:srgbClr val="FFFF00"/>
                </a:solidFill>
              </a:rPr>
              <a:t>和他自己榮耀的身體相似</a:t>
            </a:r>
            <a:r>
              <a:rPr lang="zh-CHT" altLang="en-US" sz="2800" dirty="0"/>
              <a:t>。</a:t>
            </a:r>
            <a:endParaRPr lang="en-US" sz="2800" dirty="0" smtClean="0">
              <a:latin typeface="宋体"/>
              <a:ea typeface="宋体"/>
              <a:cs typeface="宋体"/>
            </a:endParaRPr>
          </a:p>
          <a:p>
            <a:pPr eaLnBrk="0" hangingPunct="0">
              <a:spcBef>
                <a:spcPct val="30000"/>
              </a:spcBef>
              <a:defRPr/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结论</a:t>
            </a:r>
            <a:r>
              <a:rPr lang="en-US" altLang="zh-CN" sz="2800" dirty="0" smtClean="0">
                <a:latin typeface="宋体"/>
                <a:ea typeface="宋体"/>
                <a:cs typeface="宋体"/>
              </a:rPr>
              <a:t>——</a:t>
            </a:r>
            <a:r>
              <a:rPr lang="zh-TW" altLang="en-US" sz="2800" dirty="0" smtClean="0">
                <a:latin typeface="宋体"/>
                <a:ea typeface="宋体"/>
                <a:cs typeface="宋体"/>
              </a:rPr>
              <a:t>受苦让我增</a:t>
            </a:r>
            <a:r>
              <a:rPr lang="zh-TW" altLang="en-US" sz="2800" dirty="0">
                <a:latin typeface="宋体"/>
                <a:ea typeface="宋体"/>
                <a:cs typeface="宋体"/>
              </a:rPr>
              <a:t>益我所</a:t>
            </a:r>
            <a:r>
              <a:rPr lang="zh-TW" altLang="en-US" sz="2800" dirty="0" smtClean="0">
                <a:latin typeface="宋体"/>
                <a:ea typeface="宋体"/>
                <a:cs typeface="宋体"/>
              </a:rPr>
              <a:t>不能</a:t>
            </a:r>
            <a:r>
              <a:rPr lang="zh-CHT" altLang="en-US" sz="2800" dirty="0"/>
              <a:t>，靠著愛我們的主，在這一切的事上已經得勝有餘了。</a:t>
            </a:r>
            <a:endParaRPr lang="en-US" altLang="zh-TW" sz="2800" dirty="0"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6995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72963"/>
            <a:ext cx="7772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蒙恩</a:t>
            </a:r>
            <a:r>
              <a:rPr lang="zh-CN" altLang="en-US" sz="36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：</a:t>
            </a:r>
            <a:r>
              <a:rPr lang="en-US" sz="3600" dirty="0" smtClean="0"/>
              <a:t>救恩的</a:t>
            </a:r>
            <a:r>
              <a:rPr lang="zh-CN" altLang="en-US" sz="3600" dirty="0" smtClean="0"/>
              <a:t>“</a:t>
            </a:r>
            <a:r>
              <a:rPr lang="en-US" sz="3600" dirty="0"/>
              <a:t>三部曲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pPr algn="ctr"/>
            <a:endParaRPr lang="en-US" sz="3600" dirty="0" smtClean="0"/>
          </a:p>
          <a:p>
            <a:pPr marL="571500" indent="-571500">
              <a:buFont typeface="Arial"/>
              <a:buChar char="•"/>
            </a:pPr>
            <a:r>
              <a:rPr lang="zh-TW" altLang="en-US" sz="3600" dirty="0">
                <a:solidFill>
                  <a:srgbClr val="FFFF00"/>
                </a:solidFill>
                <a:latin typeface="宋体"/>
                <a:ea typeface="宋体"/>
                <a:cs typeface="宋体"/>
              </a:rPr>
              <a:t>信服基督</a:t>
            </a:r>
            <a:r>
              <a:rPr lang="en-US" sz="3600" dirty="0" err="1" smtClean="0"/>
              <a:t>稱</a:t>
            </a:r>
            <a:r>
              <a:rPr lang="en-US" sz="3600" dirty="0" err="1"/>
              <a:t>義</a:t>
            </a:r>
            <a:r>
              <a:rPr lang="en-US" sz="3600" dirty="0" err="1" smtClean="0"/>
              <a:t>Justification</a:t>
            </a:r>
            <a:endParaRPr lang="en-US" sz="3600" dirty="0" smtClean="0"/>
          </a:p>
          <a:p>
            <a:pPr marL="1485900" lvl="2" indent="-571500">
              <a:buFont typeface="Wingdings" charset="2"/>
              <a:buChar char="ü"/>
            </a:pPr>
            <a:r>
              <a:rPr lang="en-US" sz="2600" dirty="0" err="1"/>
              <a:t>擺脫</a:t>
            </a:r>
            <a:r>
              <a:rPr lang="en-US" sz="2600" dirty="0" err="1" smtClean="0"/>
              <a:t>罪</a:t>
            </a:r>
            <a:r>
              <a:rPr lang="en-US" sz="2600" dirty="0" err="1"/>
              <a:t>的懲罰</a:t>
            </a:r>
            <a:r>
              <a:rPr lang="en-US" sz="2600" dirty="0" err="1" smtClean="0"/>
              <a:t>Penalty</a:t>
            </a:r>
            <a:endParaRPr lang="en-US" sz="2600" dirty="0" smtClean="0"/>
          </a:p>
          <a:p>
            <a:pPr marL="571500" indent="-571500">
              <a:buFont typeface="Arial"/>
              <a:buChar char="•"/>
            </a:pPr>
            <a:r>
              <a:rPr lang="zh-CHT" altLang="en-US" sz="3600" dirty="0">
                <a:solidFill>
                  <a:srgbClr val="FFFF00"/>
                </a:solidFill>
              </a:rPr>
              <a:t>受苦</a:t>
            </a:r>
            <a:r>
              <a:rPr lang="en-US" sz="3600" dirty="0" err="1" smtClean="0"/>
              <a:t>成</a:t>
            </a:r>
            <a:r>
              <a:rPr lang="en-US" sz="3600" dirty="0" err="1"/>
              <a:t>聖</a:t>
            </a:r>
            <a:r>
              <a:rPr lang="en-US" sz="3600" dirty="0" err="1" smtClean="0"/>
              <a:t>Sanctification</a:t>
            </a:r>
            <a:endParaRPr lang="en-US" sz="3600" dirty="0" smtClean="0"/>
          </a:p>
          <a:p>
            <a:pPr marL="1485900" lvl="2" indent="-571500">
              <a:buFont typeface="Wingdings" charset="2"/>
              <a:buChar char="ü"/>
            </a:pPr>
            <a:r>
              <a:rPr lang="en-US" sz="2600" dirty="0" err="1"/>
              <a:t>擺脫</a:t>
            </a:r>
            <a:r>
              <a:rPr lang="en-US" sz="2600" dirty="0" err="1" smtClean="0"/>
              <a:t>罪</a:t>
            </a:r>
            <a:r>
              <a:rPr lang="en-US" sz="2600" dirty="0" err="1"/>
              <a:t>的權勢</a:t>
            </a:r>
            <a:r>
              <a:rPr lang="en-US" sz="2600" dirty="0" err="1" smtClean="0"/>
              <a:t>Power</a:t>
            </a:r>
            <a:r>
              <a:rPr lang="en-US" sz="2600" dirty="0"/>
              <a:t> </a:t>
            </a:r>
            <a:endParaRPr lang="en-US" sz="2600" dirty="0" smtClean="0"/>
          </a:p>
          <a:p>
            <a:pPr marL="571500" indent="-571500">
              <a:buFont typeface="Arial"/>
              <a:buChar char="•"/>
            </a:pPr>
            <a:r>
              <a:rPr lang="zh-CHT" altLang="en-US" sz="3600" dirty="0">
                <a:solidFill>
                  <a:srgbClr val="FFFF00"/>
                </a:solidFill>
              </a:rPr>
              <a:t>和他自己榮耀的身體相似</a:t>
            </a:r>
            <a:r>
              <a:rPr lang="en-US" sz="3600" dirty="0" err="1" smtClean="0"/>
              <a:t>榮耀</a:t>
            </a:r>
            <a:r>
              <a:rPr lang="en-US" sz="3600" dirty="0" err="1"/>
              <a:t>Glorification</a:t>
            </a:r>
            <a:endParaRPr lang="en-US" sz="3600" dirty="0"/>
          </a:p>
          <a:p>
            <a:pPr marL="1485900" lvl="2" indent="-571500">
              <a:buFont typeface="Wingdings" charset="2"/>
              <a:buChar char="ü"/>
            </a:pPr>
            <a:r>
              <a:rPr lang="en-US" sz="2600" dirty="0" err="1" smtClean="0"/>
              <a:t>擺脫</a:t>
            </a:r>
            <a:r>
              <a:rPr lang="en-US" sz="2600" dirty="0" err="1"/>
              <a:t>罪的存在Presence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8543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666750"/>
            <a:ext cx="6477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/>
              <a:t>因為你們蒙恩，不但得以信服基督，並要為他受苦。</a:t>
            </a:r>
            <a:r>
              <a:rPr lang="en-US" altLang="zh-TW" sz="4000" dirty="0" smtClean="0"/>
              <a:t>(</a:t>
            </a:r>
            <a:r>
              <a:rPr lang="ja-JP" altLang="en-US" sz="4000" dirty="0"/>
              <a:t>腓立比書</a:t>
            </a:r>
            <a:r>
              <a:rPr lang="en-US" altLang="zh-TW" sz="4000" dirty="0" smtClean="0"/>
              <a:t>1</a:t>
            </a:r>
            <a:r>
              <a:rPr lang="en-US" altLang="zh-TW" sz="4000" dirty="0"/>
              <a:t>:29</a:t>
            </a:r>
            <a:r>
              <a:rPr lang="en-US" altLang="zh-TW" sz="4000" dirty="0" smtClean="0"/>
              <a:t>)</a:t>
            </a:r>
            <a:endParaRPr lang="en-US" sz="4000" dirty="0" smtClean="0"/>
          </a:p>
          <a:p>
            <a:pPr marL="571500" indent="-571500" eaLnBrk="0" hangingPunct="0">
              <a:spcBef>
                <a:spcPct val="30000"/>
              </a:spcBef>
              <a:buFont typeface="Arial"/>
              <a:buChar char="•"/>
              <a:defRPr/>
            </a:pPr>
            <a:r>
              <a:rPr lang="zh-TW" altLang="en-US" sz="4000" dirty="0" smtClean="0"/>
              <a:t>受苦让我意识</a:t>
            </a:r>
            <a:r>
              <a:rPr lang="zh-TW" altLang="en-US" sz="4000" dirty="0"/>
              <a:t>自己的局限 </a:t>
            </a:r>
            <a:endParaRPr lang="en-US" altLang="zh-TW" sz="4000" dirty="0"/>
          </a:p>
          <a:p>
            <a:pPr marL="571500" indent="-571500" eaLnBrk="0" hangingPunct="0">
              <a:spcBef>
                <a:spcPct val="30000"/>
              </a:spcBef>
              <a:buFont typeface="Arial"/>
              <a:buChar char="•"/>
              <a:defRPr/>
            </a:pPr>
            <a:r>
              <a:rPr lang="zh-TW" altLang="en-US" sz="4000" dirty="0"/>
              <a:t>受苦让我增益我所不能 </a:t>
            </a:r>
            <a:endParaRPr lang="en-US" altLang="zh-TW" sz="4000" dirty="0"/>
          </a:p>
          <a:p>
            <a:pPr marL="571500" indent="-571500" eaLnBrk="0" hangingPunct="0">
              <a:spcBef>
                <a:spcPct val="30000"/>
              </a:spcBef>
              <a:buFont typeface="Arial"/>
              <a:buChar char="•"/>
              <a:defRPr/>
            </a:pPr>
            <a:r>
              <a:rPr lang="zh-TW" altLang="en-US" sz="4000" dirty="0"/>
              <a:t>受苦让我经历主爱的同在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55113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0918" y="2495550"/>
            <a:ext cx="91355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200" dirty="0">
                <a:solidFill>
                  <a:srgbClr val="FFFFFF"/>
                </a:solidFill>
              </a:rPr>
              <a:t>因信稱義</a:t>
            </a:r>
            <a:r>
              <a:rPr lang="zh-CN" altLang="en-US" sz="3200" dirty="0" smtClean="0">
                <a:solidFill>
                  <a:srgbClr val="FFFFFF"/>
                </a:solidFill>
              </a:rPr>
              <a:t>（</a:t>
            </a:r>
            <a:r>
              <a:rPr lang="zh-CN" altLang="en-US" sz="3200" dirty="0">
                <a:solidFill>
                  <a:srgbClr val="FFFFFF"/>
                </a:solidFill>
              </a:rPr>
              <a:t>第一到</a:t>
            </a:r>
            <a:r>
              <a:rPr lang="zh-CN" altLang="en-US" sz="3200" dirty="0" smtClean="0">
                <a:solidFill>
                  <a:srgbClr val="FFFFFF"/>
                </a:solidFill>
              </a:rPr>
              <a:t>四章；基础／原因）</a:t>
            </a:r>
            <a:r>
              <a:rPr lang="en-US" altLang="zh-CN" sz="3200" dirty="0">
                <a:solidFill>
                  <a:srgbClr val="FFFFFF"/>
                </a:solidFill>
              </a:rPr>
              <a:t/>
            </a:r>
            <a:br>
              <a:rPr lang="en-US" altLang="zh-CN" sz="3200" dirty="0">
                <a:solidFill>
                  <a:srgbClr val="FFFFFF"/>
                </a:solidFill>
              </a:rPr>
            </a:br>
            <a:r>
              <a:rPr lang="zh-CHT" altLang="en-US" sz="3200" dirty="0">
                <a:solidFill>
                  <a:srgbClr val="FFFFFF"/>
                </a:solidFill>
              </a:rPr>
              <a:t>義人得生</a:t>
            </a:r>
            <a:r>
              <a:rPr lang="zh-CN" altLang="en-US" sz="3200" dirty="0" smtClean="0">
                <a:solidFill>
                  <a:srgbClr val="FFFFFF"/>
                </a:solidFill>
              </a:rPr>
              <a:t>（</a:t>
            </a:r>
            <a:r>
              <a:rPr lang="zh-CN" altLang="en-US" sz="3200" dirty="0">
                <a:solidFill>
                  <a:srgbClr val="FFFFFF"/>
                </a:solidFill>
              </a:rPr>
              <a:t>第五到</a:t>
            </a:r>
            <a:r>
              <a:rPr lang="zh-CN" altLang="en-US" sz="3200" dirty="0" smtClean="0">
                <a:solidFill>
                  <a:srgbClr val="FFFFFF"/>
                </a:solidFill>
              </a:rPr>
              <a:t>八章；愿景／意象／目的／蓝图）</a:t>
            </a:r>
            <a:r>
              <a:rPr lang="en-US" altLang="zh-CN" sz="3200" dirty="0">
                <a:solidFill>
                  <a:srgbClr val="FFFFFF"/>
                </a:solidFill>
              </a:rPr>
              <a:t/>
            </a:r>
            <a:br>
              <a:rPr lang="en-US" altLang="zh-CN" sz="3200" dirty="0">
                <a:solidFill>
                  <a:srgbClr val="FFFFFF"/>
                </a:solidFill>
              </a:rPr>
            </a:br>
            <a:r>
              <a:rPr lang="zh-CHT" altLang="en-US" sz="3200" dirty="0">
                <a:solidFill>
                  <a:srgbClr val="FFFFFF"/>
                </a:solidFill>
              </a:rPr>
              <a:t>以色列在神稱義的計劃中</a:t>
            </a:r>
            <a:r>
              <a:rPr lang="zh-CN" altLang="en-US" sz="3200" dirty="0" smtClean="0">
                <a:solidFill>
                  <a:srgbClr val="FFFFFF"/>
                </a:solidFill>
              </a:rPr>
              <a:t>（</a:t>
            </a:r>
            <a:r>
              <a:rPr lang="en-US" sz="3200" dirty="0">
                <a:solidFill>
                  <a:srgbClr val="FFFFFF"/>
                </a:solidFill>
              </a:rPr>
              <a:t>9</a:t>
            </a:r>
            <a:r>
              <a:rPr lang="zh-CN" altLang="en-US" sz="3200" dirty="0">
                <a:solidFill>
                  <a:srgbClr val="FFFFFF"/>
                </a:solidFill>
              </a:rPr>
              <a:t>－</a:t>
            </a:r>
            <a:r>
              <a:rPr lang="en-US" sz="3200" dirty="0">
                <a:solidFill>
                  <a:srgbClr val="FFFFFF"/>
                </a:solidFill>
              </a:rPr>
              <a:t>11</a:t>
            </a:r>
            <a:r>
              <a:rPr lang="zh-CN" altLang="en-US" sz="3200" dirty="0" smtClean="0">
                <a:solidFill>
                  <a:srgbClr val="FFFFFF"/>
                </a:solidFill>
              </a:rPr>
              <a:t>）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r>
              <a:rPr lang="zh-CHT" altLang="en-US" sz="3200" dirty="0">
                <a:solidFill>
                  <a:srgbClr val="FFFFFF"/>
                </a:solidFill>
              </a:rPr>
              <a:t>義人生活指南</a:t>
            </a:r>
            <a:r>
              <a:rPr lang="zh-CN" altLang="en-US" sz="3200" dirty="0" smtClean="0">
                <a:solidFill>
                  <a:srgbClr val="FFFFFF"/>
                </a:solidFill>
              </a:rPr>
              <a:t>（</a:t>
            </a:r>
            <a:r>
              <a:rPr lang="zh-CN" altLang="en-US" sz="3200" dirty="0">
                <a:solidFill>
                  <a:srgbClr val="FFFFFF"/>
                </a:solidFill>
              </a:rPr>
              <a:t>第</a:t>
            </a:r>
            <a:r>
              <a:rPr lang="en-US" sz="3200" dirty="0">
                <a:solidFill>
                  <a:srgbClr val="FFFFFF"/>
                </a:solidFill>
              </a:rPr>
              <a:t>12</a:t>
            </a:r>
            <a:r>
              <a:rPr lang="zh-CN" altLang="en-US" sz="3200" dirty="0">
                <a:solidFill>
                  <a:srgbClr val="FFFFFF"/>
                </a:solidFill>
              </a:rPr>
              <a:t>到</a:t>
            </a:r>
            <a:r>
              <a:rPr lang="en-US" sz="3200" dirty="0" smtClean="0">
                <a:solidFill>
                  <a:srgbClr val="FFFFFF"/>
                </a:solidFill>
              </a:rPr>
              <a:t>16</a:t>
            </a:r>
            <a:r>
              <a:rPr lang="zh-CN" altLang="en-US" sz="3200" dirty="0" smtClean="0">
                <a:solidFill>
                  <a:srgbClr val="FFFFFF"/>
                </a:solidFill>
              </a:rPr>
              <a:t>章；策略／步骤）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85751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罗马书匙节</a:t>
            </a:r>
            <a:r>
              <a:rPr lang="en-US" altLang="zh-CN" sz="4000" dirty="0" smtClean="0"/>
              <a:t>1:16-17</a:t>
            </a:r>
          </a:p>
          <a:p>
            <a:pPr marL="685800" indent="-685800">
              <a:buFont typeface="Arial"/>
              <a:buChar char="•"/>
            </a:pPr>
            <a:r>
              <a:rPr lang="zh-CN" altLang="en-US" sz="4000" dirty="0" smtClean="0"/>
              <a:t>福音救</a:t>
            </a:r>
            <a:r>
              <a:rPr lang="zh-CN" altLang="en-US" sz="4000" dirty="0"/>
              <a:t>一切相信的</a:t>
            </a:r>
            <a:endParaRPr lang="en-US" altLang="zh-CN" sz="4000" dirty="0" smtClean="0"/>
          </a:p>
          <a:p>
            <a:pPr marL="685800" indent="-685800">
              <a:buFont typeface="Arial"/>
              <a:buChar char="•"/>
            </a:pPr>
            <a:r>
              <a:rPr lang="zh-CHT" altLang="en-US" sz="4000" dirty="0" smtClean="0"/>
              <a:t>“義人”</a:t>
            </a:r>
            <a:r>
              <a:rPr lang="zh-CN" altLang="en-US" sz="4000" dirty="0" smtClean="0"/>
              <a:t>因信得生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033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9550"/>
            <a:ext cx="91440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5:</a:t>
            </a:r>
            <a:r>
              <a:rPr lang="en-US" sz="3200" b="1" baseline="30000" dirty="0"/>
              <a:t>1 </a:t>
            </a:r>
            <a:r>
              <a:rPr lang="en-US" sz="3200" dirty="0"/>
              <a:t>我們既因信稱義，就</a:t>
            </a:r>
            <a:r>
              <a:rPr lang="en-US" sz="3200" dirty="0">
                <a:solidFill>
                  <a:srgbClr val="FFFF00"/>
                </a:solidFill>
              </a:rPr>
              <a:t>藉著我們的主耶穌基督</a:t>
            </a:r>
            <a:r>
              <a:rPr lang="en-US" sz="3200" dirty="0"/>
              <a:t>得與神相和</a:t>
            </a:r>
            <a:r>
              <a:rPr lang="en-US" sz="3200" dirty="0" smtClean="0"/>
              <a:t>。</a:t>
            </a:r>
            <a:r>
              <a:rPr lang="en-US" sz="3200" b="1" baseline="30000" dirty="0" smtClean="0"/>
              <a:t>11</a:t>
            </a:r>
            <a:r>
              <a:rPr lang="en-US" sz="3200" b="1" baseline="30000" dirty="0"/>
              <a:t> </a:t>
            </a:r>
            <a:r>
              <a:rPr lang="en-US" sz="3200" dirty="0"/>
              <a:t>不但如此，我們既藉著我主耶穌基督得與神和好，也就</a:t>
            </a:r>
            <a:r>
              <a:rPr lang="en-US" sz="3200" dirty="0">
                <a:solidFill>
                  <a:srgbClr val="FFFF00"/>
                </a:solidFill>
              </a:rPr>
              <a:t>藉著他</a:t>
            </a:r>
            <a:r>
              <a:rPr lang="en-US" sz="3200" dirty="0"/>
              <a:t>以神為樂</a:t>
            </a:r>
            <a:r>
              <a:rPr lang="en-US" sz="3200" dirty="0" smtClean="0"/>
              <a:t>。</a:t>
            </a:r>
            <a:r>
              <a:rPr lang="en-US" sz="3200" b="1" baseline="30000" dirty="0" smtClean="0"/>
              <a:t>15</a:t>
            </a:r>
            <a:r>
              <a:rPr lang="en-US" sz="3200" b="1" baseline="30000" dirty="0"/>
              <a:t> </a:t>
            </a:r>
            <a:r>
              <a:rPr lang="en-US" sz="3200" dirty="0"/>
              <a:t>只是過犯不如恩賜。若因一人的過犯，眾人都死了，何況神的恩典與那</a:t>
            </a:r>
            <a:r>
              <a:rPr lang="en-US" sz="3200" dirty="0">
                <a:solidFill>
                  <a:srgbClr val="FFFF00"/>
                </a:solidFill>
              </a:rPr>
              <a:t>因耶穌基督</a:t>
            </a:r>
            <a:r>
              <a:rPr lang="en-US" sz="3200" dirty="0"/>
              <a:t>一人恩典中的賞賜，豈不更加倍地臨到眾人嗎？ </a:t>
            </a:r>
            <a:r>
              <a:rPr lang="en-US" sz="3200" b="1" baseline="30000" dirty="0" smtClean="0"/>
              <a:t>17</a:t>
            </a:r>
            <a:r>
              <a:rPr lang="en-US" sz="3200" b="1" baseline="30000" dirty="0"/>
              <a:t> </a:t>
            </a:r>
            <a:r>
              <a:rPr lang="en-US" sz="3200" dirty="0"/>
              <a:t>若因一人的過犯，死就因這一人做了王，何況那些受洪恩又蒙所賜之義的，豈不更要</a:t>
            </a:r>
            <a:r>
              <a:rPr lang="en-US" sz="3200" dirty="0">
                <a:solidFill>
                  <a:srgbClr val="FFFF00"/>
                </a:solidFill>
              </a:rPr>
              <a:t>因耶穌基督</a:t>
            </a:r>
            <a:r>
              <a:rPr lang="en-US" sz="3200" dirty="0"/>
              <a:t>一人在生命中做王嗎？</a:t>
            </a:r>
          </a:p>
          <a:p>
            <a:r>
              <a:rPr lang="en-US" sz="3200" b="1" baseline="30000" dirty="0"/>
              <a:t>21 </a:t>
            </a:r>
            <a:r>
              <a:rPr lang="en-US" sz="3200" dirty="0"/>
              <a:t>就如罪做王叫人死，照樣，恩典也藉著義做王，叫人</a:t>
            </a:r>
            <a:r>
              <a:rPr lang="en-US" sz="3200" dirty="0">
                <a:solidFill>
                  <a:srgbClr val="FFFF00"/>
                </a:solidFill>
              </a:rPr>
              <a:t>因我們的主耶穌基督</a:t>
            </a:r>
            <a:r>
              <a:rPr lang="en-US" sz="3200" dirty="0"/>
              <a:t>得永生</a:t>
            </a:r>
            <a:r>
              <a:rPr lang="en-US" sz="3200" dirty="0" smtClean="0"/>
              <a:t>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642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SimSun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68968</TotalTime>
  <Words>2510</Words>
  <Application>Microsoft Macintosh PowerPoint</Application>
  <PresentationFormat>On-screen Show (16:9)</PresentationFormat>
  <Paragraphs>189</Paragraphs>
  <Slides>32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Orbit</vt:lpstr>
      <vt:lpstr>PowerPoint Presentation</vt:lpstr>
      <vt:lpstr>罗马书8：26-30</vt:lpstr>
      <vt:lpstr>罗马书8：31-39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義</vt:lpstr>
      <vt:lpstr>效法赦免／原谅Forgive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罗马书8：31-35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Kunming Su</cp:lastModifiedBy>
  <cp:revision>1065</cp:revision>
  <cp:lastPrinted>2015-08-08T22:42:10Z</cp:lastPrinted>
  <dcterms:created xsi:type="dcterms:W3CDTF">2005-05-27T01:23:00Z</dcterms:created>
  <dcterms:modified xsi:type="dcterms:W3CDTF">2015-08-16T03:54:21Z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