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2"/>
  </p:notesMasterIdLst>
  <p:handoutMasterIdLst>
    <p:handoutMasterId r:id="rId23"/>
  </p:handoutMasterIdLst>
  <p:sldIdLst>
    <p:sldId id="964" r:id="rId2"/>
    <p:sldId id="1296" r:id="rId3"/>
    <p:sldId id="1243" r:id="rId4"/>
    <p:sldId id="1295" r:id="rId5"/>
    <p:sldId id="1297" r:id="rId6"/>
    <p:sldId id="1216" r:id="rId7"/>
    <p:sldId id="1304" r:id="rId8"/>
    <p:sldId id="1230" r:id="rId9"/>
    <p:sldId id="1299" r:id="rId10"/>
    <p:sldId id="1269" r:id="rId11"/>
    <p:sldId id="1305" r:id="rId12"/>
    <p:sldId id="1283" r:id="rId13"/>
    <p:sldId id="1300" r:id="rId14"/>
    <p:sldId id="1301" r:id="rId15"/>
    <p:sldId id="1307" r:id="rId16"/>
    <p:sldId id="1302" r:id="rId17"/>
    <p:sldId id="1303" r:id="rId18"/>
    <p:sldId id="1308" r:id="rId19"/>
    <p:sldId id="1272" r:id="rId20"/>
    <p:sldId id="1298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85308" autoAdjust="0"/>
  </p:normalViewPr>
  <p:slideViewPr>
    <p:cSldViewPr>
      <p:cViewPr>
        <p:scale>
          <a:sx n="85" d="100"/>
          <a:sy n="85" d="100"/>
        </p:scale>
        <p:origin x="-1880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00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2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D6543E-C78A-4331-A162-BA1D0CD79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FC19A8-478F-492E-B886-41ED4EA57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66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宣召經文-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篇 100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神从灰尘里抬举贫寒人，从粪堆中提拔穷乏人（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诗113:7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），从这个堕落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的世界里拯救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我们，使我们不效法贪婪，纷争，毒恨，妒忌等诸多不义，却效法耶稣。因着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——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  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神的慈悲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神的真理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神的旨意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我们应该并且可以“出淤泥而不染”，圣洁没有瑕疵，把自己全然献给神</a:t>
            </a:r>
            <a:r>
              <a:rPr lang="en-US" dirty="0" smtClean="0">
                <a:effectLst/>
              </a:rPr>
              <a:t>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5:1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我們既因信稱義，就藉著我們的主耶穌基督得與神相和。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不但如此，我們既藉著我主耶穌基督得與神和好，也就藉著他以神為樂。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8:</a:t>
            </a:r>
            <a:r>
              <a:rPr lang="en-US" altLang="zh-CHT" sz="1200" baseline="0" dirty="0" smtClean="0"/>
              <a:t>32 </a:t>
            </a:r>
            <a:r>
              <a:rPr lang="zh-CHT" altLang="en-US" sz="1200" baseline="0" dirty="0" smtClean="0"/>
              <a:t>神既不愛惜自己的兒子，為我們眾人捨了，豈不也把萬物和他一同白白地</a:t>
            </a:r>
            <a:r>
              <a:rPr lang="zh-CHT" altLang="en-US" sz="1200" baseline="0" dirty="0" smtClean="0">
                <a:solidFill>
                  <a:srgbClr val="FFFF00"/>
                </a:solidFill>
              </a:rPr>
              <a:t>賜</a:t>
            </a:r>
            <a:r>
              <a:rPr lang="zh-CHT" altLang="en-US" sz="1200" baseline="0" dirty="0" smtClean="0"/>
              <a:t>給我們嗎？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39 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是高處的，是低處的，是別的受造之物，都不能叫我們與神的愛隔絕；這愛是在我們的主基督耶穌裡的。</a:t>
            </a:r>
          </a:p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19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5:1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我們既因信稱義，就藉著我們的主耶穌基督得與神相和。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不但如此，我們既藉著我主耶穌基督得與神和好，也就藉著他以神為樂。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8:</a:t>
            </a:r>
            <a:r>
              <a:rPr lang="en-US" altLang="zh-CHT" sz="1200" baseline="0" dirty="0" smtClean="0"/>
              <a:t>32 </a:t>
            </a:r>
            <a:r>
              <a:rPr lang="zh-CHT" altLang="en-US" sz="1200" baseline="0" dirty="0" smtClean="0"/>
              <a:t>神既不愛惜自己的兒子，為我們眾人捨了，豈不也把萬物和他一同白白地</a:t>
            </a:r>
            <a:r>
              <a:rPr lang="zh-CHT" altLang="en-US" sz="1200" baseline="0" dirty="0" smtClean="0">
                <a:solidFill>
                  <a:srgbClr val="FFFF00"/>
                </a:solidFill>
              </a:rPr>
              <a:t>賜</a:t>
            </a:r>
            <a:r>
              <a:rPr lang="zh-CHT" altLang="en-US" sz="1200" baseline="0" dirty="0" smtClean="0"/>
              <a:t>給我們嗎？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39 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是高處的，是低處的，是別的受造之物，都不能叫我們與神的愛隔絕；這愛是在我們的主基督耶穌裡的。</a:t>
            </a:r>
          </a:p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20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献上给值得献上的人。神值得，因为他的慈悲，这个世界不慈悲（比较三种关系：雇工，牧人，盗贼）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有的翻译版本没有这一短句“不随从肉体、只随从圣灵”，即便如此，在后面很快又重申了（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4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节开始），这是在基督耶稣里的真意，也是保罗反复强调的，在基督耶稣里，在罗马书里像个路标（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5:1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15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17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6:3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23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7:25-8:2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8: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37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39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）一样，指引读者理解罪怎样在耶稣里得赦免，义怎样在耶稣里得成全，又怎样靠着他活出有爱有恩典的生命来。</a:t>
            </a:r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因信称义（第一到四章）；义人得生（第五到八章） ；以色列在神称义的计划中（第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9</a:t>
            </a:r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</a:t>
            </a:r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章）；义人生活指南（第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</a:t>
            </a:r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16</a:t>
            </a:r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章） </a:t>
            </a:r>
            <a:endParaRPr lang="en-US" altLang="zh-CN" sz="1200" b="1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1:16 </a:t>
            </a:r>
            <a:r>
              <a:rPr lang="zh-CN" altLang="en-US" dirty="0" smtClean="0"/>
              <a:t>我不以福音为耻，这福音本是神的大能，要救一切相信的，先是犹太人，后是希腊人。 </a:t>
            </a:r>
            <a:r>
              <a:rPr lang="en-US" altLang="zh-CN" dirty="0" smtClean="0"/>
              <a:t>17 </a:t>
            </a:r>
            <a:r>
              <a:rPr lang="zh-CN" altLang="en-US" dirty="0" smtClean="0"/>
              <a:t>因为神的义正在这福音上显明出来，这义是本于信以至于信，如经上所记：“义人必因信得生。”</a:t>
            </a:r>
            <a:endParaRPr lang="en-US" altLang="zh-CN" dirty="0" smtClean="0"/>
          </a:p>
          <a:p>
            <a:r>
              <a:rPr lang="en-US" altLang="zh-CHT" dirty="0" smtClean="0"/>
              <a:t>3:23 </a:t>
            </a:r>
            <a:r>
              <a:rPr lang="zh-CHT" altLang="en-US" dirty="0" smtClean="0"/>
              <a:t>因為世人都犯了罪，虧缺了神的榮耀， </a:t>
            </a:r>
            <a:r>
              <a:rPr lang="en-US" altLang="zh-CHT" dirty="0" smtClean="0"/>
              <a:t>24 </a:t>
            </a:r>
            <a:r>
              <a:rPr lang="zh-CHT" altLang="en-US" dirty="0" smtClean="0"/>
              <a:t>如今卻蒙神的恩典，因基督耶穌的救贖，就白白地稱義。</a:t>
            </a:r>
            <a:r>
              <a:rPr lang="en-US" altLang="zh-CHT" dirty="0" smtClean="0"/>
              <a:t>4:23 </a:t>
            </a:r>
            <a:r>
              <a:rPr lang="zh-CHT" altLang="en-US" dirty="0" smtClean="0"/>
              <a:t>「算為他義」的這句話不是單為他寫的， </a:t>
            </a:r>
            <a:r>
              <a:rPr lang="en-US" altLang="zh-CHT" dirty="0" smtClean="0"/>
              <a:t>24 </a:t>
            </a:r>
            <a:r>
              <a:rPr lang="zh-CHT" altLang="en-US" dirty="0" smtClean="0"/>
              <a:t>也是為我們將來得算為義之人寫的，就是我們這信神使我們的主耶穌從死裡復活的人。 </a:t>
            </a:r>
            <a:r>
              <a:rPr lang="en-US" altLang="zh-CHT" dirty="0" smtClean="0"/>
              <a:t>25 </a:t>
            </a:r>
            <a:r>
              <a:rPr lang="zh-CHT" altLang="en-US" dirty="0" smtClean="0"/>
              <a:t>耶穌被交給人，是為我們的過犯；復活，是為叫我們稱義</a:t>
            </a:r>
            <a:r>
              <a:rPr lang="en-US" altLang="zh-CHT" dirty="0" smtClean="0"/>
              <a:t>5:1</a:t>
            </a:r>
            <a:r>
              <a:rPr lang="zh-CHT" altLang="en-US" dirty="0" smtClean="0"/>
              <a:t>我們既因信稱義，就藉著我們的主耶穌基督得與神相和。 </a:t>
            </a:r>
            <a:r>
              <a:rPr lang="en-US" altLang="zh-CHT" dirty="0" smtClean="0"/>
              <a:t>2 </a:t>
            </a:r>
            <a:r>
              <a:rPr lang="zh-CHT" altLang="en-US" dirty="0" smtClean="0"/>
              <a:t>我們又藉著他，因信得進入現在所站的這恩典中，並且歡歡喜喜盼望神的榮耀。</a:t>
            </a:r>
            <a:endParaRPr lang="en-US" altLang="zh-CHT" dirty="0" smtClean="0"/>
          </a:p>
          <a:p>
            <a:r>
              <a:rPr lang="zh-CHT" altLang="en-US" dirty="0" smtClean="0"/>
              <a:t>因信稱義（第一到四章）</a:t>
            </a:r>
            <a:r>
              <a:rPr lang="en-US" altLang="zh-CHT" dirty="0" smtClean="0"/>
              <a:t>﹔</a:t>
            </a:r>
            <a:br>
              <a:rPr lang="en-US" altLang="zh-CHT" dirty="0" smtClean="0"/>
            </a:br>
            <a:r>
              <a:rPr lang="zh-CHT" altLang="en-US" dirty="0" smtClean="0"/>
              <a:t>義人得生（第五到八章） </a:t>
            </a:r>
            <a:r>
              <a:rPr lang="en-US" altLang="zh-CHT" dirty="0" smtClean="0"/>
              <a:t>﹔</a:t>
            </a:r>
            <a:br>
              <a:rPr lang="en-US" altLang="zh-CHT" dirty="0" smtClean="0"/>
            </a:br>
            <a:r>
              <a:rPr lang="zh-CHT" altLang="en-US" dirty="0" smtClean="0"/>
              <a:t>以色列在神稱義的計劃中（</a:t>
            </a:r>
            <a:r>
              <a:rPr lang="en-US" altLang="zh-CHT" dirty="0" smtClean="0"/>
              <a:t>9</a:t>
            </a:r>
            <a:r>
              <a:rPr lang="zh-CHT" altLang="en-US" dirty="0" smtClean="0"/>
              <a:t>－</a:t>
            </a:r>
            <a:r>
              <a:rPr lang="en-US" altLang="zh-CHT" dirty="0" smtClean="0"/>
              <a:t>11</a:t>
            </a:r>
            <a:r>
              <a:rPr lang="zh-CHT" altLang="en-US" dirty="0" smtClean="0"/>
              <a:t>）</a:t>
            </a:r>
            <a:r>
              <a:rPr lang="en-US" altLang="zh-CHT" dirty="0" smtClean="0"/>
              <a:t>﹔</a:t>
            </a:r>
            <a:r>
              <a:rPr lang="zh-CHT" altLang="en-US" dirty="0" smtClean="0"/>
              <a:t>義人生活指南（第</a:t>
            </a:r>
            <a:r>
              <a:rPr lang="en-US" altLang="zh-CHT" dirty="0" smtClean="0"/>
              <a:t>12</a:t>
            </a:r>
            <a:r>
              <a:rPr lang="zh-CHT" altLang="en-US" dirty="0" smtClean="0"/>
              <a:t>到</a:t>
            </a:r>
            <a:r>
              <a:rPr lang="en-US" altLang="zh-CHT" dirty="0" smtClean="0"/>
              <a:t>16</a:t>
            </a:r>
            <a:r>
              <a:rPr lang="zh-CHT" altLang="en-US" dirty="0" smtClean="0"/>
              <a:t>章）</a:t>
            </a:r>
            <a:endParaRPr lang="en-US" altLang="zh-CHT" dirty="0" smtClean="0"/>
          </a:p>
          <a:p>
            <a:r>
              <a:rPr lang="zh-CN" altLang="en-US" sz="1200" dirty="0" smtClean="0"/>
              <a:t>因信称义（第一到四章）；</a:t>
            </a:r>
            <a:r>
              <a:rPr lang="en-US" altLang="zh-CN" sz="1200" dirty="0" smtClean="0"/>
              <a:t/>
            </a:r>
            <a:br>
              <a:rPr lang="en-US" altLang="zh-CN" sz="1200" dirty="0" smtClean="0"/>
            </a:br>
            <a:r>
              <a:rPr lang="zh-CN" altLang="en-US" sz="1200" dirty="0" smtClean="0"/>
              <a:t>义人得生（第五到八章） ；</a:t>
            </a:r>
            <a:r>
              <a:rPr lang="en-US" altLang="zh-CN" sz="1200" dirty="0" smtClean="0"/>
              <a:t/>
            </a:r>
            <a:br>
              <a:rPr lang="en-US" altLang="zh-CN" sz="1200" dirty="0" smtClean="0"/>
            </a:br>
            <a:r>
              <a:rPr lang="zh-CN" altLang="en-US" sz="1200" dirty="0" smtClean="0"/>
              <a:t>以色列在神称义的计划中（</a:t>
            </a:r>
            <a:r>
              <a:rPr lang="en-US" sz="1200" dirty="0" smtClean="0"/>
              <a:t>9</a:t>
            </a:r>
            <a:r>
              <a:rPr lang="zh-CN" altLang="en-US" sz="1200" dirty="0" smtClean="0"/>
              <a:t>－</a:t>
            </a:r>
            <a:r>
              <a:rPr lang="en-US" sz="1200" dirty="0" smtClean="0"/>
              <a:t>11</a:t>
            </a:r>
            <a:r>
              <a:rPr lang="zh-CN" altLang="en-US" sz="1200" dirty="0" smtClean="0"/>
              <a:t>）；义人生活指南（第</a:t>
            </a:r>
            <a:r>
              <a:rPr lang="en-US" sz="1200" dirty="0" smtClean="0"/>
              <a:t>12</a:t>
            </a:r>
            <a:r>
              <a:rPr lang="zh-CN" altLang="en-US" sz="1200" dirty="0" smtClean="0"/>
              <a:t>到</a:t>
            </a:r>
            <a:r>
              <a:rPr lang="en-US" sz="1200" dirty="0" smtClean="0"/>
              <a:t>16</a:t>
            </a:r>
            <a:r>
              <a:rPr lang="zh-CN" altLang="en-US" sz="1200" dirty="0" smtClean="0"/>
              <a:t>章） </a:t>
            </a:r>
            <a:endParaRPr lang="en-US" dirty="0" smtClean="0"/>
          </a:p>
          <a:p>
            <a:r>
              <a:rPr lang="zh-CN" altLang="en-US" dirty="0" smtClean="0"/>
              <a:t>好比建房子，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2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因为我们蒙恩，不但得以信服基督，并要为他受苦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参腓立比书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1:29)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。晓得以下几点可以帮助我们理解受苦是與我有益。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受苦让我意识自己的局限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受苦让我增益我所不能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受苦让我经历主爱的同在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dirty="0" smtClean="0"/>
              <a:t>榮耀的成全</a:t>
            </a:r>
          </a:p>
          <a:p>
            <a:r>
              <a:rPr lang="en-US" sz="1200" dirty="0" smtClean="0"/>
              <a:t>救恩"三部曲"（羅馬書8:18-30）</a:t>
            </a:r>
          </a:p>
          <a:p>
            <a:r>
              <a:rPr lang="en-US" sz="1200" dirty="0" smtClean="0"/>
              <a:t>神拯救並施恩於我們，不僅讓我們從罪的懲罰Penalty中得救稱義，讓我們從罪的權勢Power中得勝成聖，更讓我們盼望進入那榮耀，徹底擺脫罪的存在Presence。神救恩的"三部曲"正在我們生命中上演，我們以敬畏的心來領受——</a:t>
            </a:r>
          </a:p>
          <a:p>
            <a:r>
              <a:rPr lang="en-US" sz="1200" dirty="0" err="1" smtClean="0"/>
              <a:t>稱義Justification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成聖Sanctification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榮耀Glorification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63EBBF-AF77-8747-B131-B322084F715C}" type="slidenum">
              <a:rPr lang="zh-TW" altLang="en-US" sz="1200">
                <a:ea typeface="新細明體" charset="0"/>
                <a:cs typeface="新細明體" charset="0"/>
              </a:rPr>
              <a:pPr/>
              <a:t>11</a:t>
            </a:fld>
            <a:endParaRPr lang="en-US" altLang="zh-TW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献上给值得献上的人。神值得，因为他的慈悲，这个世界不慈悲（比较三种关系：雇工，牧人，盗贼）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63EBBF-AF77-8747-B131-B322084F715C}" type="slidenum">
              <a:rPr lang="zh-TW" altLang="en-US" sz="1200">
                <a:ea typeface="新細明體" charset="0"/>
                <a:cs typeface="新細明體" charset="0"/>
              </a:rPr>
              <a:pPr/>
              <a:t>16</a:t>
            </a:fld>
            <a:endParaRPr lang="en-US" altLang="zh-TW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4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404940"/>
            <a:ext cx="7772400" cy="1166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D7833-7586-448D-8064-E60A5F479F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36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3961F-4399-4872-B4BB-DD562B6097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25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8232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8232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D7ACD-A2E5-4DB9-A95B-A8073A2A2C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8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F85DB-90A9-4169-B939-E9824ACFBB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08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C839B-1F0B-428A-B972-AEA36BC574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810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E59BC-6393-4CC6-B7AF-2D1075297F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51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2D033-61D9-4B30-85BA-7F19A36EB2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8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AB078-5940-4DD8-BE68-21A6A89DF8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F734A-6BA0-4916-8163-515CD62BBB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72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909D-8A5B-48F5-AD15-DD20EA468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D6ED9-D68E-47A3-9701-DDA4ADAB39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4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10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750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38906FA-2995-4BCA-BA86-18D3B8A59A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143000" y="1123950"/>
            <a:ext cx="7086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ea typeface="宋体" pitchFamily="2" charset="-122"/>
              </a:rPr>
              <a:t>出淤泥而不</a:t>
            </a:r>
            <a:r>
              <a:rPr lang="en-US" dirty="0" smtClean="0">
                <a:ea typeface="宋体" pitchFamily="2" charset="-122"/>
              </a:rPr>
              <a:t>染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（</a:t>
            </a:r>
            <a:r>
              <a:rPr lang="en-US" b="0" dirty="0">
                <a:solidFill>
                  <a:srgbClr val="FFFFFF"/>
                </a:solidFill>
                <a:ea typeface="宋体" pitchFamily="2" charset="-122"/>
              </a:rPr>
              <a:t>羅馬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書</a:t>
            </a:r>
            <a:r>
              <a:rPr lang="en-US" altLang="zh-CN" b="0" dirty="0" smtClean="0">
                <a:solidFill>
                  <a:srgbClr val="FFFFFF"/>
                </a:solidFill>
                <a:ea typeface="宋体" pitchFamily="2" charset="-122"/>
              </a:rPr>
              <a:t>12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:</a:t>
            </a:r>
            <a:r>
              <a:rPr lang="en-US" altLang="zh-CN" b="0" dirty="0" smtClean="0">
                <a:solidFill>
                  <a:srgbClr val="FFFFFF"/>
                </a:solidFill>
                <a:ea typeface="宋体" pitchFamily="2" charset="-122"/>
              </a:rPr>
              <a:t>1-2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 b="0" dirty="0">
              <a:solidFill>
                <a:srgbClr val="FFFFFF"/>
              </a:solidFill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主</a:t>
            </a:r>
            <a:r>
              <a:rPr lang="zh-TW" alt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後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二</a:t>
            </a:r>
            <a:r>
              <a:rPr lang="zh-CN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〇一五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年</a:t>
            </a:r>
            <a:r>
              <a:rPr lang="zh-CN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九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月</a:t>
            </a:r>
            <a:r>
              <a:rPr lang="zh-CN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六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日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endParaRPr lang="zh-TW" alt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72964"/>
            <a:ext cx="7772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蒙</a:t>
            </a:r>
            <a:r>
              <a:rPr lang="zh-TW" altLang="en-US" sz="36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恩</a:t>
            </a:r>
            <a:r>
              <a:rPr lang="zh-CN" altLang="en-US" sz="3600" dirty="0" smtClean="0"/>
              <a:t>“</a:t>
            </a:r>
            <a:r>
              <a:rPr lang="en-US" sz="3600" dirty="0"/>
              <a:t>三部曲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pPr algn="ctr"/>
            <a:endParaRPr lang="en-US" sz="3600" dirty="0" smtClean="0"/>
          </a:p>
          <a:p>
            <a:pPr marL="571500" indent="-571500">
              <a:buFont typeface="Arial"/>
              <a:buChar char="•"/>
            </a:pPr>
            <a:r>
              <a:rPr lang="zh-TW" altLang="en-US" sz="3600" dirty="0">
                <a:solidFill>
                  <a:srgbClr val="FFFF00"/>
                </a:solidFill>
                <a:latin typeface="宋体"/>
                <a:ea typeface="宋体"/>
                <a:cs typeface="宋体"/>
              </a:rPr>
              <a:t>信服基督</a:t>
            </a:r>
            <a:r>
              <a:rPr lang="en-US" sz="3600" dirty="0" err="1" smtClean="0"/>
              <a:t>稱</a:t>
            </a:r>
            <a:r>
              <a:rPr lang="en-US" sz="3600" dirty="0" err="1"/>
              <a:t>義</a:t>
            </a:r>
            <a:r>
              <a:rPr lang="en-US" sz="3600" dirty="0" err="1" smtClean="0"/>
              <a:t>Justification</a:t>
            </a:r>
            <a:endParaRPr lang="en-US" sz="3600" dirty="0" smtClean="0"/>
          </a:p>
          <a:p>
            <a:pPr marL="1485900" lvl="2" indent="-571500">
              <a:buFont typeface="Wingdings" charset="2"/>
              <a:buChar char="ü"/>
            </a:pPr>
            <a:r>
              <a:rPr lang="en-US" sz="2600" dirty="0" err="1"/>
              <a:t>擺脫</a:t>
            </a:r>
            <a:r>
              <a:rPr lang="en-US" sz="2600" dirty="0" err="1" smtClean="0"/>
              <a:t>罪</a:t>
            </a:r>
            <a:r>
              <a:rPr lang="en-US" sz="2600" dirty="0" err="1"/>
              <a:t>的懲罰</a:t>
            </a:r>
            <a:r>
              <a:rPr lang="en-US" sz="2600" dirty="0" err="1" smtClean="0"/>
              <a:t>Penalty</a:t>
            </a:r>
            <a:endParaRPr lang="en-US" sz="2600" dirty="0" smtClean="0"/>
          </a:p>
          <a:p>
            <a:pPr marL="571500" indent="-571500">
              <a:buFont typeface="Arial"/>
              <a:buChar char="•"/>
            </a:pPr>
            <a:r>
              <a:rPr lang="zh-CHT" altLang="en-US" sz="3600" dirty="0">
                <a:solidFill>
                  <a:srgbClr val="FFFF00"/>
                </a:solidFill>
              </a:rPr>
              <a:t>受苦</a:t>
            </a:r>
            <a:r>
              <a:rPr lang="en-US" sz="3600" dirty="0" err="1" smtClean="0"/>
              <a:t>成</a:t>
            </a:r>
            <a:r>
              <a:rPr lang="en-US" sz="3600" dirty="0" err="1"/>
              <a:t>聖</a:t>
            </a:r>
            <a:r>
              <a:rPr lang="en-US" sz="3600" dirty="0" err="1" smtClean="0"/>
              <a:t>Sanctification</a:t>
            </a:r>
            <a:endParaRPr lang="en-US" sz="3600" dirty="0" smtClean="0"/>
          </a:p>
          <a:p>
            <a:pPr marL="1485900" lvl="2" indent="-571500">
              <a:buFont typeface="Wingdings" charset="2"/>
              <a:buChar char="ü"/>
            </a:pPr>
            <a:r>
              <a:rPr lang="en-US" sz="2600" dirty="0" err="1"/>
              <a:t>擺脫</a:t>
            </a:r>
            <a:r>
              <a:rPr lang="en-US" sz="2600" dirty="0" err="1" smtClean="0"/>
              <a:t>罪</a:t>
            </a:r>
            <a:r>
              <a:rPr lang="en-US" sz="2600" dirty="0" err="1"/>
              <a:t>的權勢</a:t>
            </a:r>
            <a:r>
              <a:rPr lang="en-US" sz="2600" dirty="0" err="1" smtClean="0"/>
              <a:t>Power</a:t>
            </a:r>
            <a:r>
              <a:rPr lang="en-US" sz="2600" dirty="0"/>
              <a:t> </a:t>
            </a:r>
            <a:endParaRPr lang="en-US" sz="2600" dirty="0" smtClean="0"/>
          </a:p>
          <a:p>
            <a:pPr marL="571500" indent="-571500">
              <a:buFont typeface="Arial"/>
              <a:buChar char="•"/>
            </a:pPr>
            <a:r>
              <a:rPr lang="zh-CHT" altLang="en-US" sz="3600" dirty="0">
                <a:solidFill>
                  <a:srgbClr val="FFFF00"/>
                </a:solidFill>
              </a:rPr>
              <a:t>和他自己榮耀的身體相似</a:t>
            </a:r>
            <a:r>
              <a:rPr lang="en-US" sz="3600" dirty="0" err="1" smtClean="0"/>
              <a:t>榮耀</a:t>
            </a:r>
            <a:r>
              <a:rPr lang="en-US" sz="3600" dirty="0" err="1"/>
              <a:t>Glorification</a:t>
            </a:r>
            <a:endParaRPr lang="en-US" sz="3600" dirty="0"/>
          </a:p>
          <a:p>
            <a:pPr marL="1485900" lvl="2" indent="-571500">
              <a:buFont typeface="Wingdings" charset="2"/>
              <a:buChar char="ü"/>
            </a:pPr>
            <a:r>
              <a:rPr lang="en-US" sz="2600" dirty="0" err="1" smtClean="0"/>
              <a:t>擺脫</a:t>
            </a:r>
            <a:r>
              <a:rPr lang="en-US" sz="2600" dirty="0" err="1"/>
              <a:t>罪的存在Presence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8543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7471" y="126745"/>
            <a:ext cx="91440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 smtClean="0"/>
              <a:t>		 </a:t>
            </a:r>
            <a:r>
              <a:rPr lang="en-US" sz="3200" baseline="30000" dirty="0" smtClean="0"/>
              <a:t>24</a:t>
            </a:r>
            <a:r>
              <a:rPr lang="en-US" sz="3200" baseline="30000" dirty="0"/>
              <a:t> </a:t>
            </a:r>
            <a:r>
              <a:rPr lang="en-US" sz="3200" dirty="0"/>
              <a:t>所以，神任凭他们逞着心里的</a:t>
            </a:r>
            <a:r>
              <a:rPr lang="en-US" sz="3200" dirty="0" smtClean="0"/>
              <a:t>情欲行		 污秽</a:t>
            </a:r>
            <a:r>
              <a:rPr lang="en-US" sz="3200" dirty="0"/>
              <a:t>的事，以致彼此玷辱自己</a:t>
            </a:r>
            <a:r>
              <a:rPr lang="en-US" sz="3200" dirty="0" smtClean="0"/>
              <a:t>的身体。		 </a:t>
            </a:r>
            <a:r>
              <a:rPr lang="en-US" sz="3200" baseline="30000" dirty="0" smtClean="0"/>
              <a:t>25</a:t>
            </a:r>
            <a:r>
              <a:rPr lang="en-US" sz="3200" baseline="30000" dirty="0"/>
              <a:t> </a:t>
            </a:r>
            <a:r>
              <a:rPr lang="en-US" sz="3200" dirty="0"/>
              <a:t>他们将神的真实变为虚谎，去</a:t>
            </a:r>
            <a:r>
              <a:rPr lang="en-US" sz="3200" dirty="0" smtClean="0"/>
              <a:t>敬拜侍		 奉</a:t>
            </a:r>
            <a:r>
              <a:rPr lang="en-US" sz="3200" dirty="0"/>
              <a:t>受造之物，不敬奉那造物的</a:t>
            </a:r>
            <a:r>
              <a:rPr lang="en-US" sz="3200" dirty="0" smtClean="0"/>
              <a:t>主。</a:t>
            </a:r>
            <a:endParaRPr lang="en-US" sz="3200" dirty="0"/>
          </a:p>
          <a:p>
            <a:r>
              <a:rPr lang="zh-CN" altLang="en-US" sz="3200" dirty="0" smtClean="0"/>
              <a:t>他们</a:t>
            </a:r>
            <a:r>
              <a:rPr lang="zh-CN" altLang="en-US" sz="3200" dirty="0"/>
              <a:t>既然故意不认识神，神就任凭他们存邪僻的心行那些不合理的事，</a:t>
            </a:r>
            <a:r>
              <a:rPr lang="zh-CN" altLang="en-US" sz="3200" dirty="0">
                <a:solidFill>
                  <a:srgbClr val="FFFF00"/>
                </a:solidFill>
              </a:rPr>
              <a:t>装满了各样</a:t>
            </a:r>
            <a:r>
              <a:rPr lang="zh-CN" altLang="en-US" sz="3200" dirty="0">
                <a:solidFill>
                  <a:srgbClr val="FFFF00"/>
                </a:solidFill>
              </a:rPr>
              <a:t>不義</a:t>
            </a:r>
            <a:r>
              <a:rPr lang="zh-CN" altLang="en-US" sz="3200" dirty="0"/>
              <a:t>，</a:t>
            </a:r>
            <a:r>
              <a:rPr lang="zh-CN" altLang="en-US" sz="3200" dirty="0"/>
              <a:t>邪恶，贪婪，</a:t>
            </a:r>
            <a:r>
              <a:rPr lang="zh-CN" altLang="en-US" sz="3200" dirty="0" smtClean="0"/>
              <a:t>恶毒。</a:t>
            </a:r>
            <a:r>
              <a:rPr lang="zh-CN" altLang="en-US" sz="3200" dirty="0"/>
              <a:t>满心是嫉妒，凶杀，争竞，诡诈，毒恨。又是谗毁的，背后说人的，怨恨</a:t>
            </a:r>
            <a:r>
              <a:rPr lang="zh-CN" altLang="en-US" sz="3200" dirty="0" smtClean="0"/>
              <a:t>神的，</a:t>
            </a:r>
            <a:r>
              <a:rPr lang="zh-CN" altLang="en-US" sz="3200" dirty="0"/>
              <a:t>侮慢人的，狂傲的，自夸的，捏造恶事的，违背父母的，无知的，背约的，无亲情的，不怜悯人的</a:t>
            </a:r>
            <a:r>
              <a:rPr lang="zh-CN" altLang="en-US" sz="3200" dirty="0" smtClean="0"/>
              <a:t>。</a:t>
            </a:r>
            <a:r>
              <a:rPr lang="en-US" altLang="zh-CN" sz="3200" b="1" dirty="0" smtClean="0"/>
              <a:t>—</a:t>
            </a:r>
            <a:r>
              <a:rPr lang="en-US" altLang="zh-CN" sz="3200" b="1" dirty="0"/>
              <a:t>—</a:t>
            </a:r>
            <a:r>
              <a:rPr lang="zh-CN" altLang="en-US" sz="3200" b="1" dirty="0"/>
              <a:t>罗马书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章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136304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6200" y="1733550"/>
            <a:ext cx="5410200" cy="3028950"/>
          </a:xfrm>
        </p:spPr>
        <p:txBody>
          <a:bodyPr>
            <a:noAutofit/>
          </a:bodyPr>
          <a:lstStyle/>
          <a:p>
            <a:pPr marL="457200" lvl="1" indent="0">
              <a:buFontTx/>
              <a:buNone/>
              <a:defRPr/>
            </a:pPr>
            <a:r>
              <a:rPr lang="zh-CN" altLang="en-US" sz="3200" dirty="0" smtClean="0"/>
              <a:t>（彼</a:t>
            </a:r>
            <a:r>
              <a:rPr lang="zh-CN" altLang="en-US" sz="3200" dirty="0"/>
              <a:t>得前书</a:t>
            </a:r>
            <a:r>
              <a:rPr lang="en-US" altLang="zh-CN" sz="3200" dirty="0"/>
              <a:t>2:</a:t>
            </a:r>
            <a:r>
              <a:rPr lang="en-US" altLang="zh-CN" sz="3200" dirty="0" smtClean="0"/>
              <a:t>24</a:t>
            </a:r>
            <a:r>
              <a:rPr lang="zh-CN" altLang="en-US" sz="3200" dirty="0" smtClean="0"/>
              <a:t>）他被挂在木头上</a:t>
            </a:r>
            <a:r>
              <a:rPr lang="zh-CN" altLang="en-US" sz="3200" dirty="0"/>
              <a:t>，亲身担当了我们的罪，使我们既然在罪上死，</a:t>
            </a:r>
            <a:r>
              <a:rPr lang="zh-CN" altLang="en-US" sz="3200" dirty="0" smtClean="0"/>
              <a:t>就得以在</a:t>
            </a:r>
            <a:r>
              <a:rPr lang="zh-CN" altLang="en-US" sz="3200" dirty="0"/>
              <a:t>義</a:t>
            </a:r>
            <a:r>
              <a:rPr lang="zh-CN" altLang="en-US" sz="3200" dirty="0" smtClean="0"/>
              <a:t>上</a:t>
            </a:r>
            <a:r>
              <a:rPr lang="zh-CN" altLang="en-US" sz="3200" dirty="0"/>
              <a:t>活。因他受的鞭伤，你们便得了医治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33400" y="2343150"/>
            <a:ext cx="3352800" cy="2057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16000" dirty="0" smtClean="0"/>
              <a:t>義</a:t>
            </a:r>
            <a:endParaRPr lang="zh-CN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86201447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0832"/>
            <a:ext cx="289168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2571750"/>
            <a:ext cx="2419350" cy="2419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33350"/>
            <a:ext cx="1866900" cy="1866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514350"/>
            <a:ext cx="14157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乖宝宝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10515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000000"/>
                </a:solidFill>
              </a:rPr>
              <a:t>坏</a:t>
            </a:r>
            <a:r>
              <a:rPr lang="zh-CN" altLang="en-US" sz="4400" dirty="0" smtClean="0">
                <a:solidFill>
                  <a:schemeClr val="accent1"/>
                </a:solidFill>
              </a:rPr>
              <a:t>寳</a:t>
            </a:r>
            <a:r>
              <a:rPr lang="zh-CN" altLang="en-US" sz="4400" dirty="0" smtClean="0">
                <a:solidFill>
                  <a:schemeClr val="accent1"/>
                </a:solidFill>
              </a:rPr>
              <a:t>寳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3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66750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/>
              <a:t>因</a:t>
            </a:r>
            <a:r>
              <a:rPr lang="zh-CN" altLang="en-US" sz="4000" dirty="0"/>
              <a:t>着</a:t>
            </a:r>
            <a:r>
              <a:rPr lang="en-US" altLang="zh-CN" sz="4000" dirty="0"/>
              <a:t>—</a:t>
            </a:r>
            <a:r>
              <a:rPr lang="en-US" altLang="zh-CN" sz="4000" dirty="0" smtClean="0"/>
              <a:t>—</a:t>
            </a:r>
            <a:endParaRPr lang="en-US" sz="4000" dirty="0"/>
          </a:p>
          <a:p>
            <a:pPr marL="457200" lvl="0" indent="-457200" algn="ctr">
              <a:buFont typeface="Wingdings" charset="2"/>
              <a:buChar char="u"/>
            </a:pPr>
            <a:r>
              <a:rPr lang="en-US" sz="4000" dirty="0"/>
              <a:t>神的慈悲</a:t>
            </a:r>
          </a:p>
          <a:p>
            <a:pPr marL="457200" lvl="0" indent="-457200" algn="ctr">
              <a:buFont typeface="Wingdings" charset="2"/>
              <a:buChar char="u"/>
            </a:pPr>
            <a:r>
              <a:rPr lang="en-US" sz="4000" dirty="0">
                <a:solidFill>
                  <a:srgbClr val="FFFF00"/>
                </a:solidFill>
              </a:rPr>
              <a:t>神的真理</a:t>
            </a:r>
          </a:p>
          <a:p>
            <a:pPr marL="457200" lvl="0" indent="-457200" algn="ctr">
              <a:buFont typeface="Wingdings" charset="2"/>
              <a:buChar char="u"/>
            </a:pPr>
            <a:r>
              <a:rPr lang="en-US" sz="4000" dirty="0"/>
              <a:t>神的</a:t>
            </a:r>
            <a:r>
              <a:rPr lang="en-US" sz="4000" dirty="0" smtClean="0"/>
              <a:t>旨意</a:t>
            </a:r>
          </a:p>
          <a:p>
            <a:r>
              <a:rPr lang="en-US" sz="4000" dirty="0" smtClean="0"/>
              <a:t>我们 “</a:t>
            </a:r>
            <a:r>
              <a:rPr lang="en-US" sz="4000" dirty="0"/>
              <a:t>出淤泥而不染”，圣洁没有瑕疵，把自己全然献给</a:t>
            </a:r>
            <a:r>
              <a:rPr lang="en-US" sz="4000" dirty="0" smtClean="0"/>
              <a:t>神</a:t>
            </a:r>
            <a:r>
              <a:rPr lang="zh-CN" altLang="en-US" sz="4000" dirty="0" smtClean="0"/>
              <a:t>。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49064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123950"/>
            <a:ext cx="8305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		</a:t>
            </a:r>
            <a:r>
              <a:rPr lang="zh-CN" altLang="en-US" sz="3600" dirty="0" smtClean="0"/>
              <a:t>罗马书</a:t>
            </a:r>
            <a:r>
              <a:rPr lang="en-US" altLang="zh-CN" sz="3600" dirty="0"/>
              <a:t>12:</a:t>
            </a:r>
            <a:r>
              <a:rPr lang="en-US" sz="3600" baseline="30000" dirty="0" smtClean="0"/>
              <a:t>1</a:t>
            </a:r>
            <a:r>
              <a:rPr lang="zh-CN" altLang="en-US" sz="3600" dirty="0"/>
              <a:t>所以弟兄们，</a:t>
            </a:r>
            <a:r>
              <a:rPr lang="zh-CN" altLang="en-US" sz="3600" dirty="0" smtClean="0"/>
              <a:t>我以</a:t>
            </a:r>
            <a:r>
              <a:rPr lang="en-US" altLang="zh-CN" sz="3600" dirty="0" smtClean="0"/>
              <a:t>		</a:t>
            </a:r>
            <a:r>
              <a:rPr lang="zh-CN" altLang="en-US" sz="3600" dirty="0" smtClean="0"/>
              <a:t>神的慈悲劝你们，</a:t>
            </a:r>
            <a:endParaRPr lang="en-US" altLang="zh-CN" sz="3600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3600" u="sng" dirty="0" smtClean="0"/>
              <a:t>将</a:t>
            </a:r>
            <a:r>
              <a:rPr lang="zh-CN" altLang="en-US" sz="3600" u="sng" dirty="0"/>
              <a:t>身体献上</a:t>
            </a:r>
            <a:r>
              <a:rPr lang="zh-CN" altLang="en-US" sz="3600" dirty="0" smtClean="0"/>
              <a:t>，</a:t>
            </a:r>
            <a:r>
              <a:rPr lang="zh-CN" altLang="en-US" sz="3600" dirty="0" smtClean="0"/>
              <a:t>，，</a:t>
            </a:r>
            <a:endParaRPr lang="en-US" altLang="zh-CN" sz="3600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3600" dirty="0" smtClean="0"/>
              <a:t>你们</a:t>
            </a:r>
            <a:r>
              <a:rPr lang="zh-CN" altLang="en-US" sz="3600" u="sng" dirty="0" smtClean="0"/>
              <a:t>如此侍奉</a:t>
            </a:r>
            <a:r>
              <a:rPr lang="zh-CN" altLang="en-US" sz="3600" dirty="0" smtClean="0"/>
              <a:t>乃</a:t>
            </a:r>
            <a:r>
              <a:rPr lang="zh-CN" altLang="en-US" sz="3600" dirty="0"/>
              <a:t>是</a:t>
            </a:r>
            <a:r>
              <a:rPr lang="zh-CN" altLang="en-US" sz="3600" dirty="0">
                <a:solidFill>
                  <a:srgbClr val="FFFF00"/>
                </a:solidFill>
              </a:rPr>
              <a:t>理所</a:t>
            </a:r>
            <a:r>
              <a:rPr lang="zh-CN" altLang="en-US" sz="3600" dirty="0" smtClean="0">
                <a:solidFill>
                  <a:srgbClr val="FFFF00"/>
                </a:solidFill>
              </a:rPr>
              <a:t>当然</a:t>
            </a:r>
            <a:r>
              <a:rPr lang="zh-CN" altLang="en-US" sz="3600" dirty="0" smtClean="0"/>
              <a:t>的</a:t>
            </a:r>
            <a:r>
              <a:rPr lang="el-GR" altLang="zh-CN" sz="3600" dirty="0" smtClean="0"/>
              <a:t>λογικός</a:t>
            </a:r>
            <a:endParaRPr lang="en-US" altLang="zh-CN" sz="3600" dirty="0" smtClean="0"/>
          </a:p>
          <a:p>
            <a:pPr marL="1028700" lvl="1" indent="-571500">
              <a:buFont typeface="Wingdings" charset="2"/>
              <a:buChar char="ü"/>
            </a:pPr>
            <a:r>
              <a:rPr lang="el-GR" altLang="zh-CN" sz="3200" dirty="0" smtClean="0"/>
              <a:t>λόγος</a:t>
            </a:r>
            <a:r>
              <a:rPr lang="en-US" altLang="zh-CN" sz="3200" dirty="0" smtClean="0"/>
              <a:t> </a:t>
            </a:r>
            <a:r>
              <a:rPr lang="zh-CN" altLang="en-US" sz="3200" dirty="0" smtClean="0"/>
              <a:t>逻辑，内在联系说服我们</a:t>
            </a:r>
            <a:endParaRPr lang="en-US" altLang="zh-CN" sz="3200" dirty="0" smtClean="0"/>
          </a:p>
          <a:p>
            <a:pPr marL="1028700" lvl="1" indent="-571500">
              <a:buFont typeface="Wingdings" charset="2"/>
              <a:buChar char="ü"/>
            </a:pPr>
            <a:r>
              <a:rPr lang="el-GR" altLang="zh-CN" sz="3200" dirty="0" smtClean="0"/>
              <a:t>πάθος</a:t>
            </a:r>
            <a:r>
              <a:rPr lang="en-US" altLang="zh-CN" sz="3200" dirty="0" smtClean="0"/>
              <a:t> </a:t>
            </a:r>
            <a:r>
              <a:rPr lang="zh-CN" altLang="en-US" sz="3200" dirty="0" smtClean="0"/>
              <a:t>情感，神的慈悲感动我们</a:t>
            </a:r>
            <a:endParaRPr lang="en-US" altLang="zh-CN" sz="3200" dirty="0" smtClean="0"/>
          </a:p>
          <a:p>
            <a:pPr marL="1028700" lvl="1" indent="-571500">
              <a:buFont typeface="Wingdings" charset="2"/>
              <a:buChar char="ü"/>
            </a:pPr>
            <a:r>
              <a:rPr lang="el-GR" altLang="zh-CN" sz="3200" dirty="0" smtClean="0"/>
              <a:t>ήθος</a:t>
            </a:r>
            <a:r>
              <a:rPr lang="en-US" altLang="zh-CN" sz="3200" dirty="0" smtClean="0"/>
              <a:t> </a:t>
            </a:r>
            <a:r>
              <a:rPr lang="zh-CN" altLang="en-US" sz="3200" dirty="0" smtClean="0"/>
              <a:t>内在诚实</a:t>
            </a:r>
            <a:r>
              <a:rPr lang="zh-CN" altLang="en-US" sz="3200" dirty="0" smtClean="0"/>
              <a:t>（参约</a:t>
            </a:r>
            <a:r>
              <a:rPr lang="en-US" altLang="zh-CN" sz="3200" dirty="0" smtClean="0"/>
              <a:t>4:24</a:t>
            </a:r>
            <a:r>
              <a:rPr lang="zh-CN" altLang="en-US" sz="3200" dirty="0" smtClean="0"/>
              <a:t>）是我们回应</a:t>
            </a:r>
            <a:endParaRPr lang="en-US" altLang="zh-CN" sz="3200" dirty="0" smtClean="0"/>
          </a:p>
          <a:p>
            <a:pPr marL="1028700" lvl="1" indent="-571500">
              <a:buFont typeface="Wingdings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542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7471" y="126745"/>
            <a:ext cx="91440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		 </a:t>
            </a:r>
            <a:r>
              <a:rPr lang="en-US" sz="3200" baseline="30000" dirty="0" smtClean="0">
                <a:solidFill>
                  <a:srgbClr val="FFFFFF"/>
                </a:solidFill>
              </a:rPr>
              <a:t>24</a:t>
            </a:r>
            <a:r>
              <a:rPr lang="en-US" sz="3200" baseline="30000" dirty="0">
                <a:solidFill>
                  <a:srgbClr val="FFFFFF"/>
                </a:solidFill>
              </a:rPr>
              <a:t> </a:t>
            </a:r>
            <a:r>
              <a:rPr lang="en-US" sz="3200" dirty="0">
                <a:solidFill>
                  <a:srgbClr val="FFFFFF"/>
                </a:solidFill>
              </a:rPr>
              <a:t>所以，神任凭他们逞着心里的</a:t>
            </a:r>
            <a:r>
              <a:rPr lang="en-US" sz="3200" dirty="0" smtClean="0">
                <a:solidFill>
                  <a:srgbClr val="FFFFFF"/>
                </a:solidFill>
              </a:rPr>
              <a:t>情欲行		 污秽</a:t>
            </a:r>
            <a:r>
              <a:rPr lang="en-US" sz="3200" dirty="0">
                <a:solidFill>
                  <a:srgbClr val="FFFFFF"/>
                </a:solidFill>
              </a:rPr>
              <a:t>的事，以致</a:t>
            </a:r>
            <a:r>
              <a:rPr lang="en-US" sz="3200" dirty="0">
                <a:solidFill>
                  <a:srgbClr val="FFFF00"/>
                </a:solidFill>
              </a:rPr>
              <a:t>彼此玷辱自己</a:t>
            </a:r>
            <a:r>
              <a:rPr lang="en-US" sz="3200" dirty="0" smtClean="0">
                <a:solidFill>
                  <a:srgbClr val="FFFF00"/>
                </a:solidFill>
              </a:rPr>
              <a:t>的身体</a:t>
            </a:r>
            <a:r>
              <a:rPr lang="en-US" sz="3200" dirty="0" smtClean="0">
                <a:solidFill>
                  <a:srgbClr val="FFFFFF"/>
                </a:solidFill>
              </a:rPr>
              <a:t>。		 </a:t>
            </a:r>
            <a:r>
              <a:rPr lang="en-US" sz="3200" baseline="30000" dirty="0" smtClean="0">
                <a:solidFill>
                  <a:srgbClr val="FFFFFF"/>
                </a:solidFill>
              </a:rPr>
              <a:t>25</a:t>
            </a:r>
            <a:r>
              <a:rPr lang="en-US" sz="3200" baseline="30000" dirty="0">
                <a:solidFill>
                  <a:srgbClr val="FFFFFF"/>
                </a:solidFill>
              </a:rPr>
              <a:t> </a:t>
            </a:r>
            <a:r>
              <a:rPr lang="en-US" sz="3200" dirty="0">
                <a:solidFill>
                  <a:srgbClr val="FFFFFF"/>
                </a:solidFill>
              </a:rPr>
              <a:t>他们将神的真实变为虚谎，去</a:t>
            </a:r>
            <a:r>
              <a:rPr lang="en-US" sz="3200" dirty="0" smtClean="0">
                <a:solidFill>
                  <a:srgbClr val="FFFF00"/>
                </a:solidFill>
              </a:rPr>
              <a:t>敬拜侍		 奉</a:t>
            </a:r>
            <a:r>
              <a:rPr lang="en-US" sz="3200" dirty="0">
                <a:solidFill>
                  <a:srgbClr val="FFFF00"/>
                </a:solidFill>
              </a:rPr>
              <a:t>受造之物</a:t>
            </a:r>
            <a:r>
              <a:rPr lang="en-US" sz="3200" dirty="0">
                <a:solidFill>
                  <a:srgbClr val="FFFFFF"/>
                </a:solidFill>
              </a:rPr>
              <a:t>，不敬奉那造物的</a:t>
            </a:r>
            <a:r>
              <a:rPr lang="en-US" sz="3200" dirty="0" smtClean="0">
                <a:solidFill>
                  <a:srgbClr val="FFFFFF"/>
                </a:solidFill>
              </a:rPr>
              <a:t>主。</a:t>
            </a:r>
            <a:endParaRPr lang="en-US" sz="3200" dirty="0">
              <a:solidFill>
                <a:srgbClr val="FFFFFF"/>
              </a:solidFill>
            </a:endParaRPr>
          </a:p>
          <a:p>
            <a:r>
              <a:rPr lang="zh-CN" altLang="en-US" sz="3200" dirty="0" smtClean="0">
                <a:solidFill>
                  <a:srgbClr val="FFFFFF"/>
                </a:solidFill>
              </a:rPr>
              <a:t>他们</a:t>
            </a:r>
            <a:r>
              <a:rPr lang="zh-CN" altLang="en-US" sz="3200" dirty="0">
                <a:solidFill>
                  <a:srgbClr val="FFFFFF"/>
                </a:solidFill>
              </a:rPr>
              <a:t>既然故意不认识神，神就任凭他们存邪僻的心行那些不合理的事，装满了各样不义，邪恶，贪婪，</a:t>
            </a:r>
            <a:r>
              <a:rPr lang="zh-CN" altLang="en-US" sz="3200" dirty="0" smtClean="0">
                <a:solidFill>
                  <a:srgbClr val="FFFFFF"/>
                </a:solidFill>
              </a:rPr>
              <a:t>恶毒。</a:t>
            </a:r>
            <a:r>
              <a:rPr lang="zh-CN" altLang="en-US" sz="3200" dirty="0">
                <a:solidFill>
                  <a:srgbClr val="FFFFFF"/>
                </a:solidFill>
              </a:rPr>
              <a:t>满心是嫉妒，凶杀，争竞，诡诈，毒恨。又是谗毁的，背后说人的，怨恨</a:t>
            </a:r>
            <a:r>
              <a:rPr lang="zh-CN" altLang="en-US" sz="3200" dirty="0" smtClean="0">
                <a:solidFill>
                  <a:srgbClr val="FFFFFF"/>
                </a:solidFill>
              </a:rPr>
              <a:t>神的，</a:t>
            </a:r>
            <a:r>
              <a:rPr lang="zh-CN" altLang="en-US" sz="3200" dirty="0">
                <a:solidFill>
                  <a:srgbClr val="FFFFFF"/>
                </a:solidFill>
              </a:rPr>
              <a:t>侮慢人的，狂傲的，自夸的，捏造恶事的，违背父母的，无知的，背约的，无亲情的，不怜悯人的</a:t>
            </a:r>
            <a:r>
              <a:rPr lang="zh-CN" altLang="en-US" sz="3200" dirty="0" smtClean="0">
                <a:solidFill>
                  <a:srgbClr val="FFFFFF"/>
                </a:solidFill>
              </a:rPr>
              <a:t>。</a:t>
            </a:r>
            <a:r>
              <a:rPr lang="en-US" altLang="zh-CN" sz="3200" b="1" dirty="0" smtClean="0">
                <a:solidFill>
                  <a:srgbClr val="FFFFFF"/>
                </a:solidFill>
              </a:rPr>
              <a:t>—</a:t>
            </a:r>
            <a:r>
              <a:rPr lang="en-US" altLang="zh-CN" sz="3200" b="1" dirty="0">
                <a:solidFill>
                  <a:srgbClr val="FFFFFF"/>
                </a:solidFill>
              </a:rPr>
              <a:t>—</a:t>
            </a:r>
            <a:r>
              <a:rPr lang="zh-CN" altLang="en-US" sz="3200" b="1" dirty="0">
                <a:solidFill>
                  <a:srgbClr val="FFFFFF"/>
                </a:solidFill>
              </a:rPr>
              <a:t>罗马书</a:t>
            </a:r>
            <a:r>
              <a:rPr lang="en-US" altLang="zh-CN" sz="3200" b="1" dirty="0" smtClean="0">
                <a:solidFill>
                  <a:srgbClr val="FFFFFF"/>
                </a:solidFill>
              </a:rPr>
              <a:t>1</a:t>
            </a:r>
            <a:r>
              <a:rPr lang="zh-CN" altLang="en-US" sz="3200" b="1" dirty="0" smtClean="0">
                <a:solidFill>
                  <a:srgbClr val="FFFFFF"/>
                </a:solidFill>
              </a:rPr>
              <a:t>章</a:t>
            </a:r>
            <a:endParaRPr lang="en-US" altLang="zh-CN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5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66750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/>
              <a:t>因</a:t>
            </a:r>
            <a:r>
              <a:rPr lang="zh-CN" altLang="en-US" sz="4000" dirty="0"/>
              <a:t>着</a:t>
            </a:r>
            <a:r>
              <a:rPr lang="en-US" altLang="zh-CN" sz="4000" dirty="0"/>
              <a:t>—</a:t>
            </a:r>
            <a:r>
              <a:rPr lang="en-US" altLang="zh-CN" sz="4000" dirty="0" smtClean="0"/>
              <a:t>—</a:t>
            </a:r>
            <a:endParaRPr lang="en-US" sz="4000" dirty="0"/>
          </a:p>
          <a:p>
            <a:pPr marL="457200" lvl="0" indent="-457200" algn="ctr">
              <a:buFont typeface="Wingdings" charset="2"/>
              <a:buChar char="u"/>
            </a:pPr>
            <a:r>
              <a:rPr lang="en-US" sz="4000" dirty="0"/>
              <a:t>神的慈悲</a:t>
            </a:r>
          </a:p>
          <a:p>
            <a:pPr marL="457200" lvl="0" indent="-457200" algn="ctr">
              <a:buFont typeface="Wingdings" charset="2"/>
              <a:buChar char="u"/>
            </a:pPr>
            <a:r>
              <a:rPr lang="en-US" sz="4000" dirty="0"/>
              <a:t>神的真理</a:t>
            </a:r>
          </a:p>
          <a:p>
            <a:pPr marL="457200" lvl="0" indent="-457200" algn="ctr">
              <a:buFont typeface="Wingdings" charset="2"/>
              <a:buChar char="u"/>
            </a:pPr>
            <a:r>
              <a:rPr lang="en-US" sz="4000" dirty="0">
                <a:solidFill>
                  <a:srgbClr val="FFFF00"/>
                </a:solidFill>
              </a:rPr>
              <a:t>神的</a:t>
            </a:r>
            <a:r>
              <a:rPr lang="en-US" sz="4000" dirty="0" smtClean="0">
                <a:solidFill>
                  <a:srgbClr val="FFFF00"/>
                </a:solidFill>
              </a:rPr>
              <a:t>旨意</a:t>
            </a:r>
          </a:p>
          <a:p>
            <a:r>
              <a:rPr lang="en-US" sz="4000" dirty="0" smtClean="0"/>
              <a:t>我们 “</a:t>
            </a:r>
            <a:r>
              <a:rPr lang="en-US" sz="4000" dirty="0"/>
              <a:t>出淤泥而不染”，圣洁没有瑕疵，把自己全然献给</a:t>
            </a:r>
            <a:r>
              <a:rPr lang="en-US" sz="4000" dirty="0" smtClean="0"/>
              <a:t>神</a:t>
            </a:r>
            <a:r>
              <a:rPr lang="zh-CN" altLang="en-US" sz="4000" dirty="0" smtClean="0"/>
              <a:t>。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37912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85750"/>
            <a:ext cx="67056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希伯来书</a:t>
            </a:r>
            <a:r>
              <a:rPr lang="en-US" altLang="zh-TW" sz="3600" dirty="0" smtClean="0"/>
              <a:t>12:10</a:t>
            </a:r>
            <a:r>
              <a:rPr lang="en-US" altLang="zh-TW" sz="3600" dirty="0"/>
              <a:t>-</a:t>
            </a:r>
            <a:r>
              <a:rPr lang="en-US" altLang="zh-TW" sz="3600" dirty="0" smtClean="0"/>
              <a:t>11</a:t>
            </a:r>
          </a:p>
          <a:p>
            <a:r>
              <a:rPr lang="zh-TW" altLang="en-US" sz="3600" dirty="0" smtClean="0"/>
              <a:t>生身的父都是暂随己意管教我们</a:t>
            </a:r>
            <a:r>
              <a:rPr lang="zh-TW" altLang="en-US" sz="3600" dirty="0"/>
              <a:t>；惟有万灵的父管教我们，是要我们得益处，使我们在他的圣洁上有分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r>
              <a:rPr lang="zh-TW" altLang="en-US" sz="3600" dirty="0" smtClean="0"/>
              <a:t>凡管</a:t>
            </a:r>
            <a:r>
              <a:rPr lang="zh-TW" altLang="en-US" sz="3600" dirty="0"/>
              <a:t>教的事，当时不觉得快乐，反觉得愁苦；后来却为那经练过的人结出平安的果子，就是义。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080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1" y="209553"/>
            <a:ext cx="87630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“家庭作业”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：</a:t>
            </a:r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algn="ctr">
              <a:defRPr/>
            </a:pPr>
            <a:endParaRPr lang="en-US" altLang="zh-CN" sz="32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FFFF00"/>
                </a:solidFill>
              </a:rPr>
              <a:t>和好</a:t>
            </a:r>
            <a:r>
              <a:rPr lang="en-US" altLang="zh-CN" sz="3200" dirty="0" err="1" smtClean="0">
                <a:solidFill>
                  <a:srgbClr val="FFFF00"/>
                </a:solidFill>
              </a:rPr>
              <a:t>Forgive</a:t>
            </a:r>
            <a:endParaRPr lang="en-US" altLang="zh-CN" sz="3200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zh-CHT" altLang="en-US" sz="3200" dirty="0" smtClean="0">
                <a:solidFill>
                  <a:srgbClr val="FFFF00"/>
                </a:solidFill>
              </a:rPr>
              <a:t>捨</a:t>
            </a:r>
            <a:r>
              <a:rPr lang="zh-CN" altLang="en-US" sz="3200" dirty="0" smtClean="0">
                <a:solidFill>
                  <a:srgbClr val="FFFF00"/>
                </a:solidFill>
              </a:rPr>
              <a:t>得</a:t>
            </a:r>
            <a:r>
              <a:rPr lang="en-US" altLang="zh-CN" sz="3200" dirty="0" smtClean="0">
                <a:solidFill>
                  <a:srgbClr val="FFFF00"/>
                </a:solidFill>
              </a:rPr>
              <a:t>Give</a:t>
            </a:r>
            <a:endParaRPr lang="en-US" altLang="zh-TW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罗马</a:t>
            </a:r>
            <a:r>
              <a:rPr lang="zh-TW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书</a:t>
            </a:r>
            <a:r>
              <a:rPr lang="en-US" sz="3200" b="1" dirty="0"/>
              <a:t>5:</a:t>
            </a:r>
            <a:r>
              <a:rPr lang="en-US" sz="3200" b="1" dirty="0" smtClean="0"/>
              <a:t>1</a:t>
            </a:r>
            <a:r>
              <a:rPr lang="en-US" sz="3200" dirty="0" smtClean="0"/>
              <a:t>我們</a:t>
            </a:r>
            <a:r>
              <a:rPr lang="en-US" sz="3200" dirty="0"/>
              <a:t>既因信稱義，就藉著我們的主耶穌基督得與神</a:t>
            </a:r>
            <a:r>
              <a:rPr lang="en-US" sz="3200" dirty="0">
                <a:solidFill>
                  <a:srgbClr val="FFFF00"/>
                </a:solidFill>
              </a:rPr>
              <a:t>相</a:t>
            </a:r>
            <a:r>
              <a:rPr lang="en-US" sz="3200" dirty="0" smtClean="0">
                <a:solidFill>
                  <a:srgbClr val="FFFF00"/>
                </a:solidFill>
              </a:rPr>
              <a:t>和</a:t>
            </a:r>
            <a:r>
              <a:rPr lang="en-US" sz="3200" b="1" dirty="0" smtClean="0"/>
              <a:t>11</a:t>
            </a:r>
            <a:r>
              <a:rPr lang="en-US" sz="3200" dirty="0" smtClean="0"/>
              <a:t>不但</a:t>
            </a:r>
            <a:r>
              <a:rPr lang="en-US" sz="3200" dirty="0"/>
              <a:t>如此，我們既藉著我主耶穌基督得與神</a:t>
            </a:r>
            <a:r>
              <a:rPr lang="en-US" sz="3200" dirty="0">
                <a:solidFill>
                  <a:srgbClr val="FFFF00"/>
                </a:solidFill>
              </a:rPr>
              <a:t>和好</a:t>
            </a:r>
            <a:r>
              <a:rPr lang="en-US" sz="3200" dirty="0"/>
              <a:t>，也就藉著他以神為樂</a:t>
            </a:r>
            <a:r>
              <a:rPr lang="en-US" sz="3200" dirty="0" smtClean="0"/>
              <a:t>。</a:t>
            </a:r>
            <a:r>
              <a:rPr lang="en-US" altLang="zh-CN" sz="3200" dirty="0" smtClean="0"/>
              <a:t>8</a:t>
            </a:r>
            <a:r>
              <a:rPr lang="en-US" altLang="zh-CN" sz="3200" dirty="0"/>
              <a:t>:</a:t>
            </a:r>
            <a:r>
              <a:rPr lang="en-US" altLang="zh-CHT" sz="3200" dirty="0"/>
              <a:t>32 </a:t>
            </a:r>
            <a:r>
              <a:rPr lang="zh-CHT" altLang="en-US" sz="3200" dirty="0"/>
              <a:t>神既不愛惜自己的兒子，為我們眾人</a:t>
            </a:r>
            <a:r>
              <a:rPr lang="zh-CHT" altLang="en-US" sz="3200" dirty="0">
                <a:solidFill>
                  <a:srgbClr val="FFFF00"/>
                </a:solidFill>
              </a:rPr>
              <a:t>捨</a:t>
            </a:r>
            <a:r>
              <a:rPr lang="zh-CHT" altLang="en-US" sz="3200" dirty="0"/>
              <a:t>了，豈不也把萬物和他一同白白地</a:t>
            </a:r>
            <a:r>
              <a:rPr lang="zh-CHT" altLang="en-US" sz="3200" dirty="0">
                <a:solidFill>
                  <a:srgbClr val="FFFF00"/>
                </a:solidFill>
              </a:rPr>
              <a:t>賜</a:t>
            </a:r>
            <a:r>
              <a:rPr lang="zh-CHT" altLang="en-US" sz="3200" dirty="0"/>
              <a:t>給我們嗎？</a:t>
            </a:r>
            <a:endParaRPr lang="en-US" sz="3200" dirty="0">
              <a:solidFill>
                <a:srgbClr val="FFFF00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258574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05 at 1.5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33350"/>
            <a:ext cx="6987988" cy="4691395"/>
          </a:xfrm>
          <a:prstGeom prst="rect">
            <a:avLst/>
          </a:prstGeom>
        </p:spPr>
      </p:pic>
      <p:pic>
        <p:nvPicPr>
          <p:cNvPr id="4" name="Picture 3" descr="Screen Shot 2015-09-05 at 1.57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8" y="133350"/>
            <a:ext cx="4758462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8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133350"/>
            <a:ext cx="8534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本周挑战：</a:t>
            </a:r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algn="ctr">
              <a:defRPr/>
            </a:pPr>
            <a:endParaRPr lang="en-US" altLang="zh-CN" sz="32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 algn="ctr">
              <a:defRPr/>
            </a:pPr>
            <a:r>
              <a:rPr lang="zh-CHT" altLang="en-US" sz="3200" dirty="0"/>
              <a:t>捨</a:t>
            </a:r>
            <a:r>
              <a:rPr lang="zh-CN" altLang="en-US" sz="3200" dirty="0"/>
              <a:t>得</a:t>
            </a:r>
            <a:r>
              <a:rPr lang="zh-CN" altLang="en-US" sz="3200" dirty="0" smtClean="0">
                <a:latin typeface="宋体"/>
                <a:ea typeface="宋体"/>
                <a:cs typeface="宋体"/>
              </a:rPr>
              <a:t>献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上时间，金钱，才干等等等</a:t>
            </a:r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>
              <a:defRPr/>
            </a:pPr>
            <a:endParaRPr lang="en-US" altLang="zh-CN" sz="32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罗马</a:t>
            </a:r>
            <a:r>
              <a:rPr lang="zh-TW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书</a:t>
            </a:r>
            <a:r>
              <a:rPr lang="en-US" altLang="zh-CN" sz="3200" b="1" dirty="0" smtClean="0">
                <a:solidFill>
                  <a:srgbClr val="FFFFFF"/>
                </a:solidFill>
              </a:rPr>
              <a:t>12</a:t>
            </a:r>
            <a:r>
              <a:rPr lang="en-US" sz="3200" b="1" dirty="0" smtClean="0">
                <a:solidFill>
                  <a:srgbClr val="FFFFFF"/>
                </a:solidFill>
              </a:rPr>
              <a:t>:</a:t>
            </a:r>
            <a:r>
              <a:rPr lang="en-US" sz="3200" baseline="30000" dirty="0" smtClean="0">
                <a:solidFill>
                  <a:srgbClr val="FFFFFF"/>
                </a:solidFill>
              </a:rPr>
              <a:t>1</a:t>
            </a:r>
            <a:r>
              <a:rPr lang="zh-CN" altLang="en-US" sz="3200" dirty="0">
                <a:solidFill>
                  <a:srgbClr val="FFFFFF"/>
                </a:solidFill>
              </a:rPr>
              <a:t>所以弟兄们，我以神的慈悲劝你们，将身体</a:t>
            </a:r>
            <a:r>
              <a:rPr lang="zh-CN" altLang="en-US" sz="3200" dirty="0">
                <a:solidFill>
                  <a:srgbClr val="FFFF00"/>
                </a:solidFill>
              </a:rPr>
              <a:t>献上</a:t>
            </a:r>
            <a:r>
              <a:rPr lang="zh-CN" altLang="en-US" sz="3200" dirty="0">
                <a:solidFill>
                  <a:srgbClr val="FFFFFF"/>
                </a:solidFill>
              </a:rPr>
              <a:t>，当做活祭，是圣洁的，是神所喜悦的，你们如此侍奉乃是理所当然的。</a:t>
            </a:r>
            <a:r>
              <a:rPr lang="en-US" sz="3200" dirty="0">
                <a:solidFill>
                  <a:srgbClr val="FFFFFF"/>
                </a:solidFill>
              </a:rPr>
              <a:t> </a:t>
            </a:r>
            <a:r>
              <a:rPr lang="en-US" sz="3200" baseline="30000" dirty="0">
                <a:solidFill>
                  <a:srgbClr val="FFFFFF"/>
                </a:solidFill>
              </a:rPr>
              <a:t>2</a:t>
            </a:r>
            <a:r>
              <a:rPr lang="zh-CN" altLang="en-US" sz="3200" dirty="0">
                <a:solidFill>
                  <a:srgbClr val="FFFFFF"/>
                </a:solidFill>
              </a:rPr>
              <a:t>不要效法这个世界，只要心意更新而变化，叫你们察验何为神的善良、纯全、可喜悦的旨意。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0513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2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zh-CN" altLang="en-US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罗马书</a:t>
            </a:r>
            <a:r>
              <a:rPr lang="zh-CN" altLang="zh-CN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</a:t>
            </a:r>
            <a:r>
              <a:rPr lang="en-US" altLang="zh-CN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zh-CN" altLang="en-US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</a:t>
            </a:r>
            <a:r>
              <a:rPr lang="en-US" altLang="zh-CN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1-2</a:t>
            </a:r>
            <a:endParaRPr lang="en-US" altLang="zh-CN" sz="48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155211"/>
            <a:ext cx="6781800" cy="3970734"/>
          </a:xfrm>
        </p:spPr>
        <p:txBody>
          <a:bodyPr/>
          <a:lstStyle/>
          <a:p>
            <a:pPr algn="l" eaLnBrk="1">
              <a:spcBef>
                <a:spcPts val="0"/>
              </a:spcBef>
              <a:defRPr/>
            </a:pPr>
            <a:r>
              <a:rPr lang="en-US" sz="2800" baseline="30000" dirty="0">
                <a:effectLst/>
              </a:rPr>
              <a:t>1</a:t>
            </a:r>
            <a:r>
              <a:rPr lang="zh-CN" altLang="en-US" sz="2800" dirty="0">
                <a:effectLst/>
              </a:rPr>
              <a:t>所以弟兄们，我以神的</a:t>
            </a:r>
            <a:r>
              <a:rPr lang="zh-CN" altLang="en-US" sz="2800" dirty="0">
                <a:solidFill>
                  <a:srgbClr val="FFFF00"/>
                </a:solidFill>
                <a:effectLst/>
              </a:rPr>
              <a:t>慈悲</a:t>
            </a:r>
            <a:r>
              <a:rPr lang="zh-CN" altLang="en-US" sz="2800" dirty="0">
                <a:effectLst/>
              </a:rPr>
              <a:t>劝你们，将身体献上，当做活祭，是圣洁的，是神所喜悦的，你们如此侍奉乃是</a:t>
            </a:r>
            <a:r>
              <a:rPr lang="zh-CN" altLang="en-US" sz="2800" dirty="0">
                <a:solidFill>
                  <a:srgbClr val="FFFF00"/>
                </a:solidFill>
                <a:effectLst/>
              </a:rPr>
              <a:t>理所当然</a:t>
            </a:r>
            <a:r>
              <a:rPr lang="zh-CN" altLang="en-US" sz="2800" dirty="0">
                <a:effectLst/>
              </a:rPr>
              <a:t>的。</a:t>
            </a:r>
            <a:r>
              <a:rPr lang="en-US" sz="2800" dirty="0">
                <a:effectLst/>
              </a:rPr>
              <a:t> </a:t>
            </a:r>
            <a:r>
              <a:rPr lang="en-US" sz="2800" baseline="30000" dirty="0">
                <a:effectLst/>
              </a:rPr>
              <a:t>2</a:t>
            </a:r>
            <a:r>
              <a:rPr lang="zh-CN" altLang="en-US" sz="2800" dirty="0">
                <a:effectLst/>
              </a:rPr>
              <a:t>不要效法这个世界，只要心意更新而变化，叫你们察验何为神的善良、纯全、可喜悦的</a:t>
            </a:r>
            <a:r>
              <a:rPr lang="zh-CN" altLang="en-US" sz="2800" dirty="0">
                <a:solidFill>
                  <a:srgbClr val="FFFF00"/>
                </a:solidFill>
                <a:effectLst/>
              </a:rPr>
              <a:t>旨意</a:t>
            </a:r>
            <a:r>
              <a:rPr lang="zh-CN" altLang="en-US" sz="2800" dirty="0">
                <a:effectLst/>
              </a:rPr>
              <a:t>。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28446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3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3821"/>
            <a:ext cx="70866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神从灰尘里抬举贫寒人，从粪堆中提拔穷乏人（</a:t>
            </a:r>
            <a:r>
              <a:rPr lang="en-US" sz="3200" dirty="0"/>
              <a:t>诗113:7</a:t>
            </a:r>
            <a:r>
              <a:rPr lang="zh-CN" altLang="en-US" sz="3200" dirty="0"/>
              <a:t>），从这个堕落</a:t>
            </a:r>
            <a:r>
              <a:rPr lang="en-US" sz="3200" dirty="0"/>
              <a:t>的世界里拯救</a:t>
            </a:r>
            <a:r>
              <a:rPr lang="zh-CN" altLang="en-US" sz="3200" dirty="0"/>
              <a:t>我们，使我们不效法贪婪，纷争，毒恨，妒忌等诸多不义，却效法耶稣。因着</a:t>
            </a:r>
            <a:r>
              <a:rPr lang="en-US" altLang="zh-CN" sz="3200" dirty="0"/>
              <a:t>—</a:t>
            </a:r>
            <a:r>
              <a:rPr lang="en-US" altLang="zh-CN" sz="3200" dirty="0" smtClean="0"/>
              <a:t>—</a:t>
            </a:r>
            <a:endParaRPr lang="en-US" sz="3200" dirty="0"/>
          </a:p>
          <a:p>
            <a:pPr marL="457200" lvl="0" indent="-457200" algn="ctr">
              <a:buFont typeface="Wingdings" charset="2"/>
              <a:buChar char="u"/>
            </a:pPr>
            <a:r>
              <a:rPr lang="en-US" sz="3200" dirty="0"/>
              <a:t>神的慈悲</a:t>
            </a:r>
          </a:p>
          <a:p>
            <a:pPr marL="457200" lvl="0" indent="-457200" algn="ctr">
              <a:buFont typeface="Wingdings" charset="2"/>
              <a:buChar char="u"/>
            </a:pPr>
            <a:r>
              <a:rPr lang="en-US" sz="3200" dirty="0"/>
              <a:t>神的真理</a:t>
            </a:r>
          </a:p>
          <a:p>
            <a:pPr marL="457200" lvl="0" indent="-457200" algn="ctr">
              <a:buFont typeface="Wingdings" charset="2"/>
              <a:buChar char="u"/>
            </a:pPr>
            <a:r>
              <a:rPr lang="en-US" sz="3200" dirty="0"/>
              <a:t>神的</a:t>
            </a:r>
            <a:r>
              <a:rPr lang="en-US" sz="3200" dirty="0" smtClean="0"/>
              <a:t>旨意</a:t>
            </a:r>
          </a:p>
          <a:p>
            <a:r>
              <a:rPr lang="en-US" sz="3200" dirty="0"/>
              <a:t>我们应该</a:t>
            </a:r>
            <a:r>
              <a:rPr lang="en-US" sz="3200" dirty="0" smtClean="0"/>
              <a:t>并且</a:t>
            </a:r>
            <a:r>
              <a:rPr lang="zh-CN" altLang="en-US" sz="3200" dirty="0" smtClean="0"/>
              <a:t>能够</a:t>
            </a:r>
            <a:r>
              <a:rPr lang="en-US" sz="3200" dirty="0" smtClean="0"/>
              <a:t>“</a:t>
            </a:r>
            <a:r>
              <a:rPr lang="en-US" sz="3200" dirty="0"/>
              <a:t>出淤泥而不染”，圣洁没有瑕疵，把自己全然献给</a:t>
            </a:r>
            <a:r>
              <a:rPr lang="en-US" sz="3200" dirty="0" smtClean="0"/>
              <a:t>神</a:t>
            </a:r>
            <a:r>
              <a:rPr lang="zh-CN" altLang="en-US" sz="3200" dirty="0" smtClean="0"/>
              <a:t>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321235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76350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/>
              <a:t>		</a:t>
            </a:r>
            <a:r>
              <a:rPr lang="zh-CN" altLang="en-US" sz="4000" dirty="0" smtClean="0"/>
              <a:t>罗马书</a:t>
            </a:r>
            <a:r>
              <a:rPr lang="en-US" altLang="zh-CN" sz="4000" dirty="0"/>
              <a:t>12:</a:t>
            </a:r>
            <a:r>
              <a:rPr lang="en-US" sz="4000" baseline="30000" dirty="0" smtClean="0"/>
              <a:t>1</a:t>
            </a:r>
            <a:r>
              <a:rPr lang="zh-CN" altLang="en-US" sz="4000" dirty="0"/>
              <a:t>所以弟兄们，</a:t>
            </a:r>
            <a:r>
              <a:rPr lang="zh-CN" altLang="en-US" sz="4000" dirty="0" smtClean="0"/>
              <a:t>我以</a:t>
            </a:r>
            <a:r>
              <a:rPr lang="en-US" altLang="zh-CN" sz="4000" dirty="0" smtClean="0"/>
              <a:t>		</a:t>
            </a:r>
            <a:r>
              <a:rPr lang="zh-CN" altLang="en-US" sz="4000" dirty="0" smtClean="0"/>
              <a:t>神的慈悲劝你们，</a:t>
            </a:r>
            <a:endParaRPr lang="en-US" altLang="zh-CN" sz="4000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000" u="sng" dirty="0" smtClean="0"/>
              <a:t>将</a:t>
            </a:r>
            <a:r>
              <a:rPr lang="zh-CN" altLang="en-US" sz="4000" u="sng" dirty="0"/>
              <a:t>身体献上</a:t>
            </a:r>
            <a:r>
              <a:rPr lang="zh-CN" altLang="en-US" sz="4000" dirty="0"/>
              <a:t>，当做活祭，是圣洁的，是神所喜悦的</a:t>
            </a:r>
            <a:r>
              <a:rPr lang="zh-CN" altLang="en-US" sz="4000" dirty="0" smtClean="0"/>
              <a:t>，</a:t>
            </a:r>
            <a:endParaRPr lang="en-US" altLang="zh-CN" sz="4000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你们</a:t>
            </a:r>
            <a:r>
              <a:rPr lang="zh-CN" altLang="en-US" sz="4000" u="sng" dirty="0" smtClean="0"/>
              <a:t>如此侍奉</a:t>
            </a:r>
            <a:r>
              <a:rPr lang="zh-CN" altLang="en-US" sz="4000" dirty="0" smtClean="0"/>
              <a:t>乃</a:t>
            </a:r>
            <a:r>
              <a:rPr lang="zh-CN" altLang="en-US" sz="4000" dirty="0"/>
              <a:t>是理所当然的</a:t>
            </a:r>
            <a:r>
              <a:rPr lang="zh-CN" altLang="en-US" sz="4000" dirty="0" smtClean="0"/>
              <a:t>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795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1733551"/>
            <a:ext cx="7467600" cy="3181350"/>
          </a:xfrm>
        </p:spPr>
        <p:txBody>
          <a:bodyPr/>
          <a:lstStyle/>
          <a:p>
            <a:pPr marL="685800" indent="-685800" algn="l">
              <a:buFont typeface="Arial"/>
              <a:buChar char="•"/>
            </a:pPr>
            <a:r>
              <a:rPr lang="zh-TW" altLang="en-US" sz="4800" kern="1200" dirty="0">
                <a:effectLst/>
                <a:latin typeface="Arial" charset="0"/>
                <a:ea typeface="宋体" pitchFamily="2" charset="-122"/>
              </a:rPr>
              <a:t>神赦免我们 </a:t>
            </a:r>
            <a:r>
              <a:rPr lang="en-US" altLang="zh-TW" sz="4800" kern="1200" dirty="0">
                <a:effectLst/>
                <a:latin typeface="Arial" charset="0"/>
                <a:ea typeface="宋体" pitchFamily="2" charset="-122"/>
              </a:rPr>
              <a:t>Forgive </a:t>
            </a:r>
            <a:endParaRPr lang="en-US" altLang="zh-TW" sz="4800" kern="1200" dirty="0" smtClean="0">
              <a:effectLst/>
              <a:latin typeface="Arial" charset="0"/>
              <a:ea typeface="宋体" pitchFamily="2" charset="-122"/>
            </a:endParaRPr>
          </a:p>
          <a:p>
            <a:pPr marL="685800" indent="-685800" algn="l">
              <a:buFont typeface="Arial"/>
              <a:buChar char="•"/>
            </a:pPr>
            <a:r>
              <a:rPr lang="zh-TW" altLang="en-US" sz="4800" kern="1200" dirty="0" smtClean="0">
                <a:effectLst/>
                <a:latin typeface="Arial" charset="0"/>
                <a:ea typeface="宋体" pitchFamily="2" charset="-122"/>
              </a:rPr>
              <a:t>神赐予我们 </a:t>
            </a:r>
            <a:r>
              <a:rPr lang="en-US" altLang="zh-TW" sz="4800" kern="1200" dirty="0">
                <a:effectLst/>
                <a:latin typeface="Arial" charset="0"/>
                <a:ea typeface="宋体" pitchFamily="2" charset="-122"/>
              </a:rPr>
              <a:t>Give </a:t>
            </a:r>
            <a:endParaRPr lang="en-US" altLang="zh-TW" sz="4800" kern="1200" dirty="0" smtClean="0">
              <a:effectLst/>
              <a:latin typeface="Arial" charset="0"/>
              <a:ea typeface="宋体" pitchFamily="2" charset="-122"/>
            </a:endParaRPr>
          </a:p>
          <a:p>
            <a:pPr marL="685800" indent="-685800" algn="l">
              <a:buFont typeface="Arial"/>
              <a:buChar char="•"/>
            </a:pPr>
            <a:r>
              <a:rPr lang="zh-TW" altLang="en-US" sz="4800" kern="1200" dirty="0" smtClean="0">
                <a:effectLst/>
                <a:latin typeface="Arial" charset="0"/>
                <a:ea typeface="宋体" pitchFamily="2" charset="-122"/>
              </a:rPr>
              <a:t>神疼爱我们 </a:t>
            </a:r>
            <a:r>
              <a:rPr lang="en-US" altLang="zh-TW" sz="4800" kern="1200" dirty="0">
                <a:effectLst/>
                <a:latin typeface="Arial" charset="0"/>
                <a:ea typeface="宋体" pitchFamily="2" charset="-122"/>
              </a:rPr>
              <a:t>Love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4600" y="133352"/>
            <a:ext cx="5867400" cy="17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000" dirty="0" smtClean="0">
                <a:solidFill>
                  <a:srgbClr val="FFFF00"/>
                </a:solidFill>
                <a:ea typeface="宋体" pitchFamily="2" charset="-122"/>
              </a:rPr>
              <a:t>神的慈悲</a:t>
            </a:r>
            <a:r>
              <a:rPr lang="zh-TW" altLang="en-US" sz="4000" dirty="0" smtClean="0">
                <a:solidFill>
                  <a:srgbClr val="FFFF00"/>
                </a:solidFill>
                <a:ea typeface="宋体" pitchFamily="2" charset="-122"/>
              </a:rPr>
              <a:t>在主基督耶穌裡</a:t>
            </a:r>
            <a:endParaRPr lang="zh-TW" altLang="en-US" sz="2800" b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91531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495550"/>
            <a:ext cx="91355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200" dirty="0">
                <a:solidFill>
                  <a:srgbClr val="FFFFFF"/>
                </a:solidFill>
              </a:rPr>
              <a:t>因信稱義</a:t>
            </a:r>
            <a:r>
              <a:rPr lang="zh-CN" altLang="en-US" sz="3200" dirty="0" smtClean="0">
                <a:solidFill>
                  <a:srgbClr val="FFFFFF"/>
                </a:solidFill>
              </a:rPr>
              <a:t>（</a:t>
            </a:r>
            <a:r>
              <a:rPr lang="zh-CN" altLang="en-US" sz="3200" dirty="0" smtClean="0">
                <a:solidFill>
                  <a:srgbClr val="FFFFFF"/>
                </a:solidFill>
              </a:rPr>
              <a:t>第</a:t>
            </a:r>
            <a:r>
              <a:rPr lang="en-US" altLang="zh-CN" sz="3200" dirty="0" smtClean="0">
                <a:solidFill>
                  <a:srgbClr val="FFFFFF"/>
                </a:solidFill>
              </a:rPr>
              <a:t>1</a:t>
            </a:r>
            <a:r>
              <a:rPr lang="zh-CN" altLang="en-US" sz="3200" dirty="0" smtClean="0">
                <a:solidFill>
                  <a:srgbClr val="FFFFFF"/>
                </a:solidFill>
              </a:rPr>
              <a:t>到</a:t>
            </a:r>
            <a:r>
              <a:rPr lang="zh-CN" altLang="en-US" sz="3200" dirty="0">
                <a:solidFill>
                  <a:srgbClr val="FFFFFF"/>
                </a:solidFill>
              </a:rPr>
              <a:t>4</a:t>
            </a:r>
            <a:r>
              <a:rPr lang="zh-CN" altLang="en-US" sz="3200" dirty="0" smtClean="0">
                <a:solidFill>
                  <a:srgbClr val="FFFFFF"/>
                </a:solidFill>
              </a:rPr>
              <a:t>章</a:t>
            </a:r>
            <a:r>
              <a:rPr lang="zh-CN" altLang="en-US" sz="3200" dirty="0" smtClean="0">
                <a:solidFill>
                  <a:srgbClr val="FFFFFF"/>
                </a:solidFill>
              </a:rPr>
              <a:t>；基础／原因）</a:t>
            </a:r>
            <a:r>
              <a:rPr lang="en-US" altLang="zh-CN" sz="3200" dirty="0">
                <a:solidFill>
                  <a:srgbClr val="FFFFFF"/>
                </a:solidFill>
              </a:rPr>
              <a:t/>
            </a:r>
            <a:br>
              <a:rPr lang="en-US" altLang="zh-CN" sz="3200" dirty="0">
                <a:solidFill>
                  <a:srgbClr val="FFFFFF"/>
                </a:solidFill>
              </a:rPr>
            </a:br>
            <a:r>
              <a:rPr lang="zh-CHT" altLang="en-US" sz="3200" dirty="0">
                <a:solidFill>
                  <a:srgbClr val="FFFFFF"/>
                </a:solidFill>
              </a:rPr>
              <a:t>義人得生</a:t>
            </a:r>
            <a:r>
              <a:rPr lang="zh-CN" altLang="en-US" sz="3200" dirty="0" smtClean="0">
                <a:solidFill>
                  <a:srgbClr val="FFFFFF"/>
                </a:solidFill>
              </a:rPr>
              <a:t>（</a:t>
            </a:r>
            <a:r>
              <a:rPr lang="zh-CN" altLang="en-US" sz="3200" dirty="0" smtClean="0">
                <a:solidFill>
                  <a:srgbClr val="FFFFFF"/>
                </a:solidFill>
              </a:rPr>
              <a:t>第</a:t>
            </a:r>
            <a:r>
              <a:rPr lang="en-US" altLang="zh-CN" sz="3200" dirty="0" smtClean="0">
                <a:solidFill>
                  <a:srgbClr val="FFFFFF"/>
                </a:solidFill>
              </a:rPr>
              <a:t>5</a:t>
            </a:r>
            <a:r>
              <a:rPr lang="zh-CN" altLang="en-US" sz="3200" dirty="0" smtClean="0">
                <a:solidFill>
                  <a:srgbClr val="FFFFFF"/>
                </a:solidFill>
              </a:rPr>
              <a:t>到</a:t>
            </a:r>
            <a:r>
              <a:rPr lang="zh-CN" altLang="en-US" sz="3200" dirty="0">
                <a:solidFill>
                  <a:srgbClr val="FFFFFF"/>
                </a:solidFill>
              </a:rPr>
              <a:t>8</a:t>
            </a:r>
            <a:r>
              <a:rPr lang="zh-CN" altLang="en-US" sz="3200" dirty="0" smtClean="0">
                <a:solidFill>
                  <a:srgbClr val="FFFFFF"/>
                </a:solidFill>
              </a:rPr>
              <a:t>章</a:t>
            </a:r>
            <a:r>
              <a:rPr lang="zh-CN" altLang="en-US" sz="3200" dirty="0" smtClean="0">
                <a:solidFill>
                  <a:srgbClr val="FFFFFF"/>
                </a:solidFill>
              </a:rPr>
              <a:t>；愿景／意象／目的／蓝图）</a:t>
            </a:r>
            <a:r>
              <a:rPr lang="en-US" altLang="zh-CN" sz="3200" dirty="0">
                <a:solidFill>
                  <a:srgbClr val="FFFFFF"/>
                </a:solidFill>
              </a:rPr>
              <a:t/>
            </a:r>
            <a:br>
              <a:rPr lang="en-US" altLang="zh-CN" sz="3200" dirty="0">
                <a:solidFill>
                  <a:srgbClr val="FFFFFF"/>
                </a:solidFill>
              </a:rPr>
            </a:br>
            <a:r>
              <a:rPr lang="zh-CHT" altLang="en-US" sz="3200" dirty="0">
                <a:solidFill>
                  <a:srgbClr val="FFFFFF"/>
                </a:solidFill>
              </a:rPr>
              <a:t>以色列在神稱義的計劃中</a:t>
            </a:r>
            <a:r>
              <a:rPr lang="zh-CN" altLang="en-US" sz="3200" dirty="0" smtClean="0">
                <a:solidFill>
                  <a:srgbClr val="FFFFFF"/>
                </a:solidFill>
              </a:rPr>
              <a:t>（</a:t>
            </a:r>
            <a:r>
              <a:rPr lang="en-US" sz="3200" dirty="0">
                <a:solidFill>
                  <a:srgbClr val="FFFFFF"/>
                </a:solidFill>
              </a:rPr>
              <a:t>9</a:t>
            </a:r>
            <a:r>
              <a:rPr lang="zh-CN" altLang="en-US" sz="3200" dirty="0">
                <a:solidFill>
                  <a:srgbClr val="FFFFFF"/>
                </a:solidFill>
              </a:rPr>
              <a:t>－</a:t>
            </a:r>
            <a:r>
              <a:rPr lang="en-US" sz="3200" dirty="0">
                <a:solidFill>
                  <a:srgbClr val="FFFFFF"/>
                </a:solidFill>
              </a:rPr>
              <a:t>11</a:t>
            </a:r>
            <a:r>
              <a:rPr lang="zh-CN" altLang="en-US" sz="3200" dirty="0" smtClean="0">
                <a:solidFill>
                  <a:srgbClr val="FFFFFF"/>
                </a:solidFill>
              </a:rPr>
              <a:t>）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r>
              <a:rPr lang="zh-CHT" altLang="en-US" sz="3200" dirty="0">
                <a:solidFill>
                  <a:srgbClr val="FFFFFF"/>
                </a:solidFill>
              </a:rPr>
              <a:t>義人生活指南</a:t>
            </a:r>
            <a:r>
              <a:rPr lang="zh-CN" altLang="en-US" sz="3200" dirty="0" smtClean="0">
                <a:solidFill>
                  <a:srgbClr val="FFFFFF"/>
                </a:solidFill>
              </a:rPr>
              <a:t>（</a:t>
            </a:r>
            <a:r>
              <a:rPr lang="zh-CN" altLang="en-US" sz="3200" dirty="0">
                <a:solidFill>
                  <a:srgbClr val="FFFFFF"/>
                </a:solidFill>
              </a:rPr>
              <a:t>第</a:t>
            </a:r>
            <a:r>
              <a:rPr lang="en-US" sz="3200" dirty="0">
                <a:solidFill>
                  <a:srgbClr val="FFFFFF"/>
                </a:solidFill>
              </a:rPr>
              <a:t>12</a:t>
            </a:r>
            <a:r>
              <a:rPr lang="zh-CN" altLang="en-US" sz="3200" dirty="0">
                <a:solidFill>
                  <a:srgbClr val="FFFFFF"/>
                </a:solidFill>
              </a:rPr>
              <a:t>到</a:t>
            </a:r>
            <a:r>
              <a:rPr lang="en-US" sz="3200" dirty="0" smtClean="0">
                <a:solidFill>
                  <a:srgbClr val="FFFFFF"/>
                </a:solidFill>
              </a:rPr>
              <a:t>16</a:t>
            </a:r>
            <a:r>
              <a:rPr lang="zh-CN" altLang="en-US" sz="3200" dirty="0" smtClean="0">
                <a:solidFill>
                  <a:srgbClr val="FFFFFF"/>
                </a:solidFill>
              </a:rPr>
              <a:t>章；策略／步骤）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6195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罗马书匙节</a:t>
            </a:r>
            <a:r>
              <a:rPr lang="en-US" altLang="zh-CN" sz="4000" dirty="0" smtClean="0"/>
              <a:t>1:16-17</a:t>
            </a:r>
          </a:p>
          <a:p>
            <a:pPr marL="685800" indent="-685800">
              <a:buFont typeface="Arial"/>
              <a:buChar char="•"/>
            </a:pPr>
            <a:r>
              <a:rPr lang="zh-CN" altLang="en-US" sz="4000" dirty="0" smtClean="0"/>
              <a:t>福音救</a:t>
            </a:r>
            <a:r>
              <a:rPr lang="zh-CN" altLang="en-US" sz="4000" dirty="0"/>
              <a:t>一切相信的</a:t>
            </a:r>
            <a:endParaRPr lang="en-US" altLang="zh-CN" sz="4000" dirty="0" smtClean="0"/>
          </a:p>
          <a:p>
            <a:pPr marL="685800" indent="-685800">
              <a:buFont typeface="Arial"/>
              <a:buChar char="•"/>
            </a:pPr>
            <a:r>
              <a:rPr lang="zh-CHT" altLang="en-US" sz="4000" dirty="0" smtClean="0"/>
              <a:t>“義人”</a:t>
            </a:r>
            <a:r>
              <a:rPr lang="zh-CN" altLang="en-US" sz="4000" dirty="0" smtClean="0"/>
              <a:t>因信得生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033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352550"/>
            <a:ext cx="3284161" cy="3880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352550"/>
            <a:ext cx="2514600" cy="381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16809"/>
            <a:ext cx="65325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陈述</a:t>
            </a:r>
            <a:r>
              <a:rPr lang="en-US" altLang="zh-CN" sz="4000" dirty="0" smtClean="0"/>
              <a:t>vs.</a:t>
            </a:r>
            <a:r>
              <a:rPr lang="zh-CN" altLang="en-US" sz="4000" dirty="0" smtClean="0"/>
              <a:t>祈使；</a:t>
            </a:r>
            <a:r>
              <a:rPr lang="zh-CN" altLang="en-US" sz="4000" dirty="0" smtClean="0"/>
              <a:t>命令</a:t>
            </a:r>
            <a:r>
              <a:rPr lang="en-US" altLang="zh-CN" sz="4000" dirty="0"/>
              <a:t>vs.</a:t>
            </a:r>
            <a:r>
              <a:rPr lang="zh-CN" altLang="en-US" sz="4000" dirty="0" smtClean="0"/>
              <a:t>劝诫</a:t>
            </a:r>
            <a:endParaRPr lang="en-US" altLang="zh-CN" sz="4000" dirty="0" smtClean="0"/>
          </a:p>
          <a:p>
            <a:r>
              <a:rPr lang="en-US" sz="2400" dirty="0" smtClean="0"/>
              <a:t>Indicative vs. Imperative; Command vs. Exhort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61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SimSun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69665</TotalTime>
  <Words>856</Words>
  <Application>Microsoft Macintosh PowerPoint</Application>
  <PresentationFormat>On-screen Show (16:9)</PresentationFormat>
  <Paragraphs>111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Orbit</vt:lpstr>
      <vt:lpstr>PowerPoint Presentation</vt:lpstr>
      <vt:lpstr>PowerPoint Presentation</vt:lpstr>
      <vt:lpstr>罗马书12：1-2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Kunming Su</cp:lastModifiedBy>
  <cp:revision>1100</cp:revision>
  <cp:lastPrinted>2015-09-06T03:36:42Z</cp:lastPrinted>
  <dcterms:created xsi:type="dcterms:W3CDTF">2005-05-27T01:23:00Z</dcterms:created>
  <dcterms:modified xsi:type="dcterms:W3CDTF">2015-09-06T03:36:58Z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