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handoutMasterIdLst>
    <p:handoutMasterId r:id="rId21"/>
  </p:handoutMasterIdLst>
  <p:sldIdLst>
    <p:sldId id="964" r:id="rId2"/>
    <p:sldId id="1243" r:id="rId3"/>
    <p:sldId id="1376" r:id="rId4"/>
    <p:sldId id="1363" r:id="rId5"/>
    <p:sldId id="1396" r:id="rId6"/>
    <p:sldId id="1383" r:id="rId7"/>
    <p:sldId id="1397" r:id="rId8"/>
    <p:sldId id="1385" r:id="rId9"/>
    <p:sldId id="1387" r:id="rId10"/>
    <p:sldId id="1398" r:id="rId11"/>
    <p:sldId id="1392" r:id="rId12"/>
    <p:sldId id="1393" r:id="rId13"/>
    <p:sldId id="1394" r:id="rId14"/>
    <p:sldId id="1399" r:id="rId15"/>
    <p:sldId id="1377" r:id="rId16"/>
    <p:sldId id="1378" r:id="rId17"/>
    <p:sldId id="1375" r:id="rId18"/>
    <p:sldId id="1395" r:id="rId19"/>
  </p:sldIdLst>
  <p:sldSz cx="9144000" cy="6858000" type="letter"/>
  <p:notesSz cx="6858000" cy="9144000"/>
  <p:defaultTextStyle>
    <a:defPPr>
      <a:defRPr lang="zh-CN"/>
    </a:defPPr>
    <a:lvl1pPr algn="l" rtl="0" fontAlgn="base">
      <a:spcBef>
        <a:spcPct val="0"/>
      </a:spcBef>
      <a:spcAft>
        <a:spcPct val="0"/>
      </a:spcAft>
      <a:defRPr sz="5400" kern="1200">
        <a:solidFill>
          <a:schemeClr val="tx1"/>
        </a:solidFill>
        <a:latin typeface="Arial" charset="0"/>
        <a:ea typeface="宋体" pitchFamily="2" charset="-122"/>
        <a:cs typeface="+mn-cs"/>
      </a:defRPr>
    </a:lvl1pPr>
    <a:lvl2pPr marL="457200" algn="l" rtl="0" fontAlgn="base">
      <a:spcBef>
        <a:spcPct val="0"/>
      </a:spcBef>
      <a:spcAft>
        <a:spcPct val="0"/>
      </a:spcAft>
      <a:defRPr sz="5400" kern="1200">
        <a:solidFill>
          <a:schemeClr val="tx1"/>
        </a:solidFill>
        <a:latin typeface="Arial" charset="0"/>
        <a:ea typeface="宋体" pitchFamily="2" charset="-122"/>
        <a:cs typeface="+mn-cs"/>
      </a:defRPr>
    </a:lvl2pPr>
    <a:lvl3pPr marL="914400" algn="l" rtl="0" fontAlgn="base">
      <a:spcBef>
        <a:spcPct val="0"/>
      </a:spcBef>
      <a:spcAft>
        <a:spcPct val="0"/>
      </a:spcAft>
      <a:defRPr sz="5400" kern="1200">
        <a:solidFill>
          <a:schemeClr val="tx1"/>
        </a:solidFill>
        <a:latin typeface="Arial" charset="0"/>
        <a:ea typeface="宋体" pitchFamily="2" charset="-122"/>
        <a:cs typeface="+mn-cs"/>
      </a:defRPr>
    </a:lvl3pPr>
    <a:lvl4pPr marL="1371600" algn="l" rtl="0" fontAlgn="base">
      <a:spcBef>
        <a:spcPct val="0"/>
      </a:spcBef>
      <a:spcAft>
        <a:spcPct val="0"/>
      </a:spcAft>
      <a:defRPr sz="5400" kern="1200">
        <a:solidFill>
          <a:schemeClr val="tx1"/>
        </a:solidFill>
        <a:latin typeface="Arial" charset="0"/>
        <a:ea typeface="宋体" pitchFamily="2" charset="-122"/>
        <a:cs typeface="+mn-cs"/>
      </a:defRPr>
    </a:lvl4pPr>
    <a:lvl5pPr marL="1828800" algn="l" rtl="0" fontAlgn="base">
      <a:spcBef>
        <a:spcPct val="0"/>
      </a:spcBef>
      <a:spcAft>
        <a:spcPct val="0"/>
      </a:spcAft>
      <a:defRPr sz="5400" kern="1200">
        <a:solidFill>
          <a:schemeClr val="tx1"/>
        </a:solidFill>
        <a:latin typeface="Arial" charset="0"/>
        <a:ea typeface="宋体" pitchFamily="2" charset="-122"/>
        <a:cs typeface="+mn-cs"/>
      </a:defRPr>
    </a:lvl5pPr>
    <a:lvl6pPr marL="2286000" algn="l" defTabSz="914400" rtl="0" eaLnBrk="1" latinLnBrk="0" hangingPunct="1">
      <a:defRPr sz="5400" kern="1200">
        <a:solidFill>
          <a:schemeClr val="tx1"/>
        </a:solidFill>
        <a:latin typeface="Arial" charset="0"/>
        <a:ea typeface="宋体" pitchFamily="2" charset="-122"/>
        <a:cs typeface="+mn-cs"/>
      </a:defRPr>
    </a:lvl6pPr>
    <a:lvl7pPr marL="2743200" algn="l" defTabSz="914400" rtl="0" eaLnBrk="1" latinLnBrk="0" hangingPunct="1">
      <a:defRPr sz="5400" kern="1200">
        <a:solidFill>
          <a:schemeClr val="tx1"/>
        </a:solidFill>
        <a:latin typeface="Arial" charset="0"/>
        <a:ea typeface="宋体" pitchFamily="2" charset="-122"/>
        <a:cs typeface="+mn-cs"/>
      </a:defRPr>
    </a:lvl7pPr>
    <a:lvl8pPr marL="3200400" algn="l" defTabSz="914400" rtl="0" eaLnBrk="1" latinLnBrk="0" hangingPunct="1">
      <a:defRPr sz="5400" kern="1200">
        <a:solidFill>
          <a:schemeClr val="tx1"/>
        </a:solidFill>
        <a:latin typeface="Arial" charset="0"/>
        <a:ea typeface="宋体" pitchFamily="2" charset="-122"/>
        <a:cs typeface="+mn-cs"/>
      </a:defRPr>
    </a:lvl8pPr>
    <a:lvl9pPr marL="3657600" algn="l" defTabSz="914400" rtl="0" eaLnBrk="1" latinLnBrk="0" hangingPunct="1">
      <a:defRPr sz="5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2" autoAdjust="0"/>
    <p:restoredTop sz="85458" autoAdjust="0"/>
  </p:normalViewPr>
  <p:slideViewPr>
    <p:cSldViewPr>
      <p:cViewPr>
        <p:scale>
          <a:sx n="85" d="100"/>
          <a:sy n="85" d="100"/>
        </p:scale>
        <p:origin x="-188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00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29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29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29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D6543E-C78A-4331-A162-BA1D0CD79CAA}" type="slidenum">
              <a:rPr lang="en-US" altLang="en-US"/>
              <a:pPr/>
              <a:t>‹#›</a:t>
            </a:fld>
            <a:endParaRPr lang="en-US" altLang="en-US"/>
          </a:p>
        </p:txBody>
      </p:sp>
    </p:spTree>
    <p:extLst>
      <p:ext uri="{BB962C8B-B14F-4D97-AF65-F5344CB8AC3E}">
        <p14:creationId xmlns:p14="http://schemas.microsoft.com/office/powerpoint/2010/main" val="25050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25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25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25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FC19A8-478F-492E-B886-41ED4EA57883}" type="slidenum">
              <a:rPr lang="en-US" altLang="en-US"/>
              <a:pPr/>
              <a:t>‹#›</a:t>
            </a:fld>
            <a:endParaRPr lang="en-US" altLang="en-US"/>
          </a:p>
        </p:txBody>
      </p:sp>
    </p:spTree>
    <p:extLst>
      <p:ext uri="{BB962C8B-B14F-4D97-AF65-F5344CB8AC3E}">
        <p14:creationId xmlns:p14="http://schemas.microsoft.com/office/powerpoint/2010/main" val="837866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B166CA95-9962-401C-A6A4-561F9DBC3001}" type="slidenum">
              <a:rPr lang="en-US" altLang="en-US"/>
              <a:pPr eaLnBrk="1" hangingPunct="1">
                <a:spcBef>
                  <a:spcPct val="0"/>
                </a:spcBef>
              </a:pPr>
              <a:t>1</a:t>
            </a:fld>
            <a:endParaRPr lang="en-US" altLang="en-US"/>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宋体" pitchFamily="2" charset="-122"/>
                <a:cs typeface="+mn-cs"/>
              </a:rPr>
              <a:t>智慧的开端-</a:t>
            </a:r>
            <a:r>
              <a:rPr lang="zh-CN" altLang="en-US" sz="1200" kern="1200" dirty="0" smtClean="0">
                <a:solidFill>
                  <a:schemeClr val="tx1"/>
                </a:solidFill>
                <a:effectLst/>
                <a:latin typeface="Arial" charset="0"/>
                <a:ea typeface="宋体" pitchFamily="2" charset="-122"/>
                <a:cs typeface="+mn-cs"/>
              </a:rPr>
              <a:t>當</a:t>
            </a:r>
            <a:r>
              <a:rPr lang="en-US" sz="1200" kern="1200" dirty="0" smtClean="0">
                <a:solidFill>
                  <a:schemeClr val="tx1"/>
                </a:solidFill>
                <a:effectLst/>
                <a:latin typeface="Arial" charset="0"/>
                <a:ea typeface="宋体" pitchFamily="2" charset="-122"/>
                <a:cs typeface="+mn-cs"/>
              </a:rPr>
              <a:t>敬畏</a:t>
            </a:r>
            <a:r>
              <a:rPr lang="zh-CN" altLang="en-US" sz="1200" kern="1200" dirty="0" smtClean="0">
                <a:solidFill>
                  <a:schemeClr val="tx1"/>
                </a:solidFill>
                <a:effectLst/>
                <a:latin typeface="Arial" charset="0"/>
                <a:ea typeface="宋体" pitchFamily="2" charset="-122"/>
                <a:cs typeface="+mn-cs"/>
              </a:rPr>
              <a:t>的</a:t>
            </a:r>
            <a:r>
              <a:rPr lang="en-US" sz="1200" kern="1200" dirty="0" smtClean="0">
                <a:solidFill>
                  <a:schemeClr val="tx1"/>
                </a:solidFill>
                <a:effectLst/>
                <a:latin typeface="Arial" charset="0"/>
                <a:ea typeface="宋体" pitchFamily="2" charset="-122"/>
                <a:cs typeface="+mn-cs"/>
              </a:rPr>
              <a:t>敬畏</a:t>
            </a:r>
          </a:p>
          <a:p>
            <a:r>
              <a:rPr lang="zh-CN" altLang="en-US" sz="1200" kern="1200" dirty="0" smtClean="0">
                <a:solidFill>
                  <a:schemeClr val="tx1"/>
                </a:solidFill>
                <a:effectLst/>
                <a:latin typeface="Arial" charset="0"/>
                <a:ea typeface="宋体" pitchFamily="2" charset="-122"/>
                <a:cs typeface="+mn-cs"/>
              </a:rPr>
              <a:t>经文</a:t>
            </a:r>
            <a:r>
              <a:rPr lang="en-US" sz="1200" kern="1200" dirty="0" smtClean="0">
                <a:solidFill>
                  <a:schemeClr val="tx1"/>
                </a:solidFill>
                <a:effectLst/>
                <a:latin typeface="Arial" charset="0"/>
                <a:ea typeface="宋体" pitchFamily="2" charset="-122"/>
                <a:cs typeface="+mn-cs"/>
              </a:rPr>
              <a:t>:Rom 13:1-7 </a:t>
            </a:r>
          </a:p>
          <a:p>
            <a:r>
              <a:rPr lang="en-US" sz="1200" kern="1200" dirty="0" smtClean="0">
                <a:solidFill>
                  <a:schemeClr val="tx1"/>
                </a:solidFill>
                <a:effectLst/>
                <a:latin typeface="Arial" charset="0"/>
                <a:ea typeface="宋体" pitchFamily="2" charset="-122"/>
                <a:cs typeface="+mn-cs"/>
              </a:rPr>
              <a:t>智慧的开端-</a:t>
            </a:r>
            <a:r>
              <a:rPr lang="zh-CN" altLang="en-US" sz="1200" kern="1200" dirty="0" smtClean="0">
                <a:solidFill>
                  <a:schemeClr val="tx1"/>
                </a:solidFill>
                <a:effectLst/>
                <a:latin typeface="Arial" charset="0"/>
                <a:ea typeface="宋体" pitchFamily="2" charset="-122"/>
                <a:cs typeface="+mn-cs"/>
              </a:rPr>
              <a:t>當</a:t>
            </a:r>
            <a:r>
              <a:rPr lang="en-US" sz="1200" kern="1200" dirty="0" smtClean="0">
                <a:solidFill>
                  <a:schemeClr val="tx1"/>
                </a:solidFill>
                <a:effectLst/>
                <a:latin typeface="Arial" charset="0"/>
                <a:ea typeface="宋体" pitchFamily="2" charset="-122"/>
                <a:cs typeface="+mn-cs"/>
              </a:rPr>
              <a:t>敬畏</a:t>
            </a:r>
            <a:r>
              <a:rPr lang="zh-CN" altLang="en-US" sz="1200" kern="1200" dirty="0" smtClean="0">
                <a:solidFill>
                  <a:schemeClr val="tx1"/>
                </a:solidFill>
                <a:effectLst/>
                <a:latin typeface="Arial" charset="0"/>
                <a:ea typeface="宋体" pitchFamily="2" charset="-122"/>
                <a:cs typeface="+mn-cs"/>
              </a:rPr>
              <a:t>的</a:t>
            </a:r>
            <a:r>
              <a:rPr lang="en-US" sz="1200" kern="1200" dirty="0" smtClean="0">
                <a:solidFill>
                  <a:schemeClr val="tx1"/>
                </a:solidFill>
                <a:effectLst/>
                <a:latin typeface="Arial" charset="0"/>
                <a:ea typeface="宋体" pitchFamily="2" charset="-122"/>
                <a:cs typeface="+mn-cs"/>
              </a:rPr>
              <a:t>敬畏</a:t>
            </a:r>
          </a:p>
          <a:p>
            <a:r>
              <a:rPr lang="en-US" sz="1200" kern="1200" dirty="0" err="1" smtClean="0">
                <a:solidFill>
                  <a:schemeClr val="tx1"/>
                </a:solidFill>
                <a:effectLst/>
                <a:latin typeface="Arial" charset="0"/>
                <a:ea typeface="宋体" pitchFamily="2" charset="-122"/>
                <a:cs typeface="+mn-cs"/>
              </a:rPr>
              <a:t>宣召经文-詩篇</a:t>
            </a:r>
            <a:r>
              <a:rPr lang="en-US" sz="1200" kern="1200" dirty="0" smtClean="0">
                <a:solidFill>
                  <a:schemeClr val="tx1"/>
                </a:solidFill>
                <a:effectLst/>
                <a:latin typeface="Arial" charset="0"/>
                <a:ea typeface="宋体" pitchFamily="2" charset="-122"/>
                <a:cs typeface="+mn-cs"/>
              </a:rPr>
              <a:t> 111:4 他行了奇事，使人記念，耶和華有恩惠，有憐憫。 5 他賜糧食給敬畏他的人，他必永遠記念他的約。 6 他向百姓顯出大能的作為，把外邦的地賜給他們為業。 7 他手所行的是誠實、公平，他的訓詞都是確實的， 8 是永永遠遠堅定的，是按誠實、正直設立的。 9 他向百姓施行救贖，命定他的約直到永遠，他的名聖而可畏。 10 敬畏耶和華是智慧的開端，凡遵行他命令的是聰明人。耶和華是永遠當讚美的！</a:t>
            </a:r>
          </a:p>
          <a:p>
            <a:r>
              <a:rPr lang="zh-CN" altLang="en-US" sz="1200" kern="1200" dirty="0" smtClean="0">
                <a:solidFill>
                  <a:schemeClr val="tx1"/>
                </a:solidFill>
                <a:effectLst/>
                <a:latin typeface="Arial" charset="0"/>
                <a:ea typeface="宋体" pitchFamily="2" charset="-122"/>
                <a:cs typeface="+mn-cs"/>
              </a:rPr>
              <a:t>不順服我们所看見的權柄，就不能順服沒有看見的神，因为在上有權柄的为神所命，也为神所用，而且神在他所用的方式上指教我们得着智慧的心：</a:t>
            </a:r>
          </a:p>
          <a:p>
            <a:r>
              <a:rPr lang="zh-CN" altLang="en-US" sz="1200" kern="1200" dirty="0" smtClean="0">
                <a:solidFill>
                  <a:schemeClr val="tx1"/>
                </a:solidFill>
                <a:effectLst/>
                <a:latin typeface="Arial" charset="0"/>
                <a:ea typeface="宋体" pitchFamily="2" charset="-122"/>
                <a:cs typeface="+mn-cs"/>
              </a:rPr>
              <a:t>因為刑罰</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因為良心</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因為基督</a:t>
            </a:r>
            <a:endParaRPr lang="en-US" sz="1200" kern="1200" dirty="0">
              <a:solidFill>
                <a:schemeClr val="tx1"/>
              </a:solidFill>
              <a:effectLst/>
              <a:latin typeface="Arial" charset="0"/>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F17A4F-7D4B-C142-842C-D8275A55833C}"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dirty="0" smtClean="0"/>
              <a:t>"The water was as clear as anything and I thought if I could get in there and bathe it would ease the pain in my leg. but the lion told me I must undress first. Mind you, I </a:t>
            </a:r>
            <a:r>
              <a:rPr lang="en-US" dirty="0" err="1" smtClean="0"/>
              <a:t>dont</a:t>
            </a:r>
            <a:r>
              <a:rPr lang="en-US" dirty="0" smtClean="0"/>
              <a:t> know if he said any words out loud or not. </a:t>
            </a:r>
            <a:br>
              <a:rPr lang="en-US" dirty="0" smtClean="0"/>
            </a:br>
            <a:r>
              <a:rPr lang="en-US" dirty="0" smtClean="0"/>
              <a:t/>
            </a:r>
            <a:br>
              <a:rPr lang="en-US" dirty="0" smtClean="0"/>
            </a:br>
            <a:r>
              <a:rPr lang="en-US" dirty="0" smtClean="0"/>
              <a:t>I was just going to say that I couldn't undress because I hadn't any clothes on when I suddenly thought that dragons are snaky sort of things and snakes can cast their skins. Oh, of course, thought I, that's what the lion means. So I started scratching myself and my scales began coming off all over the place. And then I scratched a little deeper and , instead of just scales coming off here and there, my whole skin started peeling off beautifully, like it does after an illness, or as if I was a banana. In a minute or two I </a:t>
            </a:r>
            <a:r>
              <a:rPr lang="en-US" dirty="0" err="1" smtClean="0"/>
              <a:t>jsut</a:t>
            </a:r>
            <a:r>
              <a:rPr lang="en-US" dirty="0" smtClean="0"/>
              <a:t> stepped out of it. I could see it lying there beside me, looking rather nasty. It was a most lovely feeling. So I started to go down into the well for my bathe.</a:t>
            </a:r>
            <a:br>
              <a:rPr lang="en-US" dirty="0" smtClean="0"/>
            </a:br>
            <a:r>
              <a:rPr lang="en-US" dirty="0" smtClean="0"/>
              <a:t/>
            </a:r>
            <a:br>
              <a:rPr lang="en-US" dirty="0" smtClean="0"/>
            </a:br>
            <a:r>
              <a:rPr lang="en-US" dirty="0" smtClean="0"/>
              <a:t>But just as I was going to put my feet into the water I looked down and saw that they were all hard and rough and wrinkled and scaly just as they had been before. Oh, that's all right, said I, it only means I had another smaller suit on underneath the first one, and I'll have to get out of it too. So I scratched and tore again and this </a:t>
            </a:r>
            <a:r>
              <a:rPr lang="en-US" dirty="0" err="1" smtClean="0"/>
              <a:t>underskin</a:t>
            </a:r>
            <a:r>
              <a:rPr lang="en-US" dirty="0" smtClean="0"/>
              <a:t> peeled off beautifully and out I stepped and left it lying beside the other one and went down to the well for my bathe.</a:t>
            </a:r>
            <a:br>
              <a:rPr lang="en-US" dirty="0" smtClean="0"/>
            </a:br>
            <a:r>
              <a:rPr lang="en-US" dirty="0" smtClean="0"/>
              <a:t/>
            </a:r>
            <a:br>
              <a:rPr lang="en-US" dirty="0" smtClean="0"/>
            </a:br>
            <a:r>
              <a:rPr lang="en-US" dirty="0" smtClean="0"/>
              <a:t>Well, exactly the same thing happened again. And I thought to myself, oh dear, how ever many skins have I got to take off? For I was longing to bathe my leg. So I scratched away for the third time and got off a third skin, just like the two others, and stepped out of it. But as soon as I looked at myself in the water I knew it had been no good.</a:t>
            </a:r>
            <a:br>
              <a:rPr lang="en-US" dirty="0" smtClean="0"/>
            </a:br>
            <a:r>
              <a:rPr lang="en-US" dirty="0" smtClean="0"/>
              <a:t/>
            </a:r>
            <a:br>
              <a:rPr lang="en-US" dirty="0" smtClean="0"/>
            </a:br>
            <a:r>
              <a:rPr lang="en-US" dirty="0" smtClean="0"/>
              <a:t>The the lion said - but I don't know if it spoke - 'You will have to let me undress you.' I was afraid of his claws, I can tell you, but I was pretty nearly desperate now. So I just lay flat down on my back to let him do it. </a:t>
            </a:r>
            <a:br>
              <a:rPr lang="en-US" dirty="0" smtClean="0"/>
            </a:br>
            <a:r>
              <a:rPr lang="en-US" dirty="0" smtClean="0"/>
              <a:t/>
            </a:r>
            <a:br>
              <a:rPr lang="en-US" dirty="0" smtClean="0"/>
            </a:br>
            <a:r>
              <a:rPr lang="en-US" dirty="0" smtClean="0"/>
              <a:t>The very first tear he made was do deep that I thought it had gone right into my heart. And when he began pulling the skin off, it hurt worse than anything I've ever felt. The only thing that made me able to bear it was just the pleasure of feeling the stuff peel off. You know - if you've ever picked the scab of a sore place. It hurts like billy-oh but it is such fun to see it coming away.</a:t>
            </a:r>
            <a:br>
              <a:rPr lang="en-US" dirty="0" smtClean="0"/>
            </a:br>
            <a:r>
              <a:rPr lang="en-US" dirty="0" smtClean="0"/>
              <a:t/>
            </a:r>
            <a:br>
              <a:rPr lang="en-US" dirty="0" smtClean="0"/>
            </a:br>
            <a:r>
              <a:rPr lang="en-US" dirty="0" smtClean="0"/>
              <a:t>Well, he </a:t>
            </a:r>
            <a:r>
              <a:rPr lang="en-US" dirty="0" err="1" smtClean="0"/>
              <a:t>peele</a:t>
            </a:r>
            <a:r>
              <a:rPr lang="en-US" dirty="0" smtClean="0"/>
              <a:t> the beastly stuff right off - just as I thought I'd done it myself the other three times, only they hadn't hurt - and there it was lying on the grass: only ever so much thicker, and darker, and more </a:t>
            </a:r>
            <a:r>
              <a:rPr lang="en-US" dirty="0" err="1" smtClean="0"/>
              <a:t>knobbly</a:t>
            </a:r>
            <a:r>
              <a:rPr lang="en-US" dirty="0" smtClean="0"/>
              <a:t>-looking than the others had been. And there was </a:t>
            </a:r>
            <a:r>
              <a:rPr lang="en-US" dirty="0" err="1" smtClean="0"/>
              <a:t>Ias</a:t>
            </a:r>
            <a:r>
              <a:rPr lang="en-US" dirty="0" smtClean="0"/>
              <a:t> smooth and soft as a peeled switch and smaller than I had been. Then he caught hold of me - I didn't like that much for I was very tender underneath now that I'd no skin on - and threw me into the water. It smarted like anything but only for a moment. After that it became perfectly delicious and as soon as I started swimming and splashing I found that all the pain had gone from my arm. And then I saw why. I'd turned into a boy again. You'd think me simply </a:t>
            </a:r>
            <a:r>
              <a:rPr lang="en-US" dirty="0" err="1" smtClean="0"/>
              <a:t>phoney</a:t>
            </a:r>
            <a:r>
              <a:rPr lang="en-US" dirty="0" smtClean="0"/>
              <a:t> if I told you how I felt about my own arms. I know they've no muscle and are pretty </a:t>
            </a:r>
            <a:r>
              <a:rPr lang="en-US" dirty="0" err="1" smtClean="0"/>
              <a:t>mouldy</a:t>
            </a:r>
            <a:r>
              <a:rPr lang="en-US" dirty="0" smtClean="0"/>
              <a:t> compared with Caspian's, but I was so glad to see them.</a:t>
            </a:r>
            <a:br>
              <a:rPr lang="en-US" dirty="0" smtClean="0"/>
            </a:br>
            <a:r>
              <a:rPr lang="en-US" dirty="0" smtClean="0"/>
              <a:t/>
            </a:r>
            <a:br>
              <a:rPr lang="en-US" dirty="0" smtClean="0"/>
            </a:br>
            <a:r>
              <a:rPr lang="en-US" dirty="0" smtClean="0"/>
              <a:t>After a bit the lion took me out and dressed me - (with his paws?) - Well, I don't exactly remember that bit. But he did somehow or other: in new clothes - the same I've got on now, as a matter of fact. and then suddenly I was back here. Which is what makes me think it must have been a dream."</a:t>
            </a:r>
            <a:br>
              <a:rPr lang="en-US" dirty="0" smtClean="0"/>
            </a:br>
            <a:r>
              <a:rPr lang="en-US" dirty="0" smtClean="0"/>
              <a:t/>
            </a:r>
            <a:br>
              <a:rPr lang="en-US" dirty="0" smtClean="0"/>
            </a:br>
            <a:r>
              <a:rPr lang="en-US" dirty="0" smtClean="0"/>
              <a:t>Eustace ends up a changed person outside and in. He is made new - though he struggles to live out this new life, his desires, his heart has completely changed. </a:t>
            </a:r>
            <a:endParaRPr lang="en-US" dirty="0"/>
          </a:p>
        </p:txBody>
      </p:sp>
      <p:sp>
        <p:nvSpPr>
          <p:cNvPr id="4" name="Slide Number Placeholder 3"/>
          <p:cNvSpPr>
            <a:spLocks noGrp="1"/>
          </p:cNvSpPr>
          <p:nvPr>
            <p:ph type="sldNum" sz="quarter" idx="5"/>
          </p:nvPr>
        </p:nvSpPr>
        <p:spPr/>
        <p:txBody>
          <a:bodyPr/>
          <a:lstStyle/>
          <a:p>
            <a:pPr>
              <a:defRPr/>
            </a:pPr>
            <a:fld id="{969A7E03-CAC9-5440-948C-F8EFC196507B}"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Arial" charset="0"/>
                <a:ea typeface="宋体" pitchFamily="2" charset="-122"/>
                <a:cs typeface="+mn-cs"/>
              </a:rPr>
              <a:t>JHN 20:21-23 CUNPSS</a:t>
            </a:r>
            <a:r>
              <a:rPr lang="zh-TW" altLang="en-US" dirty="0" smtClean="0"/>
              <a:t/>
            </a:r>
            <a:br>
              <a:rPr lang="zh-TW" altLang="en-US" dirty="0" smtClean="0"/>
            </a:br>
            <a:r>
              <a:rPr lang="zh-TW" altLang="en-US" sz="1200" kern="1200" dirty="0" smtClean="0">
                <a:solidFill>
                  <a:schemeClr val="tx1"/>
                </a:solidFill>
                <a:effectLst/>
                <a:latin typeface="Arial" charset="0"/>
                <a:ea typeface="宋体" pitchFamily="2" charset="-122"/>
                <a:cs typeface="+mn-cs"/>
              </a:rPr>
              <a:t>耶稣又对他们说：「愿你们平安！父怎样差遣了我，我也照样差遣你们。」 说了这话，就向他们吹一口气，说：「你们受圣灵！ 你们赦免谁的罪，谁的罪就赦免了；你们留下谁的罪，谁的罪就留下了。」</a:t>
            </a:r>
            <a:r>
              <a:rPr lang="zh-TW" altLang="en-US" dirty="0" smtClean="0"/>
              <a:t/>
            </a:r>
            <a:br>
              <a:rPr lang="zh-TW" altLang="en-US" dirty="0" smtClean="0"/>
            </a:br>
            <a:r>
              <a:rPr lang="zh-TW" altLang="en-US" sz="1200" kern="1200" dirty="0" smtClean="0">
                <a:solidFill>
                  <a:schemeClr val="tx1"/>
                </a:solidFill>
                <a:effectLst/>
                <a:latin typeface="Arial" charset="0"/>
                <a:ea typeface="宋体" pitchFamily="2" charset="-122"/>
                <a:cs typeface="+mn-cs"/>
              </a:rPr>
              <a:t>马太福音 </a:t>
            </a:r>
            <a:r>
              <a:rPr lang="en-US" altLang="zh-TW" sz="1200" kern="1200" dirty="0" smtClean="0">
                <a:solidFill>
                  <a:schemeClr val="tx1"/>
                </a:solidFill>
                <a:effectLst/>
                <a:latin typeface="Arial" charset="0"/>
                <a:ea typeface="宋体" pitchFamily="2" charset="-122"/>
                <a:cs typeface="+mn-cs"/>
              </a:rPr>
              <a:t>16:18-19 CUNPSS</a:t>
            </a:r>
            <a:r>
              <a:rPr lang="zh-TW" altLang="en-US" dirty="0" smtClean="0"/>
              <a:t/>
            </a:r>
            <a:br>
              <a:rPr lang="zh-TW" altLang="en-US" dirty="0" smtClean="0"/>
            </a:br>
            <a:r>
              <a:rPr lang="zh-TW" altLang="en-US" sz="1200" kern="1200" dirty="0" smtClean="0">
                <a:solidFill>
                  <a:schemeClr val="tx1"/>
                </a:solidFill>
                <a:effectLst/>
                <a:latin typeface="Arial" charset="0"/>
                <a:ea typeface="宋体" pitchFamily="2" charset="-122"/>
                <a:cs typeface="+mn-cs"/>
              </a:rPr>
              <a:t>我还告诉你，你是 彼得 ，我要把我的教会建造在这磐石上；阴间的权柄 不能胜过他。 我要把天国的钥匙给你，凡你在地上所捆绑的，在天上也要捆绑；凡你在地上所释放的，在天上也要释放。」</a:t>
            </a:r>
            <a:r>
              <a:rPr lang="zh-TW" altLang="en-US" dirty="0" smtClean="0"/>
              <a:t/>
            </a:r>
            <a:br>
              <a:rPr lang="zh-TW" altLang="en-US" dirty="0" smtClean="0"/>
            </a:br>
            <a:r>
              <a:rPr lang="zh-TW" altLang="en-US" sz="1200" kern="1200" dirty="0" smtClean="0">
                <a:solidFill>
                  <a:schemeClr val="tx1"/>
                </a:solidFill>
                <a:effectLst/>
                <a:latin typeface="Arial" charset="0"/>
                <a:ea typeface="宋体" pitchFamily="2" charset="-122"/>
                <a:cs typeface="+mn-cs"/>
              </a:rPr>
              <a:t>马太福音 </a:t>
            </a:r>
            <a:r>
              <a:rPr lang="en-US" altLang="zh-TW" sz="1200" kern="1200" dirty="0" smtClean="0">
                <a:solidFill>
                  <a:schemeClr val="tx1"/>
                </a:solidFill>
                <a:effectLst/>
                <a:latin typeface="Arial" charset="0"/>
                <a:ea typeface="宋体" pitchFamily="2" charset="-122"/>
                <a:cs typeface="+mn-cs"/>
              </a:rPr>
              <a:t>18:18-20 CUNPSS</a:t>
            </a:r>
            <a:r>
              <a:rPr lang="zh-TW" altLang="en-US" dirty="0" smtClean="0"/>
              <a:t/>
            </a:r>
            <a:br>
              <a:rPr lang="zh-TW" altLang="en-US" dirty="0" smtClean="0"/>
            </a:br>
            <a:r>
              <a:rPr lang="zh-TW" altLang="en-US" sz="1200" kern="1200" dirty="0" smtClean="0">
                <a:solidFill>
                  <a:schemeClr val="tx1"/>
                </a:solidFill>
                <a:effectLst/>
                <a:latin typeface="Arial" charset="0"/>
                <a:ea typeface="宋体" pitchFamily="2" charset="-122"/>
                <a:cs typeface="+mn-cs"/>
              </a:rPr>
              <a:t>「我实在告诉你们，凡你们在地上所捆绑的，在天上也要捆绑；凡你们在地上所释放的，在天上也要释放。 我又告诉你们，若是你们中间有两个人在地上同心合意地求什么事，我在天上的父必为他们成全。 因为无论在哪里，有两三个人奉我的名聚会，那里就有我在他们中间。」</a:t>
            </a:r>
            <a:endParaRPr lang="zh-TW" alt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15</a:t>
            </a:fld>
            <a:endParaRPr lang="en-US" altLang="en-US"/>
          </a:p>
        </p:txBody>
      </p:sp>
    </p:spTree>
    <p:extLst>
      <p:ext uri="{BB962C8B-B14F-4D97-AF65-F5344CB8AC3E}">
        <p14:creationId xmlns:p14="http://schemas.microsoft.com/office/powerpoint/2010/main" val="283594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zh-CHT" altLang="en-US" sz="1200" b="1" kern="1200" baseline="0" dirty="0" smtClean="0">
                <a:solidFill>
                  <a:schemeClr val="tx1"/>
                </a:solidFill>
                <a:effectLst/>
                <a:latin typeface="Arial" charset="0"/>
                <a:ea typeface="宋体" pitchFamily="2" charset="-122"/>
                <a:cs typeface="+mn-cs"/>
              </a:rPr>
              <a:t>約翰一書</a:t>
            </a:r>
            <a:r>
              <a:rPr lang="en-US" altLang="zh-CHT" sz="1200" b="1" kern="1200" baseline="0" dirty="0" smtClean="0">
                <a:solidFill>
                  <a:schemeClr val="tx1"/>
                </a:solidFill>
                <a:effectLst/>
                <a:latin typeface="Arial" charset="0"/>
                <a:ea typeface="宋体" pitchFamily="2" charset="-122"/>
                <a:cs typeface="+mn-cs"/>
              </a:rPr>
              <a:t>3:16 </a:t>
            </a:r>
            <a:r>
              <a:rPr lang="zh-CHT" altLang="en-US" sz="1200" b="1" kern="1200" baseline="0" dirty="0" smtClean="0">
                <a:solidFill>
                  <a:schemeClr val="tx1"/>
                </a:solidFill>
                <a:effectLst/>
                <a:latin typeface="Arial" charset="0"/>
                <a:ea typeface="宋体" pitchFamily="2" charset="-122"/>
                <a:cs typeface="+mn-cs"/>
              </a:rPr>
              <a:t>主為我們捨命，我們從此就知道何為愛，我們也當為弟兄捨命。 </a:t>
            </a:r>
            <a:r>
              <a:rPr lang="en-US" altLang="zh-CHT" sz="1200" b="1" kern="1200" baseline="0" dirty="0" smtClean="0">
                <a:solidFill>
                  <a:schemeClr val="tx1"/>
                </a:solidFill>
                <a:effectLst/>
                <a:latin typeface="Arial" charset="0"/>
                <a:ea typeface="宋体" pitchFamily="2" charset="-122"/>
                <a:cs typeface="+mn-cs"/>
              </a:rPr>
              <a:t>17 </a:t>
            </a:r>
            <a:r>
              <a:rPr lang="zh-CHT" altLang="en-US" sz="1200" b="1" kern="1200" baseline="0" dirty="0" smtClean="0">
                <a:solidFill>
                  <a:schemeClr val="tx1"/>
                </a:solidFill>
                <a:effectLst/>
                <a:latin typeface="Arial" charset="0"/>
                <a:ea typeface="宋体" pitchFamily="2" charset="-122"/>
                <a:cs typeface="+mn-cs"/>
              </a:rPr>
              <a:t>凡有世上財物的，看見弟兄窮乏，卻塞住憐恤的心，愛神的心怎能存在他裡面呢？ </a:t>
            </a:r>
            <a:r>
              <a:rPr lang="en-US" altLang="zh-CHT" sz="1200" b="1" kern="1200" baseline="0" dirty="0" smtClean="0">
                <a:solidFill>
                  <a:schemeClr val="tx1"/>
                </a:solidFill>
                <a:effectLst/>
                <a:latin typeface="Arial" charset="0"/>
                <a:ea typeface="宋体" pitchFamily="2" charset="-122"/>
                <a:cs typeface="+mn-cs"/>
              </a:rPr>
              <a:t>18 </a:t>
            </a:r>
            <a:r>
              <a:rPr lang="zh-CHT" altLang="en-US" sz="1200" b="1" kern="1200" baseline="0" dirty="0" smtClean="0">
                <a:solidFill>
                  <a:schemeClr val="tx1"/>
                </a:solidFill>
                <a:effectLst/>
                <a:latin typeface="Arial" charset="0"/>
                <a:ea typeface="宋体" pitchFamily="2" charset="-122"/>
                <a:cs typeface="+mn-cs"/>
              </a:rPr>
              <a:t>小子們哪，我們相愛，不要只在言語和舌頭上，總要在行為和誠實上。</a:t>
            </a:r>
            <a:endParaRPr lang="en-US" altLang="zh-CN" baseline="0"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D4079-F770-FA49-956A-2DD9E9880770}" type="slidenum">
              <a:rPr lang="en-US" sz="1200">
                <a:ea typeface="新細明體" charset="0"/>
                <a:cs typeface="新細明體" charset="0"/>
              </a:rPr>
              <a:pPr/>
              <a:t>17</a:t>
            </a:fld>
            <a:endParaRPr lang="en-US" sz="1200">
              <a:ea typeface="新細明體" charset="0"/>
              <a:cs typeface="新細明體"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zh-CHT" altLang="en-US" sz="1200" b="1" kern="1200" baseline="0" dirty="0" smtClean="0">
                <a:solidFill>
                  <a:schemeClr val="tx1"/>
                </a:solidFill>
                <a:effectLst/>
                <a:latin typeface="Arial" charset="0"/>
                <a:ea typeface="宋体" pitchFamily="2" charset="-122"/>
                <a:cs typeface="+mn-cs"/>
              </a:rPr>
              <a:t>約翰一書</a:t>
            </a:r>
            <a:r>
              <a:rPr lang="en-US" altLang="zh-CHT" sz="1200" b="1" kern="1200" baseline="0" dirty="0" smtClean="0">
                <a:solidFill>
                  <a:schemeClr val="tx1"/>
                </a:solidFill>
                <a:effectLst/>
                <a:latin typeface="Arial" charset="0"/>
                <a:ea typeface="宋体" pitchFamily="2" charset="-122"/>
                <a:cs typeface="+mn-cs"/>
              </a:rPr>
              <a:t>3:16 </a:t>
            </a:r>
            <a:r>
              <a:rPr lang="zh-CHT" altLang="en-US" sz="1200" b="1" kern="1200" baseline="0" dirty="0" smtClean="0">
                <a:solidFill>
                  <a:schemeClr val="tx1"/>
                </a:solidFill>
                <a:effectLst/>
                <a:latin typeface="Arial" charset="0"/>
                <a:ea typeface="宋体" pitchFamily="2" charset="-122"/>
                <a:cs typeface="+mn-cs"/>
              </a:rPr>
              <a:t>主為我們捨命，我們從此就知道何為愛，我們也當為弟兄捨命。 </a:t>
            </a:r>
            <a:r>
              <a:rPr lang="en-US" altLang="zh-CHT" sz="1200" b="1" kern="1200" baseline="0" dirty="0" smtClean="0">
                <a:solidFill>
                  <a:schemeClr val="tx1"/>
                </a:solidFill>
                <a:effectLst/>
                <a:latin typeface="Arial" charset="0"/>
                <a:ea typeface="宋体" pitchFamily="2" charset="-122"/>
                <a:cs typeface="+mn-cs"/>
              </a:rPr>
              <a:t>17 </a:t>
            </a:r>
            <a:r>
              <a:rPr lang="zh-CHT" altLang="en-US" sz="1200" b="1" kern="1200" baseline="0" dirty="0" smtClean="0">
                <a:solidFill>
                  <a:schemeClr val="tx1"/>
                </a:solidFill>
                <a:effectLst/>
                <a:latin typeface="Arial" charset="0"/>
                <a:ea typeface="宋体" pitchFamily="2" charset="-122"/>
                <a:cs typeface="+mn-cs"/>
              </a:rPr>
              <a:t>凡有世上財物的，看見弟兄窮乏，卻塞住憐恤的心，愛神的心怎能存在他裡面呢？ </a:t>
            </a:r>
            <a:r>
              <a:rPr lang="en-US" altLang="zh-CHT" sz="1200" b="1" kern="1200" baseline="0" dirty="0" smtClean="0">
                <a:solidFill>
                  <a:schemeClr val="tx1"/>
                </a:solidFill>
                <a:effectLst/>
                <a:latin typeface="Arial" charset="0"/>
                <a:ea typeface="宋体" pitchFamily="2" charset="-122"/>
                <a:cs typeface="+mn-cs"/>
              </a:rPr>
              <a:t>18 </a:t>
            </a:r>
            <a:r>
              <a:rPr lang="zh-CHT" altLang="en-US" sz="1200" b="1" kern="1200" baseline="0" dirty="0" smtClean="0">
                <a:solidFill>
                  <a:schemeClr val="tx1"/>
                </a:solidFill>
                <a:effectLst/>
                <a:latin typeface="Arial" charset="0"/>
                <a:ea typeface="宋体" pitchFamily="2" charset="-122"/>
                <a:cs typeface="+mn-cs"/>
              </a:rPr>
              <a:t>小子們哪，我們相愛，不要只在言語和舌頭上，總要在行為和誠實上。</a:t>
            </a:r>
            <a:endParaRPr lang="en-US" altLang="zh-CN" baseline="0"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D4079-F770-FA49-956A-2DD9E9880770}" type="slidenum">
              <a:rPr lang="en-US" sz="1200">
                <a:ea typeface="新細明體" charset="0"/>
                <a:cs typeface="新細明體" charset="0"/>
              </a:rPr>
              <a:pPr/>
              <a:t>18</a:t>
            </a:fld>
            <a:endParaRPr lang="en-US" sz="1200">
              <a:ea typeface="新細明體" charset="0"/>
              <a:cs typeface="新細明體"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0" eaLnBrk="0" fontAlgn="base" hangingPunct="0"/>
            <a:r>
              <a:rPr lang="zh-TW" altLang="en-US" sz="1200" kern="1200" dirty="0" smtClean="0">
                <a:solidFill>
                  <a:schemeClr val="tx1"/>
                </a:solidFill>
                <a:effectLst/>
                <a:latin typeface="Arial" charset="0"/>
                <a:ea typeface="宋体" pitchFamily="2" charset="-122"/>
                <a:cs typeface="+mn-cs"/>
              </a:rPr>
              <a:t>愛仇敵，以善勝惡</a:t>
            </a:r>
            <a:br>
              <a:rPr lang="zh-TW" altLang="en-US" sz="1200" kern="1200" dirty="0" smtClean="0">
                <a:solidFill>
                  <a:schemeClr val="tx1"/>
                </a:solidFill>
                <a:effectLst/>
                <a:latin typeface="Arial" charset="0"/>
                <a:ea typeface="宋体" pitchFamily="2" charset="-122"/>
                <a:cs typeface="+mn-cs"/>
              </a:rPr>
            </a:br>
            <a:r>
              <a:rPr lang="zh-TW" altLang="en-US" sz="1200" kern="1200" dirty="0" smtClean="0">
                <a:solidFill>
                  <a:schemeClr val="tx1"/>
                </a:solidFill>
                <a:effectLst/>
                <a:latin typeface="Arial" charset="0"/>
                <a:ea typeface="宋体" pitchFamily="2" charset="-122"/>
                <a:cs typeface="+mn-cs"/>
              </a:rPr>
              <a:t>大卫恩待扫罗，以及容忍示每，撒母耳記下</a:t>
            </a:r>
            <a:r>
              <a:rPr lang="en-US" altLang="zh-TW" sz="1200" kern="1200" dirty="0" smtClean="0">
                <a:solidFill>
                  <a:schemeClr val="tx1"/>
                </a:solidFill>
                <a:effectLst/>
                <a:latin typeface="Arial" charset="0"/>
                <a:ea typeface="宋体" pitchFamily="2" charset="-122"/>
                <a:cs typeface="+mn-cs"/>
              </a:rPr>
              <a:t>16:12 </a:t>
            </a:r>
            <a:r>
              <a:rPr lang="zh-TW" altLang="en-US" sz="1200" kern="1200" dirty="0" smtClean="0">
                <a:solidFill>
                  <a:schemeClr val="tx1"/>
                </a:solidFill>
                <a:effectLst/>
                <a:latin typeface="Arial" charset="0"/>
                <a:ea typeface="宋体" pitchFamily="2" charset="-122"/>
                <a:cs typeface="+mn-cs"/>
              </a:rPr>
              <a:t>或者耶和華見我遭難，為我今日被這人咒罵，就施恩於我。</a:t>
            </a: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与前后主题相比较，觉得有点不连续，甚至突出强调一个好像不太和谐的主题。</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如果把</a:t>
            </a:r>
            <a:r>
              <a:rPr lang="en-US" sz="1200" kern="1200" dirty="0" smtClean="0">
                <a:solidFill>
                  <a:schemeClr val="tx1"/>
                </a:solidFill>
                <a:effectLst/>
                <a:latin typeface="Arial" charset="0"/>
                <a:ea typeface="宋体" pitchFamily="2" charset="-122"/>
                <a:cs typeface="+mn-cs"/>
              </a:rPr>
              <a:t>13:8</a:t>
            </a:r>
            <a:r>
              <a:rPr lang="zh-CN" altLang="en-US" sz="1200" kern="1200" dirty="0" smtClean="0">
                <a:solidFill>
                  <a:schemeClr val="tx1"/>
                </a:solidFill>
                <a:effectLst/>
                <a:latin typeface="Arial" charset="0"/>
                <a:ea typeface="宋体" pitchFamily="2" charset="-122"/>
                <a:cs typeface="+mn-cs"/>
              </a:rPr>
              <a:t>连在</a:t>
            </a:r>
            <a:r>
              <a:rPr lang="en-US" sz="1200" kern="1200" dirty="0" smtClean="0">
                <a:solidFill>
                  <a:schemeClr val="tx1"/>
                </a:solidFill>
                <a:effectLst/>
                <a:latin typeface="Arial" charset="0"/>
                <a:ea typeface="宋体" pitchFamily="2" charset="-122"/>
                <a:cs typeface="+mn-cs"/>
              </a:rPr>
              <a:t>12</a:t>
            </a:r>
            <a:r>
              <a:rPr lang="zh-CN" altLang="en-US" sz="1200" kern="1200" dirty="0" smtClean="0">
                <a:solidFill>
                  <a:schemeClr val="tx1"/>
                </a:solidFill>
                <a:effectLst/>
                <a:latin typeface="Arial" charset="0"/>
                <a:ea typeface="宋体" pitchFamily="2" charset="-122"/>
                <a:cs typeface="+mn-cs"/>
              </a:rPr>
              <a:t>章最后一起读，会显得很自由，很流畅，</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第一章往前追溯，我们看到心意更新之前我们的败坏，我们所敬拜对象， 再往前我们看到保罗写此书信的目的：恩赐，再往前，不能再前了：仆人</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神学家们设想了很多原因，我给大家提供其中两个原因／误解／极端：</a:t>
            </a:r>
            <a:r>
              <a:rPr lang="en-US"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）不效法世界</a:t>
            </a:r>
            <a:r>
              <a:rPr lang="en-US"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）自由／新造的人不再受限制</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我们太容易走极端，</a:t>
            </a:r>
            <a:r>
              <a:rPr lang="en-US" sz="1200" kern="1200" dirty="0" smtClean="0">
                <a:solidFill>
                  <a:schemeClr val="tx1"/>
                </a:solidFill>
                <a:effectLst/>
                <a:latin typeface="Arial" charset="0"/>
                <a:ea typeface="宋体" pitchFamily="2" charset="-122"/>
                <a:cs typeface="+mn-cs"/>
              </a:rPr>
              <a:t>Esther</a:t>
            </a:r>
            <a:r>
              <a:rPr lang="zh-CN" altLang="en-US" sz="1200" kern="1200" dirty="0" smtClean="0">
                <a:solidFill>
                  <a:schemeClr val="tx1"/>
                </a:solidFill>
                <a:effectLst/>
                <a:latin typeface="Arial" charset="0"/>
                <a:ea typeface="宋体" pitchFamily="2" charset="-122"/>
                <a:cs typeface="+mn-cs"/>
              </a:rPr>
              <a:t>方方说妈妈你每次都忘记，</a:t>
            </a:r>
            <a:r>
              <a:rPr lang="en-US" sz="1200" kern="1200" dirty="0" smtClean="0">
                <a:solidFill>
                  <a:schemeClr val="tx1"/>
                </a:solidFill>
                <a:effectLst/>
                <a:latin typeface="Arial" charset="0"/>
                <a:ea typeface="宋体" pitchFamily="2" charset="-122"/>
                <a:cs typeface="+mn-cs"/>
              </a:rPr>
              <a:t>Jane</a:t>
            </a:r>
            <a:r>
              <a:rPr lang="zh-CN" altLang="en-US" sz="1200" kern="1200" dirty="0" smtClean="0">
                <a:solidFill>
                  <a:schemeClr val="tx1"/>
                </a:solidFill>
                <a:effectLst/>
                <a:latin typeface="Arial" charset="0"/>
                <a:ea typeface="宋体" pitchFamily="2" charset="-122"/>
                <a:cs typeface="+mn-cs"/>
              </a:rPr>
              <a:t>说你太夸张了，每次都说每次</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溺爱</a:t>
            </a:r>
            <a:r>
              <a:rPr lang="en-US" sz="1200" kern="1200" dirty="0" smtClean="0">
                <a:solidFill>
                  <a:schemeClr val="tx1"/>
                </a:solidFill>
                <a:effectLst/>
                <a:latin typeface="Arial" charset="0"/>
                <a:ea typeface="宋体" pitchFamily="2" charset="-122"/>
                <a:cs typeface="+mn-cs"/>
              </a:rPr>
              <a:t>(Spoiling love)</a:t>
            </a:r>
            <a:r>
              <a:rPr lang="zh-CN" altLang="en-US" sz="1200" kern="1200" dirty="0" smtClean="0">
                <a:solidFill>
                  <a:schemeClr val="tx1"/>
                </a:solidFill>
                <a:effectLst/>
                <a:latin typeface="Arial" charset="0"/>
                <a:ea typeface="宋体" pitchFamily="2" charset="-122"/>
                <a:cs typeface="+mn-cs"/>
              </a:rPr>
              <a:t>不是爱，假爱不是爱，箴言</a:t>
            </a:r>
            <a:r>
              <a:rPr lang="en-US" sz="1200" kern="1200" dirty="0" smtClean="0">
                <a:solidFill>
                  <a:schemeClr val="tx1"/>
                </a:solidFill>
                <a:effectLst/>
                <a:latin typeface="Arial" charset="0"/>
                <a:ea typeface="宋体" pitchFamily="2" charset="-122"/>
                <a:cs typeface="+mn-cs"/>
              </a:rPr>
              <a:t>13:24 </a:t>
            </a:r>
            <a:r>
              <a:rPr lang="zh-CN" altLang="en-US" sz="1200" kern="1200" dirty="0" smtClean="0">
                <a:solidFill>
                  <a:schemeClr val="tx1"/>
                </a:solidFill>
                <a:effectLst/>
                <a:latin typeface="Arial" charset="0"/>
                <a:ea typeface="宋体" pitchFamily="2" charset="-122"/>
                <a:cs typeface="+mn-cs"/>
              </a:rPr>
              <a:t>不忍用杖打兒子的，是恨惡他；疼愛兒子的，隨時管教。</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a:defRPr/>
            </a:pPr>
            <a:r>
              <a:rPr lang="en-US" altLang="zh-CN" dirty="0" smtClean="0">
                <a:solidFill>
                  <a:srgbClr val="FFFFFF"/>
                </a:solidFill>
                <a:latin typeface="Helvetica Light" charset="0"/>
                <a:ea typeface="宋体" charset="0"/>
                <a:cs typeface="宋体" charset="0"/>
              </a:rPr>
              <a:t>Esther vs. Irene</a:t>
            </a:r>
            <a:r>
              <a:rPr lang="zh-CN" altLang="en-US" dirty="0" smtClean="0">
                <a:solidFill>
                  <a:srgbClr val="FFFFFF"/>
                </a:solidFill>
                <a:latin typeface="Helvetica Light" charset="0"/>
                <a:ea typeface="宋体" charset="0"/>
                <a:cs typeface="宋体" charset="0"/>
              </a:rPr>
              <a:t>。中国之前生气哭鼻子，之后却很想念，终于回来，百般爱护。她对妹妹的爱体现在合一里，我们怎样才能合一谦让，体现出爱来呢？上个礼拜，上面一段经文</a:t>
            </a:r>
            <a:r>
              <a:rPr lang="en-US" altLang="zh-CN" dirty="0" smtClean="0">
                <a:solidFill>
                  <a:srgbClr val="FFFFFF"/>
                </a:solidFill>
                <a:latin typeface="Helvetica Light" charset="0"/>
                <a:ea typeface="宋体" charset="0"/>
                <a:cs typeface="宋体" charset="0"/>
              </a:rPr>
              <a:t>——</a:t>
            </a: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a:defRPr/>
            </a:pPr>
            <a:r>
              <a:rPr lang="en-US" altLang="zh-CN" dirty="0" smtClean="0">
                <a:solidFill>
                  <a:srgbClr val="FFFFFF"/>
                </a:solidFill>
                <a:latin typeface="Helvetica Light" charset="0"/>
                <a:ea typeface="宋体" charset="0"/>
                <a:cs typeface="宋体" charset="0"/>
              </a:rPr>
              <a:t>Esther vs. Irene</a:t>
            </a:r>
            <a:r>
              <a:rPr lang="zh-CN" altLang="en-US" dirty="0" smtClean="0">
                <a:solidFill>
                  <a:srgbClr val="FFFFFF"/>
                </a:solidFill>
                <a:latin typeface="Helvetica Light" charset="0"/>
                <a:ea typeface="宋体" charset="0"/>
                <a:cs typeface="宋体" charset="0"/>
              </a:rPr>
              <a:t>。中国之前生气哭鼻子，之后却很想念，终于回来，百般爱护。她对妹妹的爱体现在合一里，我们怎样才能合一谦让，体现出爱来呢？上个礼拜，上面一段经文</a:t>
            </a:r>
            <a:r>
              <a:rPr lang="en-US" altLang="zh-CN" dirty="0" smtClean="0">
                <a:solidFill>
                  <a:srgbClr val="FFFFFF"/>
                </a:solidFill>
                <a:latin typeface="Helvetica Light" charset="0"/>
                <a:ea typeface="宋体" charset="0"/>
                <a:cs typeface="宋体" charset="0"/>
              </a:rPr>
              <a:t>——</a:t>
            </a: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Compare </a:t>
            </a:r>
            <a:r>
              <a:rPr lang="en-US" dirty="0" smtClean="0"/>
              <a:t>w </a:t>
            </a:r>
            <a:r>
              <a:rPr lang="zh-CN" altLang="en-US" dirty="0" smtClean="0"/>
              <a:t>我的涂鸦</a:t>
            </a:r>
            <a:endParaRPr lang="en-US" altLang="zh-CN" dirty="0" smtClean="0"/>
          </a:p>
          <a:p>
            <a:pPr>
              <a:defRPr/>
            </a:pPr>
            <a:r>
              <a:rPr lang="zh-CN" altLang="en-US" dirty="0" smtClean="0"/>
              <a:t>向外看所造之物，认识上帝的永能和神性</a:t>
            </a:r>
            <a:endParaRPr lang="en-US" dirty="0" smtClean="0"/>
          </a:p>
          <a:p>
            <a:pPr lvl="1">
              <a:defRPr/>
            </a:pPr>
            <a:r>
              <a:rPr lang="zh-CN" altLang="en-US" dirty="0" smtClean="0"/>
              <a:t>好的创造有好的目的</a:t>
            </a:r>
            <a:endParaRPr lang="en-US" dirty="0" smtClean="0"/>
          </a:p>
          <a:p>
            <a:pPr lvl="1">
              <a:defRPr/>
            </a:pPr>
            <a:r>
              <a:rPr lang="zh-CN" altLang="en-US" dirty="0" smtClean="0"/>
              <a:t>好的创造有好的智慧设计和功能去实现目的</a:t>
            </a:r>
            <a:endParaRPr lang="en-US" dirty="0" smtClean="0"/>
          </a:p>
          <a:p>
            <a:pPr lvl="1">
              <a:defRPr/>
            </a:pPr>
            <a:r>
              <a:rPr lang="zh-CN" altLang="en-US" dirty="0" smtClean="0"/>
              <a:t>好的创造有价值值得欣赏品味模仿</a:t>
            </a:r>
            <a:endParaRPr lang="en-US" dirty="0" smtClean="0"/>
          </a:p>
          <a:p>
            <a:pPr>
              <a:defRPr/>
            </a:pPr>
            <a:r>
              <a:rPr lang="zh-CN" altLang="en-US" dirty="0" smtClean="0"/>
              <a:t>向内看仁义礼智，认识上帝的形象和样式</a:t>
            </a:r>
            <a:endParaRPr lang="en-US" dirty="0" smtClean="0"/>
          </a:p>
          <a:p>
            <a:pPr lvl="1">
              <a:defRPr/>
            </a:pPr>
            <a:r>
              <a:rPr lang="zh-CN" altLang="en-US" dirty="0" smtClean="0"/>
              <a:t>不光实用和美学价值还有伦理价值</a:t>
            </a:r>
            <a:endParaRPr lang="en-US" dirty="0" smtClean="0"/>
          </a:p>
          <a:p>
            <a:pPr lvl="1">
              <a:defRPr/>
            </a:pPr>
            <a:r>
              <a:rPr lang="zh-CN" altLang="en-US" dirty="0" smtClean="0"/>
              <a:t>仁</a:t>
            </a:r>
            <a:endParaRPr lang="en-US" dirty="0" smtClean="0"/>
          </a:p>
          <a:p>
            <a:pPr lvl="1">
              <a:defRPr/>
            </a:pPr>
            <a:r>
              <a:rPr lang="zh-CN" altLang="en-US" dirty="0" smtClean="0"/>
              <a:t>义</a:t>
            </a:r>
            <a:endParaRPr lang="en-US" dirty="0" smtClean="0"/>
          </a:p>
          <a:p>
            <a:pPr lvl="1">
              <a:defRPr/>
            </a:pPr>
            <a:r>
              <a:rPr lang="zh-CN" altLang="en-US" dirty="0" smtClean="0"/>
              <a:t>礼</a:t>
            </a:r>
            <a:endParaRPr lang="en-US" dirty="0" smtClean="0"/>
          </a:p>
          <a:p>
            <a:pPr lvl="1">
              <a:defRPr/>
            </a:pPr>
            <a:r>
              <a:rPr lang="zh-CN" altLang="en-US" dirty="0" smtClean="0"/>
              <a:t>智</a:t>
            </a:r>
            <a:endParaRPr lang="en-US" dirty="0" smtClean="0"/>
          </a:p>
          <a:p>
            <a:pPr>
              <a:defRPr/>
            </a:pPr>
            <a:r>
              <a:rPr lang="zh-CN" altLang="en-US" dirty="0" smtClean="0"/>
              <a:t>认识自己</a:t>
            </a:r>
            <a:endParaRPr lang="en-US" dirty="0" smtClean="0"/>
          </a:p>
          <a:p>
            <a:pPr lvl="1">
              <a:defRPr/>
            </a:pPr>
            <a:r>
              <a:rPr lang="zh-CN" altLang="en-US" dirty="0" smtClean="0"/>
              <a:t>不是知识而是意志，我们选择故意抵挡，所以</a:t>
            </a:r>
            <a:endParaRPr lang="en-US" dirty="0" smtClean="0"/>
          </a:p>
          <a:p>
            <a:pPr lvl="1">
              <a:defRPr/>
            </a:pPr>
            <a:r>
              <a:rPr lang="zh-CN" altLang="en-US" dirty="0" smtClean="0"/>
              <a:t>不仁</a:t>
            </a:r>
            <a:endParaRPr lang="en-US" dirty="0" smtClean="0"/>
          </a:p>
          <a:p>
            <a:pPr lvl="1">
              <a:defRPr/>
            </a:pPr>
            <a:r>
              <a:rPr lang="zh-CN" altLang="en-US" dirty="0" smtClean="0"/>
              <a:t>不义</a:t>
            </a:r>
            <a:endParaRPr lang="en-US" dirty="0" smtClean="0"/>
          </a:p>
          <a:p>
            <a:pPr lvl="1">
              <a:defRPr/>
            </a:pPr>
            <a:r>
              <a:rPr lang="zh-CN" altLang="en-US" dirty="0" smtClean="0"/>
              <a:t>不礼</a:t>
            </a:r>
            <a:endParaRPr lang="en-US" dirty="0" smtClean="0"/>
          </a:p>
          <a:p>
            <a:pPr lvl="1">
              <a:defRPr/>
            </a:pPr>
            <a:r>
              <a:rPr lang="zh-CN" altLang="en-US" dirty="0" smtClean="0"/>
              <a:t>不智</a:t>
            </a:r>
            <a:endParaRPr lang="en-US" dirty="0" smtClean="0"/>
          </a:p>
          <a:p>
            <a:pPr>
              <a:defRPr/>
            </a:pPr>
            <a:r>
              <a:rPr lang="zh-CN" altLang="en-US" dirty="0" smtClean="0"/>
              <a:t>神的义在福音显明，本于信以至于信</a:t>
            </a:r>
            <a:endParaRPr lang="en-US" dirty="0" smtClean="0"/>
          </a:p>
          <a:p>
            <a:pPr lvl="1">
              <a:defRPr/>
            </a:pPr>
            <a:r>
              <a:rPr lang="zh-CN" altLang="en-US" dirty="0" smtClean="0"/>
              <a:t>福音</a:t>
            </a:r>
            <a:endParaRPr lang="en-US" dirty="0" smtClean="0"/>
          </a:p>
          <a:p>
            <a:pPr lvl="2">
              <a:defRPr/>
            </a:pPr>
            <a:r>
              <a:rPr lang="zh-CN" altLang="en-US" dirty="0" smtClean="0"/>
              <a:t>来源：神的大能</a:t>
            </a:r>
            <a:endParaRPr lang="en-US" dirty="0" smtClean="0"/>
          </a:p>
          <a:p>
            <a:pPr lvl="2">
              <a:defRPr/>
            </a:pPr>
            <a:r>
              <a:rPr lang="zh-CN" altLang="en-US" dirty="0" smtClean="0"/>
              <a:t>渠道：相信</a:t>
            </a:r>
            <a:endParaRPr lang="en-US" dirty="0" smtClean="0"/>
          </a:p>
          <a:p>
            <a:pPr lvl="2">
              <a:defRPr/>
            </a:pPr>
            <a:r>
              <a:rPr lang="zh-CN" altLang="en-US" dirty="0" smtClean="0"/>
              <a:t>范围：一切相信的</a:t>
            </a:r>
            <a:endParaRPr lang="en-US" dirty="0" smtClean="0"/>
          </a:p>
          <a:p>
            <a:pPr lvl="2">
              <a:defRPr/>
            </a:pPr>
            <a:r>
              <a:rPr lang="zh-CN" altLang="en-US" dirty="0" smtClean="0"/>
              <a:t>代价：耶稣为挽回祭</a:t>
            </a:r>
            <a:endParaRPr lang="en-US" dirty="0" smtClean="0"/>
          </a:p>
          <a:p>
            <a:pPr lvl="1">
              <a:defRPr/>
            </a:pPr>
            <a:r>
              <a:rPr lang="zh-CN" altLang="en-US" dirty="0" smtClean="0"/>
              <a:t>伏笔</a:t>
            </a:r>
            <a:endParaRPr lang="en-US" dirty="0" smtClean="0"/>
          </a:p>
          <a:p>
            <a:pPr lvl="2">
              <a:defRPr/>
            </a:pPr>
            <a:r>
              <a:rPr lang="zh-CN" altLang="en-US" dirty="0" smtClean="0"/>
              <a:t>罗马书继续阐明</a:t>
            </a:r>
            <a:endParaRPr lang="en-US" dirty="0" smtClean="0"/>
          </a:p>
          <a:p>
            <a:pPr>
              <a:defRPr/>
            </a:pPr>
            <a:r>
              <a:rPr lang="zh-CN" altLang="en-US" dirty="0" smtClean="0"/>
              <a:t>我们的信</a:t>
            </a:r>
            <a:endParaRPr lang="en-US" dirty="0" smtClean="0"/>
          </a:p>
          <a:p>
            <a:pPr lvl="1">
              <a:defRPr/>
            </a:pPr>
            <a:r>
              <a:rPr lang="zh-CN" altLang="en-US" dirty="0" smtClean="0"/>
              <a:t>天生我材必有用，我服天旨还复来</a:t>
            </a:r>
            <a:endParaRPr lang="en-US" dirty="0"/>
          </a:p>
        </p:txBody>
      </p:sp>
      <p:sp>
        <p:nvSpPr>
          <p:cNvPr id="4" name="Slide Number Placeholder 3"/>
          <p:cNvSpPr>
            <a:spLocks noGrp="1"/>
          </p:cNvSpPr>
          <p:nvPr>
            <p:ph type="sldNum" sz="quarter" idx="5"/>
          </p:nvPr>
        </p:nvSpPr>
        <p:spPr/>
        <p:txBody>
          <a:bodyPr/>
          <a:lstStyle/>
          <a:p>
            <a:pPr>
              <a:defRPr/>
            </a:pPr>
            <a:fld id="{ABB6F1A7-FFFE-9948-959D-D2F06467BBF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a:defRPr/>
            </a:pPr>
            <a:r>
              <a:rPr lang="zh-CN" altLang="en-US" dirty="0" smtClean="0">
                <a:solidFill>
                  <a:srgbClr val="FFFFFF"/>
                </a:solidFill>
                <a:latin typeface="Helvetica Light" charset="0"/>
                <a:ea typeface="宋体" charset="0"/>
                <a:cs typeface="宋体" charset="0"/>
              </a:rPr>
              <a:t>他所造的日月星辰，排列恰当，地球正好符合生命成长的需要。</a:t>
            </a:r>
            <a:endParaRPr lang="en-US" altLang="zh-CN" dirty="0" smtClean="0">
              <a:solidFill>
                <a:srgbClr val="FFFFFF"/>
              </a:solidFill>
              <a:latin typeface="Helvetica Light" charset="0"/>
              <a:ea typeface="宋体" charset="0"/>
              <a:cs typeface="宋体" charset="0"/>
            </a:endParaRPr>
          </a:p>
          <a:p>
            <a:pPr eaLnBrk="1">
              <a:defRPr/>
            </a:pPr>
            <a:r>
              <a:rPr lang="zh-CN" altLang="en-US" dirty="0" smtClean="0">
                <a:solidFill>
                  <a:srgbClr val="FFFFFF"/>
                </a:solidFill>
                <a:latin typeface="Helvetica Light" charset="0"/>
                <a:ea typeface="宋体" charset="0"/>
                <a:cs typeface="宋体" charset="0"/>
              </a:rPr>
              <a:t>我们的地球，质量</a:t>
            </a:r>
            <a:r>
              <a:rPr lang="en-US" altLang="zh-CN" dirty="0" smtClean="0">
                <a:solidFill>
                  <a:srgbClr val="FFFFFF"/>
                </a:solidFill>
                <a:latin typeface="Helvetica Light" charset="0"/>
                <a:cs typeface="Helvetica Light" charset="0"/>
              </a:rPr>
              <a:t>5.9722 × 10^24</a:t>
            </a:r>
            <a:r>
              <a:rPr lang="zh-CN" altLang="en-US" dirty="0" smtClean="0">
                <a:solidFill>
                  <a:srgbClr val="FFFFFF"/>
                </a:solidFill>
                <a:latin typeface="Helvetica Light" charset="0"/>
                <a:ea typeface="宋体" charset="0"/>
                <a:cs typeface="宋体" charset="0"/>
              </a:rPr>
              <a:t>公斤，是太阳的</a:t>
            </a:r>
            <a:r>
              <a:rPr lang="en-US" altLang="zh-CN" dirty="0" smtClean="0">
                <a:solidFill>
                  <a:srgbClr val="FFFFFF"/>
                </a:solidFill>
                <a:latin typeface="Helvetica Light" charset="0"/>
                <a:cs typeface="Helvetica Light" charset="0"/>
              </a:rPr>
              <a:t>33</a:t>
            </a:r>
            <a:r>
              <a:rPr lang="zh-CN" altLang="en-US" dirty="0" smtClean="0">
                <a:solidFill>
                  <a:srgbClr val="FFFFFF"/>
                </a:solidFill>
                <a:latin typeface="Helvetica Light" charset="0"/>
                <a:ea typeface="宋体" charset="0"/>
                <a:cs typeface="宋体" charset="0"/>
              </a:rPr>
              <a:t>万分之一倍，正好提供地</a:t>
            </a:r>
            <a:r>
              <a:rPr lang="en-US" altLang="zh-CN" dirty="0" smtClean="0">
                <a:solidFill>
                  <a:srgbClr val="FFFFFF"/>
                </a:solidFill>
                <a:latin typeface="Helvetica Light" charset="0"/>
                <a:ea typeface="宋体" charset="0"/>
                <a:cs typeface="宋体" charset="0"/>
              </a:rPr>
              <a:t> </a:t>
            </a:r>
            <a:r>
              <a:rPr lang="zh-CN" altLang="en-US" dirty="0" smtClean="0">
                <a:solidFill>
                  <a:srgbClr val="FFFFFF"/>
                </a:solidFill>
                <a:latin typeface="Helvetica Light" charset="0"/>
                <a:ea typeface="宋体" charset="0"/>
                <a:cs typeface="宋体" charset="0"/>
              </a:rPr>
              <a:t>球上生命合适的重量，若太重，飞鸟和人体都不能支持本身的重量，心脏也不可能在更大的重力下维持血液循环；若太轻，又不足以防止气体的逸散，其大气乃逐渐</a:t>
            </a:r>
            <a:r>
              <a:rPr lang="en-US" altLang="zh-CN" dirty="0" smtClean="0">
                <a:solidFill>
                  <a:srgbClr val="FFFFFF"/>
                </a:solidFill>
                <a:latin typeface="Helvetica Light" charset="0"/>
                <a:ea typeface="宋体" charset="0"/>
                <a:cs typeface="宋体" charset="0"/>
              </a:rPr>
              <a:t> </a:t>
            </a:r>
            <a:r>
              <a:rPr lang="zh-CN" altLang="en-US" dirty="0" smtClean="0">
                <a:solidFill>
                  <a:srgbClr val="FFFFFF"/>
                </a:solidFill>
                <a:latin typeface="Helvetica Light" charset="0"/>
                <a:ea typeface="宋体" charset="0"/>
                <a:cs typeface="宋体" charset="0"/>
              </a:rPr>
              <a:t>散失，水也将随之气化而消失，失去空气和水，生命即不能存在。地球一年绕太阳公转一圈，这个椭圆轨道的长半轴</a:t>
            </a:r>
            <a:r>
              <a:rPr lang="en-US" altLang="zh-CN" dirty="0" smtClean="0">
                <a:solidFill>
                  <a:srgbClr val="FFFFFF"/>
                </a:solidFill>
                <a:latin typeface="Helvetica Light" charset="0"/>
                <a:cs typeface="Helvetica Light" charset="0"/>
              </a:rPr>
              <a:t>1</a:t>
            </a:r>
            <a:r>
              <a:rPr lang="zh-CN" altLang="en-US" dirty="0" smtClean="0">
                <a:solidFill>
                  <a:srgbClr val="FFFFFF"/>
                </a:solidFill>
                <a:latin typeface="Helvetica Light" charset="0"/>
                <a:ea typeface="宋体" charset="0"/>
                <a:cs typeface="宋体" charset="0"/>
              </a:rPr>
              <a:t>亿</a:t>
            </a:r>
            <a:r>
              <a:rPr lang="en-US" altLang="zh-CN" dirty="0" smtClean="0">
                <a:solidFill>
                  <a:srgbClr val="FFFFFF"/>
                </a:solidFill>
                <a:latin typeface="Helvetica Light" charset="0"/>
                <a:cs typeface="Helvetica Light" charset="0"/>
              </a:rPr>
              <a:t>5</a:t>
            </a:r>
            <a:r>
              <a:rPr lang="zh-CN" altLang="en-US" dirty="0" smtClean="0">
                <a:solidFill>
                  <a:srgbClr val="FFFFFF"/>
                </a:solidFill>
                <a:latin typeface="Helvetica Light" charset="0"/>
                <a:ea typeface="宋体" charset="0"/>
                <a:cs typeface="宋体" charset="0"/>
              </a:rPr>
              <a:t>千万公里，距离适中，太近太远都不相</a:t>
            </a:r>
            <a:r>
              <a:rPr lang="en-US" altLang="zh-CN" dirty="0" smtClean="0">
                <a:solidFill>
                  <a:srgbClr val="FFFFFF"/>
                </a:solidFill>
                <a:latin typeface="Helvetica Light" charset="0"/>
                <a:ea typeface="宋体" charset="0"/>
                <a:cs typeface="宋体" charset="0"/>
              </a:rPr>
              <a:t> </a:t>
            </a:r>
            <a:r>
              <a:rPr lang="zh-CN" altLang="en-US" dirty="0" smtClean="0">
                <a:solidFill>
                  <a:srgbClr val="FFFFFF"/>
                </a:solidFill>
                <a:latin typeface="Helvetica Light" charset="0"/>
                <a:ea typeface="宋体" charset="0"/>
                <a:cs typeface="宋体" charset="0"/>
              </a:rPr>
              <a:t>宜。如果地球距太阳近一些，如水星和金星（上次可以观测甚至肉眼看到时间是</a:t>
            </a:r>
            <a:r>
              <a:rPr lang="en-US" altLang="zh-CN" dirty="0" smtClean="0">
                <a:solidFill>
                  <a:srgbClr val="FFFFFF"/>
                </a:solidFill>
                <a:latin typeface="Helvetica Light" charset="0"/>
                <a:cs typeface="Helvetica Light" charset="0"/>
              </a:rPr>
              <a:t>June 8, 2004 and June 5-6, 2012.</a:t>
            </a:r>
            <a:r>
              <a:rPr lang="zh-CN" altLang="en-US" dirty="0" smtClean="0">
                <a:solidFill>
                  <a:srgbClr val="FFFFFF"/>
                </a:solidFill>
                <a:latin typeface="Helvetica Light" charset="0"/>
                <a:ea typeface="宋体" charset="0"/>
                <a:cs typeface="宋体" charset="0"/>
              </a:rPr>
              <a:t>如果你</a:t>
            </a:r>
            <a:r>
              <a:rPr lang="en-US" altLang="zh-CN" dirty="0" smtClean="0">
                <a:solidFill>
                  <a:srgbClr val="FFFFFF"/>
                </a:solidFill>
                <a:latin typeface="Helvetica Light" charset="0"/>
                <a:cs typeface="Helvetica Light" charset="0"/>
              </a:rPr>
              <a:t>6</a:t>
            </a:r>
            <a:r>
              <a:rPr lang="zh-CN" altLang="en-US" dirty="0" smtClean="0">
                <a:solidFill>
                  <a:srgbClr val="FFFFFF"/>
                </a:solidFill>
                <a:latin typeface="Helvetica Light" charset="0"/>
                <a:ea typeface="宋体" charset="0"/>
                <a:cs typeface="宋体" charset="0"/>
              </a:rPr>
              <a:t>月没看到，和我一样，就再等</a:t>
            </a:r>
            <a:r>
              <a:rPr lang="en-US" altLang="zh-CN" dirty="0" smtClean="0">
                <a:solidFill>
                  <a:srgbClr val="FFFFFF"/>
                </a:solidFill>
                <a:latin typeface="Helvetica Light" charset="0"/>
                <a:cs typeface="Helvetica Light" charset="0"/>
              </a:rPr>
              <a:t>1</a:t>
            </a:r>
            <a:r>
              <a:rPr lang="zh-CN" altLang="en-US" dirty="0" smtClean="0">
                <a:solidFill>
                  <a:srgbClr val="FFFFFF"/>
                </a:solidFill>
                <a:latin typeface="Helvetica Light" charset="0"/>
                <a:ea typeface="宋体" charset="0"/>
                <a:cs typeface="宋体" charset="0"/>
              </a:rPr>
              <a:t>百年，若能活那么久就可以再看一次），</a:t>
            </a:r>
            <a:r>
              <a:rPr lang="en-US" altLang="zh-CN" dirty="0" smtClean="0">
                <a:solidFill>
                  <a:srgbClr val="FFFFFF"/>
                </a:solidFill>
                <a:latin typeface="Helvetica Light" charset="0"/>
                <a:ea typeface="宋体" charset="0"/>
                <a:cs typeface="宋体" charset="0"/>
              </a:rPr>
              <a:t> </a:t>
            </a:r>
            <a:r>
              <a:rPr lang="zh-CN" altLang="en-US" dirty="0" smtClean="0">
                <a:solidFill>
                  <a:srgbClr val="FFFFFF"/>
                </a:solidFill>
                <a:latin typeface="Helvetica Light" charset="0"/>
                <a:ea typeface="宋体" charset="0"/>
                <a:cs typeface="宋体" charset="0"/>
              </a:rPr>
              <a:t>则太热，任何生物都不能存在；如果地球距太阳远一些，如火星，则太冷，其表面永远处于冰冻状态。自转周期</a:t>
            </a:r>
            <a:r>
              <a:rPr lang="en-US" altLang="zh-CN" dirty="0" smtClean="0">
                <a:solidFill>
                  <a:srgbClr val="FFFFFF"/>
                </a:solidFill>
                <a:latin typeface="Helvetica Light" charset="0"/>
                <a:cs typeface="Helvetica Light" charset="0"/>
              </a:rPr>
              <a:t>24</a:t>
            </a:r>
            <a:r>
              <a:rPr lang="zh-CN" altLang="en-US" dirty="0" smtClean="0">
                <a:solidFill>
                  <a:srgbClr val="FFFFFF"/>
                </a:solidFill>
                <a:latin typeface="Helvetica Light" charset="0"/>
                <a:ea typeface="宋体" charset="0"/>
                <a:cs typeface="宋体" charset="0"/>
              </a:rPr>
              <a:t>小时，如太短，则因转速太快，海水将大量向赤</a:t>
            </a:r>
            <a:r>
              <a:rPr lang="en-US" altLang="zh-CN" dirty="0" smtClean="0">
                <a:solidFill>
                  <a:srgbClr val="FFFFFF"/>
                </a:solidFill>
                <a:latin typeface="Helvetica Light" charset="0"/>
                <a:ea typeface="宋体" charset="0"/>
                <a:cs typeface="宋体" charset="0"/>
              </a:rPr>
              <a:t> </a:t>
            </a:r>
            <a:r>
              <a:rPr lang="zh-CN" altLang="en-US" dirty="0" smtClean="0">
                <a:solidFill>
                  <a:srgbClr val="FFFFFF"/>
                </a:solidFill>
                <a:latin typeface="Helvetica Light" charset="0"/>
                <a:ea typeface="宋体" charset="0"/>
                <a:cs typeface="宋体" charset="0"/>
              </a:rPr>
              <a:t>道一带集中，低纬度地区将有大片陆地被海水淹没，剩余的陆地也将受到强大的潮汐浪涛冲涮，百物不生。高纬度地区则将有大片海床变为陆地，由于缺水，大片陆</a:t>
            </a:r>
            <a:r>
              <a:rPr lang="en-US" altLang="zh-CN" dirty="0" smtClean="0">
                <a:solidFill>
                  <a:srgbClr val="FFFFFF"/>
                </a:solidFill>
                <a:latin typeface="Helvetica Light" charset="0"/>
                <a:ea typeface="宋体" charset="0"/>
                <a:cs typeface="宋体" charset="0"/>
              </a:rPr>
              <a:t> </a:t>
            </a:r>
            <a:r>
              <a:rPr lang="zh-CN" altLang="en-US" dirty="0" smtClean="0">
                <a:solidFill>
                  <a:srgbClr val="FFFFFF"/>
                </a:solidFill>
                <a:latin typeface="Helvetica Light" charset="0"/>
                <a:ea typeface="宋体" charset="0"/>
                <a:cs typeface="宋体" charset="0"/>
              </a:rPr>
              <a:t>地将变为沙漠。而且如果地球的自转过快，地面的风速将造成灾难，例如木星的自转周期为</a:t>
            </a:r>
            <a:r>
              <a:rPr lang="en-US" altLang="zh-CN" dirty="0" smtClean="0">
                <a:solidFill>
                  <a:srgbClr val="FFFFFF"/>
                </a:solidFill>
                <a:latin typeface="Helvetica Light" charset="0"/>
                <a:cs typeface="Helvetica Light" charset="0"/>
              </a:rPr>
              <a:t>10</a:t>
            </a:r>
            <a:r>
              <a:rPr lang="zh-CN" altLang="en-US" dirty="0" smtClean="0">
                <a:solidFill>
                  <a:srgbClr val="FFFFFF"/>
                </a:solidFill>
                <a:latin typeface="Helvetica Light" charset="0"/>
                <a:ea typeface="宋体" charset="0"/>
                <a:cs typeface="宋体" charset="0"/>
              </a:rPr>
              <a:t>小时，其表面风速即达每小时两千公里以上，令人闻之色变。因地球之自转轴向一侧倾斜，地球之赤道平面与黄道平面</a:t>
            </a:r>
            <a:r>
              <a:rPr lang="en-US" altLang="zh-CN" dirty="0" smtClean="0">
                <a:solidFill>
                  <a:srgbClr val="FFFFFF"/>
                </a:solidFill>
                <a:latin typeface="Helvetica Light" charset="0"/>
                <a:cs typeface="Helvetica Light" charset="0"/>
              </a:rPr>
              <a:t>(</a:t>
            </a:r>
            <a:r>
              <a:rPr lang="zh-CN" altLang="en-US" dirty="0" smtClean="0">
                <a:solidFill>
                  <a:srgbClr val="FFFFFF"/>
                </a:solidFill>
                <a:latin typeface="Helvetica Light" charset="0"/>
                <a:ea typeface="宋体" charset="0"/>
                <a:cs typeface="宋体" charset="0"/>
              </a:rPr>
              <a:t>公转轨道平面</a:t>
            </a:r>
            <a:r>
              <a:rPr lang="en-US" altLang="zh-CN" dirty="0" smtClean="0">
                <a:solidFill>
                  <a:srgbClr val="FFFFFF"/>
                </a:solidFill>
                <a:latin typeface="Helvetica Light" charset="0"/>
                <a:cs typeface="Helvetica Light" charset="0"/>
              </a:rPr>
              <a:t>)</a:t>
            </a:r>
            <a:r>
              <a:rPr lang="zh-CN" altLang="en-US" dirty="0" smtClean="0">
                <a:solidFill>
                  <a:srgbClr val="FFFFFF"/>
                </a:solidFill>
                <a:latin typeface="Helvetica Light" charset="0"/>
                <a:ea typeface="宋体" charset="0"/>
                <a:cs typeface="宋体" charset="0"/>
              </a:rPr>
              <a:t>并不一致，有约二十三度半的倾角。此倾角如太小，地上将无四季寒暑之分。如果倾角太大，则季节温差将过分剧烈，而且大部分地区将是夏季永昼，冬季永夜</a:t>
            </a:r>
            <a:r>
              <a:rPr lang="zh-CN" altLang="en-US" dirty="0" smtClean="0">
                <a:solidFill>
                  <a:srgbClr val="FFFFFF"/>
                </a:solidFill>
                <a:latin typeface="Helvetica Light" charset="0"/>
                <a:ea typeface="宋体" charset="0"/>
                <a:cs typeface="宋体" charset="0"/>
              </a:rPr>
              <a:t>。</a:t>
            </a: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968CB30C-7810-634B-B560-CE9165584BC6}"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a:defRPr/>
            </a:pPr>
            <a:r>
              <a:rPr lang="zh-CHT" altLang="en-US" sz="1200" dirty="0" smtClean="0">
                <a:solidFill>
                  <a:srgbClr val="FFFFFF"/>
                </a:solidFill>
                <a:latin typeface="Helvetica Light" charset="0"/>
                <a:ea typeface="宋体" charset="0"/>
                <a:cs typeface="宋体" charset="0"/>
              </a:rPr>
              <a:t>耶利米書</a:t>
            </a:r>
            <a:r>
              <a:rPr lang="en-US" altLang="zh-CHT" sz="1200" dirty="0" smtClean="0">
                <a:solidFill>
                  <a:srgbClr val="FFFFFF"/>
                </a:solidFill>
                <a:latin typeface="Helvetica Light" charset="0"/>
                <a:ea typeface="宋体" charset="0"/>
                <a:cs typeface="宋体" charset="0"/>
              </a:rPr>
              <a:t>27:8 『</a:t>
            </a:r>
            <a:r>
              <a:rPr lang="zh-CHT" altLang="en-US" sz="1200" dirty="0" smtClean="0">
                <a:solidFill>
                  <a:srgbClr val="FFFFFF"/>
                </a:solidFill>
                <a:latin typeface="Helvetica Light" charset="0"/>
                <a:ea typeface="宋体" charset="0"/>
                <a:cs typeface="宋体" charset="0"/>
              </a:rPr>
              <a:t>無論哪一邦哪一國，不肯服侍這巴比倫王尼布甲尼撒，也不把頸項放在巴比倫王的軛下，我必用刀劍、饑荒、瘟疫刑罰那邦，直到我藉巴比倫王的手將他們毀滅。這是耶和華說的。 </a:t>
            </a:r>
            <a:r>
              <a:rPr lang="en-US" altLang="zh-CHT" sz="1200" dirty="0" smtClean="0">
                <a:solidFill>
                  <a:srgbClr val="FFFFFF"/>
                </a:solidFill>
                <a:latin typeface="Helvetica Light" charset="0"/>
                <a:ea typeface="宋体" charset="0"/>
                <a:cs typeface="宋体" charset="0"/>
              </a:rPr>
              <a:t>9 </a:t>
            </a:r>
            <a:r>
              <a:rPr lang="zh-CHT" altLang="en-US" sz="1200" dirty="0" smtClean="0">
                <a:solidFill>
                  <a:srgbClr val="FFFFFF"/>
                </a:solidFill>
                <a:latin typeface="Helvetica Light" charset="0"/>
                <a:ea typeface="宋体" charset="0"/>
                <a:cs typeface="宋体" charset="0"/>
              </a:rPr>
              <a:t>至於你們，不可聽從你們的先知和占卜的、圓夢的、觀兆的以及行邪術的，他們告訴你們說你們不致服侍巴比倫王。 </a:t>
            </a:r>
            <a:r>
              <a:rPr lang="en-US" altLang="zh-CHT" sz="1200" dirty="0" smtClean="0">
                <a:solidFill>
                  <a:srgbClr val="FFFFFF"/>
                </a:solidFill>
                <a:latin typeface="Helvetica Light" charset="0"/>
                <a:ea typeface="宋体" charset="0"/>
                <a:cs typeface="宋体" charset="0"/>
              </a:rPr>
              <a:t>10 </a:t>
            </a:r>
            <a:r>
              <a:rPr lang="zh-CHT" altLang="en-US" sz="1200" dirty="0" smtClean="0">
                <a:solidFill>
                  <a:srgbClr val="FFFFFF"/>
                </a:solidFill>
                <a:latin typeface="Helvetica Light" charset="0"/>
                <a:ea typeface="宋体" charset="0"/>
                <a:cs typeface="宋体" charset="0"/>
              </a:rPr>
              <a:t>他們向你們說假預言，要叫你們遷移，遠離本地，以致我將你們趕出去，使你們滅亡。 </a:t>
            </a:r>
            <a:r>
              <a:rPr lang="en-US" altLang="zh-CHT" sz="1200" dirty="0" smtClean="0">
                <a:solidFill>
                  <a:srgbClr val="FFFFFF"/>
                </a:solidFill>
                <a:latin typeface="Helvetica Light" charset="0"/>
                <a:ea typeface="宋体" charset="0"/>
                <a:cs typeface="宋体" charset="0"/>
              </a:rPr>
              <a:t>11 </a:t>
            </a:r>
            <a:r>
              <a:rPr lang="zh-CHT" altLang="en-US" sz="1200" dirty="0" smtClean="0">
                <a:solidFill>
                  <a:srgbClr val="FFFFFF"/>
                </a:solidFill>
                <a:latin typeface="Helvetica Light" charset="0"/>
                <a:ea typeface="宋体" charset="0"/>
                <a:cs typeface="宋体" charset="0"/>
              </a:rPr>
              <a:t>但哪一邦肯把頸項放在巴比倫王的軛下服侍他，我必使那邦仍在本地存留，得以耕種居住。這是耶和華說的。</a:t>
            </a:r>
            <a:r>
              <a:rPr lang="en-US" altLang="zh-CHT" sz="1200" dirty="0" smtClean="0">
                <a:solidFill>
                  <a:srgbClr val="FFFFFF"/>
                </a:solidFill>
                <a:latin typeface="Helvetica Light" charset="0"/>
                <a:ea typeface="宋体" charset="0"/>
                <a:cs typeface="宋体" charset="0"/>
              </a:rPr>
              <a:t>』</a:t>
            </a:r>
            <a:r>
              <a:rPr lang="zh-CHT" altLang="en-US" sz="1200" dirty="0" smtClean="0">
                <a:solidFill>
                  <a:srgbClr val="FFFFFF"/>
                </a:solidFill>
                <a:latin typeface="Helvetica Light" charset="0"/>
                <a:ea typeface="宋体" charset="0"/>
                <a:cs typeface="宋体" charset="0"/>
              </a:rPr>
              <a:t>」</a:t>
            </a:r>
            <a:endParaRPr lang="en-US" altLang="zh-CN" sz="1200" dirty="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6E7DAF0-EA95-2747-965B-D7A39278140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altLang="zh-TW" dirty="0" smtClean="0"/>
              <a:t>【</a:t>
            </a:r>
            <a:r>
              <a:rPr lang="zh-TW" altLang="en-US" dirty="0" smtClean="0"/>
              <a:t>原文</a:t>
            </a:r>
            <a:r>
              <a:rPr lang="en-US" altLang="zh-TW" dirty="0" smtClean="0"/>
              <a:t>】</a:t>
            </a:r>
            <a:br>
              <a:rPr lang="en-US" altLang="zh-TW" dirty="0" smtClean="0"/>
            </a:br>
            <a:r>
              <a:rPr lang="en-US" altLang="zh-TW" dirty="0" smtClean="0"/>
              <a:t/>
            </a:r>
            <a:br>
              <a:rPr lang="en-US" altLang="zh-TW" dirty="0" smtClean="0"/>
            </a:br>
            <a:r>
              <a:rPr lang="zh-TW" altLang="en-US" dirty="0" smtClean="0"/>
              <a:t>　　公都子</a:t>
            </a:r>
            <a:r>
              <a:rPr lang="en-US" altLang="zh-TW" dirty="0" smtClean="0"/>
              <a:t>①</a:t>
            </a:r>
            <a:r>
              <a:rPr lang="zh-TW" altLang="en-US" dirty="0" smtClean="0"/>
              <a:t>曰：“告子曰：‘性无善无不善也。’或曰：‘性可以为善，可以为不善；是故文武兴，则民好善；幽厉兴，则民好暴．’或曰：‘有性善，有性不 善。是故以尧为君而有象</a:t>
            </a:r>
            <a:r>
              <a:rPr lang="en-US" altLang="zh-TW" dirty="0" smtClean="0"/>
              <a:t>②</a:t>
            </a:r>
            <a:r>
              <a:rPr lang="zh-TW" altLang="en-US" dirty="0" smtClean="0"/>
              <a:t>，以省瞽瞍（</a:t>
            </a:r>
            <a:r>
              <a:rPr lang="en-US" altLang="zh-TW" dirty="0" smtClean="0"/>
              <a:t>3</a:t>
            </a:r>
            <a:r>
              <a:rPr lang="zh-TW" altLang="en-US" dirty="0" smtClean="0"/>
              <a:t>）为父而有舜，以纣为兄之子，且以为君，而有微子启、王子比干。’今曰‘性善’，然则被皆非与？”</a:t>
            </a:r>
            <a:br>
              <a:rPr lang="zh-TW" altLang="en-US" dirty="0" smtClean="0"/>
            </a:br>
            <a:r>
              <a:rPr lang="zh-TW" altLang="en-US" dirty="0" smtClean="0"/>
              <a:t/>
            </a:r>
            <a:br>
              <a:rPr lang="zh-TW" altLang="en-US" dirty="0" smtClean="0"/>
            </a:br>
            <a:r>
              <a:rPr lang="zh-TW" altLang="en-US" dirty="0" smtClean="0"/>
              <a:t>　　孟子曰：“乃若</a:t>
            </a:r>
            <a:r>
              <a:rPr lang="en-US" altLang="zh-TW" dirty="0" smtClean="0"/>
              <a:t>④</a:t>
            </a:r>
            <a:r>
              <a:rPr lang="zh-TW" altLang="en-US" dirty="0" smtClean="0"/>
              <a:t>其情</a:t>
            </a:r>
            <a:r>
              <a:rPr lang="en-US" altLang="zh-TW" dirty="0" smtClean="0"/>
              <a:t>⑤</a:t>
            </a:r>
            <a:r>
              <a:rPr lang="zh-TW" altLang="en-US" dirty="0" smtClean="0"/>
              <a:t>，则可以为善矣，乃所谓善也。若夫为不善，非才</a:t>
            </a:r>
            <a:r>
              <a:rPr lang="en-US" altLang="zh-TW" dirty="0" smtClean="0"/>
              <a:t>③</a:t>
            </a:r>
            <a:r>
              <a:rPr lang="zh-TW" altLang="en-US" dirty="0" smtClean="0"/>
              <a:t>之罪也。恻隐之心，人皆有之；羞恶之心，人皆有之；恭敬之心，人皆有之；是非 之心，人皆有之。恻隐之心，仁也；羞恶之心，义也；恭敬之心，礼也；是非之心智也。仁义礼智，非由外铄（</a:t>
            </a:r>
            <a:r>
              <a:rPr lang="en-US" altLang="zh-TW" dirty="0" smtClean="0"/>
              <a:t>7</a:t>
            </a:r>
            <a:r>
              <a:rPr lang="zh-TW" altLang="en-US" dirty="0" smtClean="0"/>
              <a:t>）我也，我固有之也，弗思耳矣。故曰：‘求则得 之，舍则失之。’或相倍蓰（</a:t>
            </a:r>
            <a:r>
              <a:rPr lang="en-US" altLang="zh-TW" dirty="0" smtClean="0"/>
              <a:t>8</a:t>
            </a:r>
            <a:r>
              <a:rPr lang="zh-TW" altLang="en-US" dirty="0" smtClean="0"/>
              <a:t>）而无算者，不能尽其才者也。</a:t>
            </a:r>
            <a:r>
              <a:rPr lang="en-US" altLang="zh-TW" dirty="0" smtClean="0"/>
              <a:t>《</a:t>
            </a:r>
            <a:r>
              <a:rPr lang="zh-TW" altLang="en-US" dirty="0" smtClean="0"/>
              <a:t>诗</a:t>
            </a:r>
            <a:r>
              <a:rPr lang="en-US" altLang="zh-TW" dirty="0" smtClean="0"/>
              <a:t>》</a:t>
            </a:r>
            <a:r>
              <a:rPr lang="zh-TW" altLang="en-US" dirty="0" smtClean="0"/>
              <a:t>曰：‘天生蒸民，有物有则。民之秉彝，好是懿德（</a:t>
            </a:r>
            <a:r>
              <a:rPr lang="en-US" altLang="zh-TW" dirty="0" smtClean="0"/>
              <a:t>9</a:t>
            </a:r>
            <a:r>
              <a:rPr lang="zh-TW" altLang="en-US" dirty="0" smtClean="0"/>
              <a:t>）。’孔子曰：‘为此诗者，其知道 乎！故有物必有则；民之秉彝也，故好是懿德。’”</a:t>
            </a:r>
            <a:endParaRPr lang="en-US" dirty="0"/>
          </a:p>
        </p:txBody>
      </p:sp>
      <p:sp>
        <p:nvSpPr>
          <p:cNvPr id="4" name="Slide Number Placeholder 3"/>
          <p:cNvSpPr>
            <a:spLocks noGrp="1"/>
          </p:cNvSpPr>
          <p:nvPr>
            <p:ph type="sldNum" sz="quarter" idx="5"/>
          </p:nvPr>
        </p:nvSpPr>
        <p:spPr/>
        <p:txBody>
          <a:bodyPr/>
          <a:lstStyle/>
          <a:p>
            <a:pPr>
              <a:defRPr/>
            </a:pPr>
            <a:fld id="{CE2F32BF-9DA3-244C-86D7-3C2C535000BC}"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 name="Group 13"/>
          <p:cNvGrpSpPr>
            <a:grpSpLocks/>
          </p:cNvGrpSpPr>
          <p:nvPr/>
        </p:nvGrpSpPr>
        <p:grpSpPr bwMode="auto">
          <a:xfrm>
            <a:off x="5" y="3902081"/>
            <a:ext cx="3400425" cy="2949575"/>
            <a:chOff x="0" y="2458"/>
            <a:chExt cx="2142" cy="1858"/>
          </a:xfrm>
        </p:grpSpPr>
        <p:sp>
          <p:nvSpPr>
            <p:cNvPr id="4"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5"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6"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7"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8954" name="Rectangle 10"/>
          <p:cNvSpPr>
            <a:spLocks noGrp="1" noChangeArrowheads="1"/>
          </p:cNvSpPr>
          <p:nvPr>
            <p:ph type="ctrTitle" sz="quarter"/>
          </p:nvPr>
        </p:nvSpPr>
        <p:spPr bwMode="auto">
          <a:xfrm>
            <a:off x="685800" y="1873254"/>
            <a:ext cx="7772400" cy="1555751"/>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defRPr sz="4000"/>
            </a:lvl1pPr>
          </a:lstStyle>
          <a:p>
            <a:r>
              <a:rPr lang="en-US" altLang="zh-CN" dirty="0"/>
              <a:t>Click to edit Master title style</a:t>
            </a:r>
          </a:p>
        </p:txBody>
      </p:sp>
      <p:sp>
        <p:nvSpPr>
          <p:cNvPr id="11" name="Rectangle 12"/>
          <p:cNvSpPr>
            <a:spLocks noGrp="1" noChangeArrowheads="1"/>
          </p:cNvSpPr>
          <p:nvPr>
            <p:ph type="dt" sz="quarter" idx="10"/>
          </p:nvPr>
        </p:nvSpPr>
        <p:spPr/>
        <p:txBody>
          <a:bodyPr/>
          <a:lstStyle>
            <a:lvl1pPr>
              <a:defRPr/>
            </a:lvl1pPr>
          </a:lstStyle>
          <a:p>
            <a:endParaRPr lang="en-US" altLang="zh-CN"/>
          </a:p>
        </p:txBody>
      </p:sp>
      <p:sp>
        <p:nvSpPr>
          <p:cNvPr id="12" name="Rectangle 13"/>
          <p:cNvSpPr>
            <a:spLocks noGrp="1" noChangeArrowheads="1"/>
          </p:cNvSpPr>
          <p:nvPr>
            <p:ph type="ftr" sz="quarter" idx="11"/>
          </p:nvPr>
        </p:nvSpPr>
        <p:spPr/>
        <p:txBody>
          <a:bodyPr/>
          <a:lstStyle>
            <a:lvl1pPr>
              <a:defRPr/>
            </a:lvl1pPr>
          </a:lstStyle>
          <a:p>
            <a:endParaRPr lang="en-US" altLang="zh-CN"/>
          </a:p>
        </p:txBody>
      </p:sp>
      <p:sp>
        <p:nvSpPr>
          <p:cNvPr id="13" name="Rectangle 14"/>
          <p:cNvSpPr>
            <a:spLocks noGrp="1" noChangeArrowheads="1"/>
          </p:cNvSpPr>
          <p:nvPr>
            <p:ph type="sldNum" sz="quarter" idx="12"/>
          </p:nvPr>
        </p:nvSpPr>
        <p:spPr/>
        <p:txBody>
          <a:bodyPr/>
          <a:lstStyle>
            <a:lvl1pPr>
              <a:defRPr/>
            </a:lvl1pPr>
          </a:lstStyle>
          <a:p>
            <a:fld id="{5F7D7833-7586-448D-8064-E60A5F479F89}" type="slidenum">
              <a:rPr lang="en-US" altLang="zh-CN"/>
              <a:pPr/>
              <a:t>‹#›</a:t>
            </a:fld>
            <a:endParaRPr lang="en-US" altLang="zh-CN"/>
          </a:p>
        </p:txBody>
      </p:sp>
    </p:spTree>
    <p:extLst>
      <p:ext uri="{BB962C8B-B14F-4D97-AF65-F5344CB8AC3E}">
        <p14:creationId xmlns:p14="http://schemas.microsoft.com/office/powerpoint/2010/main" val="16463621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F1D3961F-4399-4872-B4BB-DD562B609745}" type="slidenum">
              <a:rPr lang="en-US" altLang="zh-CN"/>
              <a:pPr/>
              <a:t>‹#›</a:t>
            </a:fld>
            <a:endParaRPr lang="en-US" altLang="zh-CN"/>
          </a:p>
        </p:txBody>
      </p:sp>
    </p:spTree>
    <p:extLst>
      <p:ext uri="{BB962C8B-B14F-4D97-AF65-F5344CB8AC3E}">
        <p14:creationId xmlns:p14="http://schemas.microsoft.com/office/powerpoint/2010/main" val="295525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7"/>
            <a:ext cx="2057400" cy="64309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7"/>
            <a:ext cx="6019800" cy="6430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1EED7ACD-A2E5-4DB9-A95B-A8073A2A2C28}" type="slidenum">
              <a:rPr lang="en-US" altLang="zh-CN"/>
              <a:pPr/>
              <a:t>‹#›</a:t>
            </a:fld>
            <a:endParaRPr lang="en-US" altLang="zh-CN"/>
          </a:p>
        </p:txBody>
      </p:sp>
    </p:spTree>
    <p:extLst>
      <p:ext uri="{BB962C8B-B14F-4D97-AF65-F5344CB8AC3E}">
        <p14:creationId xmlns:p14="http://schemas.microsoft.com/office/powerpoint/2010/main" val="12048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5C5F85DB-90A9-4169-B939-E9824ACFBB8A}" type="slidenum">
              <a:rPr lang="en-US" altLang="zh-CN"/>
              <a:pPr/>
              <a:t>‹#›</a:t>
            </a:fld>
            <a:endParaRPr lang="en-US" altLang="zh-CN"/>
          </a:p>
        </p:txBody>
      </p:sp>
    </p:spTree>
    <p:extLst>
      <p:ext uri="{BB962C8B-B14F-4D97-AF65-F5344CB8AC3E}">
        <p14:creationId xmlns:p14="http://schemas.microsoft.com/office/powerpoint/2010/main" val="31408061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407C839B-1F0B-428A-B972-AEA36BC574C0}" type="slidenum">
              <a:rPr lang="en-US" altLang="zh-CN"/>
              <a:pPr/>
              <a:t>‹#›</a:t>
            </a:fld>
            <a:endParaRPr lang="en-US" altLang="zh-CN"/>
          </a:p>
        </p:txBody>
      </p:sp>
    </p:spTree>
    <p:extLst>
      <p:ext uri="{BB962C8B-B14F-4D97-AF65-F5344CB8AC3E}">
        <p14:creationId xmlns:p14="http://schemas.microsoft.com/office/powerpoint/2010/main" val="43810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81000"/>
            <a:ext cx="40386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1000"/>
            <a:ext cx="40386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30E59BC-6393-4CC6-B7AF-2D1075297FF7}" type="slidenum">
              <a:rPr lang="en-US" altLang="zh-CN"/>
              <a:pPr/>
              <a:t>‹#›</a:t>
            </a:fld>
            <a:endParaRPr lang="en-US" altLang="zh-CN"/>
          </a:p>
        </p:txBody>
      </p:sp>
    </p:spTree>
    <p:extLst>
      <p:ext uri="{BB962C8B-B14F-4D97-AF65-F5344CB8AC3E}">
        <p14:creationId xmlns:p14="http://schemas.microsoft.com/office/powerpoint/2010/main" val="412514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tLang="zh-CN"/>
          </a:p>
        </p:txBody>
      </p:sp>
      <p:sp>
        <p:nvSpPr>
          <p:cNvPr id="8" name="Rectangle 13"/>
          <p:cNvSpPr>
            <a:spLocks noGrp="1" noChangeArrowheads="1"/>
          </p:cNvSpPr>
          <p:nvPr>
            <p:ph type="ftr" sz="quarter" idx="11"/>
          </p:nvPr>
        </p:nvSpPr>
        <p:spPr>
          <a:ln/>
        </p:spPr>
        <p:txBody>
          <a:bodyPr/>
          <a:lstStyle>
            <a:lvl1pPr>
              <a:defRPr/>
            </a:lvl1pPr>
          </a:lstStyle>
          <a:p>
            <a:endParaRPr lang="en-US" altLang="zh-CN"/>
          </a:p>
        </p:txBody>
      </p:sp>
      <p:sp>
        <p:nvSpPr>
          <p:cNvPr id="9" name="Rectangle 14"/>
          <p:cNvSpPr>
            <a:spLocks noGrp="1" noChangeArrowheads="1"/>
          </p:cNvSpPr>
          <p:nvPr>
            <p:ph type="sldNum" sz="quarter" idx="12"/>
          </p:nvPr>
        </p:nvSpPr>
        <p:spPr>
          <a:ln/>
        </p:spPr>
        <p:txBody>
          <a:bodyPr/>
          <a:lstStyle>
            <a:lvl1pPr>
              <a:defRPr/>
            </a:lvl1pPr>
          </a:lstStyle>
          <a:p>
            <a:fld id="{C342D033-61D9-4B30-85BA-7F19A36EB2EB}" type="slidenum">
              <a:rPr lang="en-US" altLang="zh-CN"/>
              <a:pPr/>
              <a:t>‹#›</a:t>
            </a:fld>
            <a:endParaRPr lang="en-US" altLang="zh-CN"/>
          </a:p>
        </p:txBody>
      </p:sp>
    </p:spTree>
    <p:extLst>
      <p:ext uri="{BB962C8B-B14F-4D97-AF65-F5344CB8AC3E}">
        <p14:creationId xmlns:p14="http://schemas.microsoft.com/office/powerpoint/2010/main" val="4788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tLang="zh-CN"/>
          </a:p>
        </p:txBody>
      </p:sp>
      <p:sp>
        <p:nvSpPr>
          <p:cNvPr id="4" name="Rectangle 13"/>
          <p:cNvSpPr>
            <a:spLocks noGrp="1" noChangeArrowheads="1"/>
          </p:cNvSpPr>
          <p:nvPr>
            <p:ph type="ftr" sz="quarter" idx="11"/>
          </p:nvPr>
        </p:nvSpPr>
        <p:spPr>
          <a:ln/>
        </p:spPr>
        <p:txBody>
          <a:bodyPr/>
          <a:lstStyle>
            <a:lvl1pPr>
              <a:defRPr/>
            </a:lvl1pPr>
          </a:lstStyle>
          <a:p>
            <a:endParaRPr lang="en-US" altLang="zh-CN"/>
          </a:p>
        </p:txBody>
      </p:sp>
      <p:sp>
        <p:nvSpPr>
          <p:cNvPr id="5" name="Rectangle 14"/>
          <p:cNvSpPr>
            <a:spLocks noGrp="1" noChangeArrowheads="1"/>
          </p:cNvSpPr>
          <p:nvPr>
            <p:ph type="sldNum" sz="quarter" idx="12"/>
          </p:nvPr>
        </p:nvSpPr>
        <p:spPr>
          <a:ln/>
        </p:spPr>
        <p:txBody>
          <a:bodyPr/>
          <a:lstStyle>
            <a:lvl1pPr>
              <a:defRPr/>
            </a:lvl1pPr>
          </a:lstStyle>
          <a:p>
            <a:fld id="{D1CAB078-5940-4DD8-BE68-21A6A89DF812}" type="slidenum">
              <a:rPr lang="en-US" altLang="zh-CN"/>
              <a:pPr/>
              <a:t>‹#›</a:t>
            </a:fld>
            <a:endParaRPr lang="en-US" altLang="zh-CN"/>
          </a:p>
        </p:txBody>
      </p:sp>
    </p:spTree>
    <p:extLst>
      <p:ext uri="{BB962C8B-B14F-4D97-AF65-F5344CB8AC3E}">
        <p14:creationId xmlns:p14="http://schemas.microsoft.com/office/powerpoint/2010/main" val="19125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p>
        </p:txBody>
      </p:sp>
      <p:sp>
        <p:nvSpPr>
          <p:cNvPr id="3" name="Rectangle 13"/>
          <p:cNvSpPr>
            <a:spLocks noGrp="1" noChangeArrowheads="1"/>
          </p:cNvSpPr>
          <p:nvPr>
            <p:ph type="ftr" sz="quarter" idx="11"/>
          </p:nvPr>
        </p:nvSpPr>
        <p:spPr>
          <a:ln/>
        </p:spPr>
        <p:txBody>
          <a:bodyPr/>
          <a:lstStyle>
            <a:lvl1pPr>
              <a:defRPr/>
            </a:lvl1pPr>
          </a:lstStyle>
          <a:p>
            <a:endParaRPr lang="en-US" altLang="zh-CN"/>
          </a:p>
        </p:txBody>
      </p:sp>
      <p:sp>
        <p:nvSpPr>
          <p:cNvPr id="4" name="Rectangle 14"/>
          <p:cNvSpPr>
            <a:spLocks noGrp="1" noChangeArrowheads="1"/>
          </p:cNvSpPr>
          <p:nvPr>
            <p:ph type="sldNum" sz="quarter" idx="12"/>
          </p:nvPr>
        </p:nvSpPr>
        <p:spPr>
          <a:ln/>
        </p:spPr>
        <p:txBody>
          <a:bodyPr/>
          <a:lstStyle>
            <a:lvl1pPr>
              <a:defRPr/>
            </a:lvl1pPr>
          </a:lstStyle>
          <a:p>
            <a:fld id="{00FF734A-6BA0-4916-8163-515CD62BBBE4}" type="slidenum">
              <a:rPr lang="en-US" altLang="zh-CN"/>
              <a:pPr/>
              <a:t>‹#›</a:t>
            </a:fld>
            <a:endParaRPr lang="en-US" altLang="zh-CN"/>
          </a:p>
        </p:txBody>
      </p:sp>
    </p:spTree>
    <p:extLst>
      <p:ext uri="{BB962C8B-B14F-4D97-AF65-F5344CB8AC3E}">
        <p14:creationId xmlns:p14="http://schemas.microsoft.com/office/powerpoint/2010/main" val="404729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7B6909D-8A5B-48F5-AD15-DD20EA468499}" type="slidenum">
              <a:rPr lang="en-US" altLang="zh-CN"/>
              <a:pPr/>
              <a:t>‹#›</a:t>
            </a:fld>
            <a:endParaRPr lang="en-US" altLang="zh-CN"/>
          </a:p>
        </p:txBody>
      </p:sp>
    </p:spTree>
    <p:extLst>
      <p:ext uri="{BB962C8B-B14F-4D97-AF65-F5344CB8AC3E}">
        <p14:creationId xmlns:p14="http://schemas.microsoft.com/office/powerpoint/2010/main" val="21935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A49D6ED9-D68E-47A3-9701-DDA4ADAB39D4}" type="slidenum">
              <a:rPr lang="en-US" altLang="zh-CN"/>
              <a:pPr/>
              <a:t>‹#›</a:t>
            </a:fld>
            <a:endParaRPr lang="en-US" altLang="zh-CN"/>
          </a:p>
        </p:txBody>
      </p:sp>
    </p:spTree>
    <p:extLst>
      <p:ext uri="{BB962C8B-B14F-4D97-AF65-F5344CB8AC3E}">
        <p14:creationId xmlns:p14="http://schemas.microsoft.com/office/powerpoint/2010/main" val="4156452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 y="3902081"/>
            <a:ext cx="3400425" cy="2949575"/>
            <a:chOff x="0" y="2458"/>
            <a:chExt cx="2142" cy="1858"/>
          </a:xfrm>
        </p:grpSpPr>
        <p:sp>
          <p:nvSpPr>
            <p:cNvPr id="337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337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10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7931" name="Rectangle 11"/>
          <p:cNvSpPr>
            <a:spLocks noGrp="1" noChangeArrowheads="1"/>
          </p:cNvSpPr>
          <p:nvPr>
            <p:ph type="body" idx="1"/>
          </p:nvPr>
        </p:nvSpPr>
        <p:spPr bwMode="auto">
          <a:xfrm>
            <a:off x="457200" y="381000"/>
            <a:ext cx="8229600" cy="632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altLang="en-US" dirty="0" smtClean="0"/>
          </a:p>
        </p:txBody>
      </p:sp>
      <p:sp>
        <p:nvSpPr>
          <p:cNvPr id="33793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33793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zh-CN"/>
          </a:p>
        </p:txBody>
      </p:sp>
      <p:sp>
        <p:nvSpPr>
          <p:cNvPr id="33793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38906FA-2995-4BCA-BA86-18D3B8A59A69}"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宋体" pitchFamily="2" charset="-122"/>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9pPr>
    </p:titleStyle>
    <p:bodyStyle>
      <a:lvl1pPr marL="342900" indent="-342900" algn="ctr" rtl="0" eaLnBrk="0" fontAlgn="base" hangingPunct="0">
        <a:spcBef>
          <a:spcPct val="20000"/>
        </a:spcBef>
        <a:spcAft>
          <a:spcPct val="0"/>
        </a:spcAft>
        <a:buClr>
          <a:schemeClr val="hlink"/>
        </a:buClr>
        <a:buSzPct val="75000"/>
        <a:buFont typeface="Wingdings" pitchFamily="2" charset="2"/>
        <a:defRPr sz="3600" b="1">
          <a:solidFill>
            <a:schemeClr val="tx1"/>
          </a:solidFill>
          <a:effectLst>
            <a:outerShdw blurRad="38100" dist="38100" dir="2700000" algn="tl">
              <a:srgbClr val="010199"/>
            </a:outerShdw>
          </a:effectLst>
          <a:latin typeface="+mn-lt"/>
          <a:ea typeface="黑体" pitchFamily="49" charset="-122"/>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宋体" pitchFamily="2" charset="-122"/>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宋体" pitchFamily="2" charset="-122"/>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1600200" y="1701800"/>
            <a:ext cx="7086600" cy="4343400"/>
          </a:xfrm>
          <a:prstGeom prst="rect">
            <a:avLst/>
          </a:prstGeom>
          <a:noFill/>
          <a:ln w="9525">
            <a:noFill/>
            <a:miter lim="800000"/>
            <a:headEnd/>
            <a:tailEnd/>
          </a:ln>
          <a:effectLst/>
        </p:spPr>
        <p:txBody>
          <a:bodyPr anchor="ctr" anchorCtr="1"/>
          <a:lstStyle>
            <a:lvl1pPr algn="ctr" eaLnBrk="0" hangingPunct="0">
              <a:spcBef>
                <a:spcPct val="20000"/>
              </a:spcBef>
              <a:buClr>
                <a:schemeClr val="hlink"/>
              </a:buClr>
              <a:buSzPct val="75000"/>
              <a:buFont typeface="Wingdings" pitchFamily="2" charset="2"/>
              <a:defRPr sz="4800" b="1">
                <a:solidFill>
                  <a:schemeClr val="tx1"/>
                </a:solidFill>
                <a:latin typeface="Arial" charset="0"/>
                <a:ea typeface="黑体" pitchFamily="49" charset="-122"/>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charset="0"/>
                <a:ea typeface="宋体" pitchFamily="2" charset="-122"/>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charset="0"/>
                <a:ea typeface="宋体" pitchFamily="2" charset="-122"/>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charset="0"/>
                <a:ea typeface="宋体" pitchFamily="2" charset="-122"/>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9pPr>
          </a:lstStyle>
          <a:p>
            <a:r>
              <a:rPr lang="en-US" dirty="0">
                <a:ea typeface="宋体" pitchFamily="2" charset="-122"/>
              </a:rPr>
              <a:t>智慧的开端-</a:t>
            </a:r>
            <a:r>
              <a:rPr lang="zh-CN" altLang="en-US" dirty="0">
                <a:ea typeface="宋体" pitchFamily="2" charset="-122"/>
              </a:rPr>
              <a:t>當</a:t>
            </a:r>
            <a:r>
              <a:rPr lang="en-US" dirty="0">
                <a:ea typeface="宋体" pitchFamily="2" charset="-122"/>
              </a:rPr>
              <a:t>敬畏</a:t>
            </a:r>
            <a:r>
              <a:rPr lang="zh-CN" altLang="en-US" dirty="0">
                <a:ea typeface="宋体" pitchFamily="2" charset="-122"/>
              </a:rPr>
              <a:t>的</a:t>
            </a:r>
            <a:r>
              <a:rPr lang="en-US" dirty="0">
                <a:ea typeface="宋体" pitchFamily="2" charset="-122"/>
              </a:rPr>
              <a:t>敬畏</a:t>
            </a:r>
          </a:p>
          <a:p>
            <a:pPr eaLnBrk="1" hangingPunct="1">
              <a:spcBef>
                <a:spcPct val="0"/>
              </a:spcBef>
              <a:buClrTx/>
              <a:buSzTx/>
              <a:buFontTx/>
              <a:buNone/>
            </a:pPr>
            <a:r>
              <a:rPr lang="en-US" b="0" dirty="0" smtClean="0">
                <a:solidFill>
                  <a:srgbClr val="FFFFFF"/>
                </a:solidFill>
                <a:ea typeface="宋体" pitchFamily="2" charset="-122"/>
              </a:rPr>
              <a:t>（</a:t>
            </a:r>
            <a:r>
              <a:rPr lang="en-US" b="0" dirty="0">
                <a:solidFill>
                  <a:srgbClr val="FFFFFF"/>
                </a:solidFill>
                <a:ea typeface="宋体" pitchFamily="2" charset="-122"/>
              </a:rPr>
              <a:t>羅馬</a:t>
            </a:r>
            <a:r>
              <a:rPr lang="en-US" b="0" dirty="0" smtClean="0">
                <a:solidFill>
                  <a:srgbClr val="FFFFFF"/>
                </a:solidFill>
                <a:ea typeface="宋体" pitchFamily="2" charset="-122"/>
              </a:rPr>
              <a:t>書</a:t>
            </a:r>
            <a:r>
              <a:rPr lang="en-US" dirty="0">
                <a:ea typeface="宋体" pitchFamily="2" charset="-122"/>
              </a:rPr>
              <a:t>13:1-7</a:t>
            </a:r>
            <a:r>
              <a:rPr lang="en-US" b="0" dirty="0" smtClean="0">
                <a:solidFill>
                  <a:srgbClr val="FFFFFF"/>
                </a:solidFill>
                <a:ea typeface="宋体" pitchFamily="2" charset="-122"/>
              </a:rPr>
              <a:t>）</a:t>
            </a:r>
          </a:p>
          <a:p>
            <a:pPr eaLnBrk="1" hangingPunct="1">
              <a:spcBef>
                <a:spcPct val="0"/>
              </a:spcBef>
              <a:buClrTx/>
              <a:buSzTx/>
              <a:buFontTx/>
              <a:buNone/>
            </a:pPr>
            <a:endParaRPr lang="en-US" sz="3600" b="0" dirty="0">
              <a:solidFill>
                <a:srgbClr val="FFFFFF"/>
              </a:solidFill>
              <a:ea typeface="宋体" pitchFamily="2" charset="-122"/>
            </a:endParaRPr>
          </a:p>
          <a:p>
            <a:pPr eaLnBrk="1" hangingPunct="1">
              <a:spcBef>
                <a:spcPct val="0"/>
              </a:spcBef>
              <a:buClrTx/>
              <a:buSzTx/>
              <a:buFontTx/>
              <a:buNone/>
            </a:pPr>
            <a:r>
              <a:rPr lang="zh-TW" altLang="en-US" sz="2800" b="0" dirty="0" smtClean="0">
                <a:solidFill>
                  <a:srgbClr val="FFFFFF"/>
                </a:solidFill>
                <a:effectLst>
                  <a:outerShdw blurRad="38100" dist="38100" dir="2700000" algn="tl">
                    <a:srgbClr val="010199"/>
                  </a:outerShdw>
                </a:effectLst>
              </a:rPr>
              <a:t>主</a:t>
            </a:r>
            <a:r>
              <a:rPr lang="zh-TW" altLang="en-US" sz="2800" b="0" dirty="0">
                <a:solidFill>
                  <a:srgbClr val="FFFFFF"/>
                </a:solidFill>
                <a:effectLst>
                  <a:outerShdw blurRad="38100" dist="38100" dir="2700000" algn="tl">
                    <a:srgbClr val="010199"/>
                  </a:outerShdw>
                </a:effectLst>
              </a:rPr>
              <a:t>後</a:t>
            </a:r>
            <a:r>
              <a:rPr lang="zh-TW" altLang="en-US" sz="2800" b="0" dirty="0" smtClean="0">
                <a:solidFill>
                  <a:srgbClr val="FFFFFF"/>
                </a:solidFill>
                <a:effectLst>
                  <a:outerShdw blurRad="38100" dist="38100" dir="2700000" algn="tl">
                    <a:srgbClr val="010199"/>
                  </a:outerShdw>
                </a:effectLst>
              </a:rPr>
              <a:t>二</a:t>
            </a:r>
            <a:r>
              <a:rPr lang="zh-CN" altLang="en-US" sz="2800" b="0" dirty="0" smtClean="0">
                <a:solidFill>
                  <a:srgbClr val="FFFFFF"/>
                </a:solidFill>
                <a:effectLst>
                  <a:outerShdw blurRad="38100" dist="38100" dir="2700000" algn="tl">
                    <a:srgbClr val="010199"/>
                  </a:outerShdw>
                </a:effectLst>
              </a:rPr>
              <a:t>〇一五</a:t>
            </a:r>
            <a:r>
              <a:rPr lang="zh-TW" altLang="en-US" sz="2800" b="0" dirty="0" smtClean="0">
                <a:solidFill>
                  <a:srgbClr val="FFFFFF"/>
                </a:solidFill>
                <a:effectLst>
                  <a:outerShdw blurRad="38100" dist="38100" dir="2700000" algn="tl">
                    <a:srgbClr val="010199"/>
                  </a:outerShdw>
                </a:effectLst>
              </a:rPr>
              <a:t>年</a:t>
            </a:r>
            <a:r>
              <a:rPr lang="zh-CN" altLang="en-US" sz="2800" b="0" dirty="0" smtClean="0">
                <a:solidFill>
                  <a:srgbClr val="FFFFFF"/>
                </a:solidFill>
                <a:effectLst>
                  <a:outerShdw blurRad="38100" dist="38100" dir="2700000" algn="tl">
                    <a:srgbClr val="010199"/>
                  </a:outerShdw>
                </a:effectLst>
              </a:rPr>
              <a:t>十一</a:t>
            </a:r>
            <a:r>
              <a:rPr lang="zh-TW" altLang="en-US" sz="2800" b="0" dirty="0" smtClean="0">
                <a:solidFill>
                  <a:srgbClr val="FFFFFF"/>
                </a:solidFill>
                <a:effectLst>
                  <a:outerShdw blurRad="38100" dist="38100" dir="2700000" algn="tl">
                    <a:srgbClr val="010199"/>
                  </a:outerShdw>
                </a:effectLst>
              </a:rPr>
              <a:t>月</a:t>
            </a:r>
            <a:r>
              <a:rPr lang="zh-CN" altLang="en-US" sz="2800" b="0" dirty="0" smtClean="0">
                <a:solidFill>
                  <a:srgbClr val="FFFFFF"/>
                </a:solidFill>
                <a:effectLst>
                  <a:outerShdw blurRad="38100" dist="38100" dir="2700000" algn="tl">
                    <a:srgbClr val="010199"/>
                  </a:outerShdw>
                </a:effectLst>
              </a:rPr>
              <a:t>二十二</a:t>
            </a:r>
            <a:r>
              <a:rPr lang="zh-TW" altLang="en-US" sz="2800" b="0" dirty="0" smtClean="0">
                <a:solidFill>
                  <a:srgbClr val="FFFFFF"/>
                </a:solidFill>
                <a:effectLst>
                  <a:outerShdw blurRad="38100" dist="38100" dir="2700000" algn="tl">
                    <a:srgbClr val="010199"/>
                  </a:outerShdw>
                </a:effectLst>
              </a:rPr>
              <a:t>日</a:t>
            </a:r>
            <a:r>
              <a:rPr lang="zh-TW" altLang="en-US" sz="2800" b="0" dirty="0" smtClean="0">
                <a:solidFill>
                  <a:srgbClr val="FFFFFF"/>
                </a:solidFill>
                <a:effectLst>
                  <a:outerShdw blurRad="38100" dist="38100" dir="2700000" algn="tl">
                    <a:srgbClr val="FFFFFF"/>
                  </a:outerShdw>
                </a:effectLst>
                <a:ea typeface="宋体" pitchFamily="2" charset="-122"/>
              </a:rPr>
              <a:t> </a:t>
            </a:r>
            <a:endParaRPr lang="zh-TW" altLang="en-US" sz="2800" b="0" dirty="0">
              <a:solidFill>
                <a:srgbClr val="FFFFFF"/>
              </a:solidFill>
              <a:effectLst>
                <a:outerShdw blurRad="38100" dist="38100" dir="2700000" algn="tl">
                  <a:srgbClr val="FFFFFF"/>
                </a:outerShdw>
              </a:effectLst>
              <a:ea typeface="宋体"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5363869"/>
              </p:ext>
            </p:extLst>
          </p:nvPr>
        </p:nvGraphicFramePr>
        <p:xfrm>
          <a:off x="2057400" y="-52293"/>
          <a:ext cx="7239000" cy="9125501"/>
        </p:xfrm>
        <a:graphic>
          <a:graphicData uri="http://schemas.openxmlformats.org/drawingml/2006/table">
            <a:tbl>
              <a:tblPr firstRow="1" bandRow="1">
                <a:tableStyleId>{5C22544A-7EE6-4342-B048-85BDC9FD1C3A}</a:tableStyleId>
              </a:tblPr>
              <a:tblGrid>
                <a:gridCol w="1809750"/>
                <a:gridCol w="1809750"/>
                <a:gridCol w="1809750"/>
                <a:gridCol w="1809750"/>
              </a:tblGrid>
              <a:tr h="1193087">
                <a:tc>
                  <a:txBody>
                    <a:bodyPr/>
                    <a:lstStyle/>
                    <a:p>
                      <a:endParaRPr lang="en-US" sz="4300" dirty="0"/>
                    </a:p>
                  </a:txBody>
                  <a:tcPr marT="60960" marB="60960"/>
                </a:tc>
                <a:tc>
                  <a:txBody>
                    <a:bodyPr/>
                    <a:lstStyle/>
                    <a:p>
                      <a:r>
                        <a:rPr lang="zh-CN" altLang="en-US" sz="4300" dirty="0" smtClean="0"/>
                        <a:t>跳</a:t>
                      </a:r>
                      <a:endParaRPr lang="en-US" sz="4300" dirty="0"/>
                    </a:p>
                  </a:txBody>
                  <a:tcPr marT="60960" marB="60960"/>
                </a:tc>
                <a:tc>
                  <a:txBody>
                    <a:bodyPr/>
                    <a:lstStyle/>
                    <a:p>
                      <a:r>
                        <a:rPr lang="zh-CN" altLang="en-US" sz="4300" dirty="0" smtClean="0"/>
                        <a:t>系鞋带</a:t>
                      </a:r>
                      <a:endParaRPr lang="en-US" sz="4300" dirty="0"/>
                    </a:p>
                  </a:txBody>
                  <a:tcPr marT="60960" marB="60960"/>
                </a:tc>
                <a:tc>
                  <a:txBody>
                    <a:bodyPr/>
                    <a:lstStyle/>
                    <a:p>
                      <a:r>
                        <a:rPr lang="zh-CN" altLang="en-US" sz="4300" dirty="0" smtClean="0"/>
                        <a:t>不</a:t>
                      </a:r>
                      <a:r>
                        <a:rPr lang="en-US" sz="4300" kern="1200" dirty="0" smtClean="0">
                          <a:solidFill>
                            <a:schemeClr val="tx1"/>
                          </a:solidFill>
                          <a:effectLst/>
                          <a:latin typeface="Arial" charset="0"/>
                          <a:ea typeface="宋体" pitchFamily="2" charset="-122"/>
                          <a:cs typeface="+mn-cs"/>
                        </a:rPr>
                        <a:t>敬畏</a:t>
                      </a:r>
                      <a:endParaRPr lang="en-US" sz="4300" dirty="0"/>
                    </a:p>
                  </a:txBody>
                  <a:tcPr marT="60960" marB="60960"/>
                </a:tc>
              </a:tr>
              <a:tr h="1429301">
                <a:tc>
                  <a:txBody>
                    <a:bodyPr/>
                    <a:lstStyle/>
                    <a:p>
                      <a:r>
                        <a:rPr lang="zh-CN" altLang="en-US" sz="4300" kern="1200" dirty="0" smtClean="0">
                          <a:solidFill>
                            <a:schemeClr val="bg1"/>
                          </a:solidFill>
                          <a:effectLst/>
                          <a:latin typeface="黑体"/>
                          <a:ea typeface="黑体"/>
                          <a:cs typeface="黑体"/>
                        </a:rPr>
                        <a:t>创造律</a:t>
                      </a:r>
                      <a:r>
                        <a:rPr lang="en-US" altLang="zh-CN" sz="4300" kern="1200" dirty="0" smtClean="0">
                          <a:solidFill>
                            <a:schemeClr val="bg1"/>
                          </a:solidFill>
                          <a:effectLst/>
                          <a:latin typeface="黑体"/>
                          <a:ea typeface="黑体"/>
                          <a:cs typeface="黑体"/>
                        </a:rPr>
                        <a:t/>
                      </a:r>
                      <a:br>
                        <a:rPr lang="en-US" altLang="zh-CN" sz="4300" kern="1200" dirty="0" smtClean="0">
                          <a:solidFill>
                            <a:schemeClr val="bg1"/>
                          </a:solidFill>
                          <a:effectLst/>
                          <a:latin typeface="黑体"/>
                          <a:ea typeface="黑体"/>
                          <a:cs typeface="黑体"/>
                        </a:rPr>
                      </a:br>
                      <a:r>
                        <a:rPr lang="zh-CN" altLang="en-US" sz="4300" kern="1200" dirty="0" smtClean="0">
                          <a:solidFill>
                            <a:schemeClr val="bg1"/>
                          </a:solidFill>
                          <a:effectLst/>
                          <a:latin typeface="黑体"/>
                          <a:ea typeface="黑体"/>
                          <a:cs typeface="黑体"/>
                        </a:rPr>
                        <a:t>（外）</a:t>
                      </a:r>
                      <a:endParaRPr lang="en-US" sz="4300" dirty="0">
                        <a:solidFill>
                          <a:schemeClr val="bg1"/>
                        </a:solidFill>
                      </a:endParaRPr>
                    </a:p>
                  </a:txBody>
                  <a:tcPr marT="60960" marB="60960"/>
                </a:tc>
                <a:tc>
                  <a:txBody>
                    <a:bodyPr/>
                    <a:lstStyle/>
                    <a:p>
                      <a:r>
                        <a:rPr lang="zh-CN" altLang="en-US" sz="4300" dirty="0" smtClean="0">
                          <a:solidFill>
                            <a:schemeClr val="bg1"/>
                          </a:solidFill>
                        </a:rPr>
                        <a:t>摔倒</a:t>
                      </a:r>
                      <a:endParaRPr lang="en-US" sz="4300" dirty="0">
                        <a:solidFill>
                          <a:schemeClr val="bg1"/>
                        </a:solidFill>
                      </a:endParaRPr>
                    </a:p>
                  </a:txBody>
                  <a:tcPr marT="60960" marB="60960"/>
                </a:tc>
                <a:tc>
                  <a:txBody>
                    <a:bodyPr/>
                    <a:lstStyle/>
                    <a:p>
                      <a:r>
                        <a:rPr lang="zh-CN" altLang="en-US" sz="4300" dirty="0" smtClean="0">
                          <a:solidFill>
                            <a:schemeClr val="bg1"/>
                          </a:solidFill>
                        </a:rPr>
                        <a:t>摔倒</a:t>
                      </a:r>
                      <a:endParaRPr lang="en-US" sz="4300" dirty="0">
                        <a:solidFill>
                          <a:schemeClr val="bg1"/>
                        </a:solidFill>
                      </a:endParaRPr>
                    </a:p>
                  </a:txBody>
                  <a:tcPr marT="60960" marB="60960"/>
                </a:tc>
                <a:tc>
                  <a:txBody>
                    <a:bodyPr/>
                    <a:lstStyle/>
                    <a:p>
                      <a:r>
                        <a:rPr lang="zh-CN" altLang="en-US" sz="4300" dirty="0" smtClean="0">
                          <a:solidFill>
                            <a:schemeClr val="bg1"/>
                          </a:solidFill>
                        </a:rPr>
                        <a:t>愁苦</a:t>
                      </a:r>
                      <a:endParaRPr lang="en-US" sz="4300" dirty="0">
                        <a:solidFill>
                          <a:schemeClr val="bg1"/>
                        </a:solidFill>
                      </a:endParaRPr>
                    </a:p>
                  </a:txBody>
                  <a:tcPr marT="60960" marB="60960"/>
                </a:tc>
              </a:tr>
              <a:tr h="1429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4300" kern="1200" dirty="0" smtClean="0">
                          <a:solidFill>
                            <a:schemeClr val="bg1"/>
                          </a:solidFill>
                          <a:effectLst/>
                          <a:latin typeface="黑体"/>
                          <a:ea typeface="黑体"/>
                          <a:cs typeface="黑体"/>
                        </a:rPr>
                        <a:t>刑罰律（外）</a:t>
                      </a:r>
                      <a:endParaRPr lang="en-US" sz="4300" dirty="0" smtClean="0">
                        <a:solidFill>
                          <a:schemeClr val="bg1"/>
                        </a:solidFill>
                      </a:endParaRPr>
                    </a:p>
                  </a:txBody>
                  <a:tcPr marT="60960" marB="60960"/>
                </a:tc>
                <a:tc>
                  <a:txBody>
                    <a:bodyPr/>
                    <a:lstStyle/>
                    <a:p>
                      <a:r>
                        <a:rPr lang="zh-CN" altLang="en-US" sz="4300" dirty="0" smtClean="0">
                          <a:solidFill>
                            <a:srgbClr val="000000"/>
                          </a:solidFill>
                        </a:rPr>
                        <a:t>管教</a:t>
                      </a:r>
                      <a:endParaRPr lang="en-US" sz="4300" dirty="0">
                        <a:solidFill>
                          <a:srgbClr val="000000"/>
                        </a:solidFill>
                      </a:endParaRPr>
                    </a:p>
                  </a:txBody>
                  <a:tcPr marT="60960" marB="60960"/>
                </a:tc>
                <a:tc>
                  <a:txBody>
                    <a:bodyPr/>
                    <a:lstStyle/>
                    <a:p>
                      <a:r>
                        <a:rPr lang="zh-CN" altLang="en-US" sz="4300" dirty="0" smtClean="0">
                          <a:solidFill>
                            <a:srgbClr val="000000"/>
                          </a:solidFill>
                        </a:rPr>
                        <a:t>管教</a:t>
                      </a:r>
                      <a:endParaRPr lang="en-US" sz="4300" dirty="0">
                        <a:solidFill>
                          <a:srgbClr val="000000"/>
                        </a:solidFill>
                      </a:endParaRPr>
                    </a:p>
                  </a:txBody>
                  <a:tcPr marT="60960" marB="60960"/>
                </a:tc>
                <a:tc>
                  <a:txBody>
                    <a:bodyPr/>
                    <a:lstStyle/>
                    <a:p>
                      <a:r>
                        <a:rPr lang="zh-CHT" altLang="en-US" sz="4300" dirty="0" smtClean="0">
                          <a:solidFill>
                            <a:srgbClr val="000000"/>
                          </a:solidFill>
                          <a:latin typeface="Helvetica Light" charset="0"/>
                          <a:ea typeface="宋体" charset="0"/>
                          <a:cs typeface="宋体" charset="0"/>
                        </a:rPr>
                        <a:t>滅亡</a:t>
                      </a:r>
                      <a:endParaRPr lang="en-US" sz="4300" dirty="0">
                        <a:solidFill>
                          <a:srgbClr val="000000"/>
                        </a:solidFill>
                      </a:endParaRPr>
                    </a:p>
                  </a:txBody>
                  <a:tcPr marT="60960" marB="60960"/>
                </a:tc>
              </a:tr>
              <a:tr h="1429301">
                <a:tc>
                  <a:txBody>
                    <a:bodyPr/>
                    <a:lstStyle/>
                    <a:p>
                      <a:r>
                        <a:rPr lang="zh-CN" altLang="en-US" sz="4300" dirty="0" smtClean="0">
                          <a:solidFill>
                            <a:schemeClr val="bg1"/>
                          </a:solidFill>
                        </a:rPr>
                        <a:t>良心律</a:t>
                      </a:r>
                      <a:r>
                        <a:rPr lang="zh-CN" altLang="en-US" sz="4300" kern="1200" dirty="0" smtClean="0">
                          <a:solidFill>
                            <a:schemeClr val="bg1"/>
                          </a:solidFill>
                          <a:effectLst/>
                          <a:latin typeface="黑体"/>
                          <a:ea typeface="黑体"/>
                          <a:cs typeface="黑体"/>
                        </a:rPr>
                        <a:t>（</a:t>
                      </a:r>
                      <a:r>
                        <a:rPr lang="zh-CN" altLang="en-US" sz="4300" kern="1200" dirty="0" smtClean="0">
                          <a:solidFill>
                            <a:schemeClr val="bg1"/>
                          </a:solidFill>
                          <a:effectLst/>
                          <a:latin typeface="黑体"/>
                          <a:ea typeface="黑体"/>
                          <a:cs typeface="黑体"/>
                        </a:rPr>
                        <a:t>内</a:t>
                      </a:r>
                      <a:r>
                        <a:rPr lang="zh-CN" altLang="en-US" sz="4300" kern="1200" dirty="0" smtClean="0">
                          <a:solidFill>
                            <a:schemeClr val="bg1"/>
                          </a:solidFill>
                          <a:effectLst/>
                          <a:latin typeface="黑体"/>
                          <a:ea typeface="黑体"/>
                          <a:cs typeface="黑体"/>
                        </a:rPr>
                        <a:t>）</a:t>
                      </a:r>
                      <a:endParaRPr lang="en-US" sz="4300" dirty="0">
                        <a:solidFill>
                          <a:schemeClr val="bg1"/>
                        </a:solidFill>
                      </a:endParaRPr>
                    </a:p>
                  </a:txBody>
                  <a:tcPr marT="60960" marB="60960"/>
                </a:tc>
                <a:tc>
                  <a:txBody>
                    <a:bodyPr/>
                    <a:lstStyle/>
                    <a:p>
                      <a:endParaRPr lang="en-US" sz="2400" dirty="0"/>
                    </a:p>
                  </a:txBody>
                  <a:tcPr marT="60960" marB="60960"/>
                </a:tc>
                <a:tc>
                  <a:txBody>
                    <a:bodyPr/>
                    <a:lstStyle/>
                    <a:p>
                      <a:endParaRPr lang="en-US" sz="2400"/>
                    </a:p>
                  </a:txBody>
                  <a:tcPr marT="60960" marB="60960"/>
                </a:tc>
                <a:tc>
                  <a:txBody>
                    <a:bodyPr/>
                    <a:lstStyle/>
                    <a:p>
                      <a:endParaRPr lang="en-US" sz="2400" dirty="0"/>
                    </a:p>
                  </a:txBody>
                  <a:tcPr marT="60960" marB="60960"/>
                </a:tc>
              </a:tr>
              <a:tr h="1429301">
                <a:tc>
                  <a:txBody>
                    <a:bodyPr/>
                    <a:lstStyle/>
                    <a:p>
                      <a:endParaRPr lang="en-US" sz="4300" dirty="0">
                        <a:solidFill>
                          <a:schemeClr val="bg1"/>
                        </a:solidFill>
                      </a:endParaRPr>
                    </a:p>
                  </a:txBody>
                  <a:tcPr marT="60960" marB="60960"/>
                </a:tc>
                <a:tc>
                  <a:txBody>
                    <a:bodyPr/>
                    <a:lstStyle/>
                    <a:p>
                      <a:endParaRPr lang="en-US" sz="4300" dirty="0">
                        <a:solidFill>
                          <a:schemeClr val="bg1"/>
                        </a:solidFill>
                      </a:endParaRPr>
                    </a:p>
                  </a:txBody>
                  <a:tcPr marT="60960" marB="60960"/>
                </a:tc>
                <a:tc>
                  <a:txBody>
                    <a:bodyPr/>
                    <a:lstStyle/>
                    <a:p>
                      <a:endParaRPr lang="en-US" sz="4300" dirty="0">
                        <a:solidFill>
                          <a:schemeClr val="bg1"/>
                        </a:solidFill>
                      </a:endParaRPr>
                    </a:p>
                  </a:txBody>
                  <a:tcPr marT="60960" marB="60960"/>
                </a:tc>
                <a:tc>
                  <a:txBody>
                    <a:bodyPr/>
                    <a:lstStyle/>
                    <a:p>
                      <a:endParaRPr lang="en-US" sz="4300" dirty="0">
                        <a:solidFill>
                          <a:srgbClr val="008000"/>
                        </a:solidFill>
                      </a:endParaRPr>
                    </a:p>
                  </a:txBody>
                  <a:tcPr marT="60960" marB="60960"/>
                </a:tc>
              </a:tr>
            </a:tbl>
          </a:graphicData>
        </a:graphic>
      </p:graphicFrame>
    </p:spTree>
    <p:extLst>
      <p:ext uri="{BB962C8B-B14F-4D97-AF65-F5344CB8AC3E}">
        <p14:creationId xmlns:p14="http://schemas.microsoft.com/office/powerpoint/2010/main" val="42098582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2"/>
            <a:ext cx="7162800" cy="5016757"/>
          </a:xfrm>
          <a:prstGeom prst="rect">
            <a:avLst/>
          </a:prstGeom>
          <a:noFill/>
        </p:spPr>
        <p:txBody>
          <a:bodyPr wrap="square" rtlCol="0">
            <a:spAutoFit/>
          </a:bodyPr>
          <a:lstStyle/>
          <a:p>
            <a:r>
              <a:rPr lang="zh-CN" altLang="en-US" sz="3200" dirty="0">
                <a:solidFill>
                  <a:srgbClr val="FFFFFF"/>
                </a:solidFill>
              </a:rPr>
              <a:t>向内看天生形象：</a:t>
            </a:r>
            <a:r>
              <a:rPr lang="zh-TW" altLang="en-US" sz="3200" dirty="0">
                <a:solidFill>
                  <a:srgbClr val="FFFFFF"/>
                </a:solidFill>
              </a:rPr>
              <a:t>仁义礼</a:t>
            </a:r>
            <a:r>
              <a:rPr lang="zh-TW" altLang="en-US" sz="3200" dirty="0" smtClean="0">
                <a:solidFill>
                  <a:srgbClr val="FFFFFF"/>
                </a:solidFill>
              </a:rPr>
              <a:t>智</a:t>
            </a:r>
            <a:r>
              <a:rPr lang="zh-CN" altLang="en-US" sz="3200" dirty="0" smtClean="0">
                <a:solidFill>
                  <a:srgbClr val="FFFFFF"/>
                </a:solidFill>
              </a:rPr>
              <a:t>（良心律）</a:t>
            </a:r>
            <a:endParaRPr lang="en-US" altLang="zh-CN" sz="3200" dirty="0" smtClean="0">
              <a:solidFill>
                <a:srgbClr val="FFFFFF"/>
              </a:solidFill>
            </a:endParaRPr>
          </a:p>
          <a:p>
            <a:r>
              <a:rPr lang="zh-CHT" altLang="en-US" sz="3200" dirty="0" smtClean="0">
                <a:solidFill>
                  <a:srgbClr val="FFFFFF"/>
                </a:solidFill>
              </a:rPr>
              <a:t>以</a:t>
            </a:r>
            <a:r>
              <a:rPr lang="zh-CHT" altLang="en-US" sz="3200" dirty="0">
                <a:solidFill>
                  <a:srgbClr val="FFFFFF"/>
                </a:solidFill>
              </a:rPr>
              <a:t>弗所書</a:t>
            </a:r>
            <a:r>
              <a:rPr lang="en-US" altLang="zh-CHT" sz="3200" dirty="0">
                <a:solidFill>
                  <a:srgbClr val="FFFFFF"/>
                </a:solidFill>
              </a:rPr>
              <a:t>4:24 </a:t>
            </a:r>
            <a:r>
              <a:rPr lang="zh-CHT" altLang="en-US" sz="3200" dirty="0">
                <a:solidFill>
                  <a:srgbClr val="FFFFFF"/>
                </a:solidFill>
              </a:rPr>
              <a:t>並且穿上新人，這新人是照著</a:t>
            </a:r>
            <a:r>
              <a:rPr lang="zh-CHT" altLang="en-US" sz="3200" dirty="0">
                <a:solidFill>
                  <a:srgbClr val="FFFF00"/>
                </a:solidFill>
              </a:rPr>
              <a:t>神的形象</a:t>
            </a:r>
            <a:r>
              <a:rPr lang="zh-CHT" altLang="en-US" sz="3200" dirty="0">
                <a:solidFill>
                  <a:srgbClr val="FFFFFF"/>
                </a:solidFill>
              </a:rPr>
              <a:t>造的，有真理的仁義和聖潔</a:t>
            </a:r>
            <a:r>
              <a:rPr lang="zh-CHT" altLang="en-US" sz="3200" dirty="0" smtClean="0">
                <a:solidFill>
                  <a:srgbClr val="FFFFFF"/>
                </a:solidFill>
              </a:rPr>
              <a:t>。</a:t>
            </a:r>
            <a:endParaRPr lang="en-US" altLang="zh-CHT" sz="3200" dirty="0" smtClean="0">
              <a:solidFill>
                <a:srgbClr val="FFFFFF"/>
              </a:solidFill>
            </a:endParaRPr>
          </a:p>
          <a:p>
            <a:r>
              <a:rPr lang="en-US" sz="3200" dirty="0">
                <a:solidFill>
                  <a:srgbClr val="FFFFFF"/>
                </a:solidFill>
              </a:rPr>
              <a:t>羅馬書</a:t>
            </a:r>
            <a:r>
              <a:rPr lang="en-US" altLang="zh-CHT" sz="3200" dirty="0" smtClean="0"/>
              <a:t>1</a:t>
            </a:r>
            <a:r>
              <a:rPr lang="en-US" altLang="zh-CHT" sz="3200" dirty="0"/>
              <a:t>:19 </a:t>
            </a:r>
            <a:r>
              <a:rPr lang="zh-CHT" altLang="en-US" sz="3200" dirty="0"/>
              <a:t>神的事情人所能知道的，原顯明</a:t>
            </a:r>
            <a:r>
              <a:rPr lang="zh-CHT" altLang="en-US" sz="3200" dirty="0">
                <a:solidFill>
                  <a:srgbClr val="FFFF00"/>
                </a:solidFill>
              </a:rPr>
              <a:t>在人心裡</a:t>
            </a:r>
            <a:r>
              <a:rPr lang="zh-CHT" altLang="en-US" sz="3200" dirty="0"/>
              <a:t>，因為神已經給他們顯明。 </a:t>
            </a:r>
            <a:r>
              <a:rPr lang="en-US" altLang="zh-CHT" sz="3200" dirty="0"/>
              <a:t>20 </a:t>
            </a:r>
            <a:r>
              <a:rPr lang="zh-CHT" altLang="en-US" sz="3200" dirty="0"/>
              <a:t>自從造天地以來，神的永能和神性是明明可知的，雖是眼不能見，但藉著所造之物就可以曉得，叫人無可推諉</a:t>
            </a:r>
            <a:r>
              <a:rPr lang="zh-CHT" altLang="en-US" sz="3200" dirty="0" smtClean="0"/>
              <a:t>。</a:t>
            </a:r>
            <a:endParaRPr lang="en-US" sz="3200" dirty="0"/>
          </a:p>
        </p:txBody>
      </p:sp>
    </p:spTree>
    <p:extLst>
      <p:ext uri="{BB962C8B-B14F-4D97-AF65-F5344CB8AC3E}">
        <p14:creationId xmlns:p14="http://schemas.microsoft.com/office/powerpoint/2010/main" val="50376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305800" cy="2544763"/>
          </a:xfrm>
        </p:spPr>
        <p:txBody>
          <a:bodyPr/>
          <a:lstStyle/>
          <a:p>
            <a:pPr eaLnBrk="1">
              <a:defRPr/>
            </a:pPr>
            <a:r>
              <a:rPr lang="zh-TW" altLang="en-US" sz="2800" dirty="0" smtClean="0">
                <a:solidFill>
                  <a:srgbClr val="FFFFFF"/>
                </a:solidFill>
              </a:rPr>
              <a:t>仁义</a:t>
            </a:r>
            <a:r>
              <a:rPr lang="zh-TW" altLang="en-US" sz="2800" dirty="0">
                <a:solidFill>
                  <a:srgbClr val="FFFFFF"/>
                </a:solidFill>
              </a:rPr>
              <a:t>礼</a:t>
            </a:r>
            <a:r>
              <a:rPr lang="zh-TW" altLang="en-US" sz="2800" dirty="0" smtClean="0">
                <a:solidFill>
                  <a:srgbClr val="FFFFFF"/>
                </a:solidFill>
              </a:rPr>
              <a:t>智</a:t>
            </a:r>
            <a:r>
              <a:rPr lang="zh-CN" altLang="en-US" sz="2800" dirty="0" smtClean="0">
                <a:solidFill>
                  <a:srgbClr val="FFFFFF"/>
                </a:solidFill>
              </a:rPr>
              <a:t>＋＋＋</a:t>
            </a:r>
            <a:r>
              <a:rPr lang="en-US" altLang="zh-CN" sz="2800" dirty="0" smtClean="0">
                <a:solidFill>
                  <a:srgbClr val="FFFFFF"/>
                </a:solidFill>
              </a:rPr>
              <a:t/>
            </a:r>
            <a:br>
              <a:rPr lang="en-US" altLang="zh-CN" sz="2800" dirty="0" smtClean="0">
                <a:solidFill>
                  <a:srgbClr val="FFFFFF"/>
                </a:solidFill>
              </a:rPr>
            </a:br>
            <a:r>
              <a:rPr lang="zh-CN" altLang="en-US" sz="2800" dirty="0" smtClean="0">
                <a:solidFill>
                  <a:srgbClr val="FFFFFF"/>
                </a:solidFill>
              </a:rPr>
              <a:t>创意，自由，敬拜，相爱，</a:t>
            </a:r>
            <a:endParaRPr lang="zh-CN" altLang="en-US" sz="2800" dirty="0">
              <a:solidFill>
                <a:srgbClr val="FFFFFF"/>
              </a:solidFill>
            </a:endParaRPr>
          </a:p>
        </p:txBody>
      </p:sp>
      <p:pic>
        <p:nvPicPr>
          <p:cNvPr id="3" name="Picture 2" descr="20151031_flowerDamagedByIre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911349"/>
            <a:ext cx="6629400" cy="4972051"/>
          </a:xfrm>
          <a:prstGeom prst="rect">
            <a:avLst/>
          </a:prstGeom>
        </p:spPr>
      </p:pic>
    </p:spTree>
    <p:extLst>
      <p:ext uri="{BB962C8B-B14F-4D97-AF65-F5344CB8AC3E}">
        <p14:creationId xmlns:p14="http://schemas.microsoft.com/office/powerpoint/2010/main" val="476595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2"/>
          <p:cNvSpPr txBox="1">
            <a:spLocks noChangeArrowheads="1"/>
          </p:cNvSpPr>
          <p:nvPr/>
        </p:nvSpPr>
        <p:spPr bwMode="auto">
          <a:xfrm>
            <a:off x="2743200" y="177800"/>
            <a:ext cx="6248400" cy="64605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20000"/>
              </a:spcBef>
              <a:spcAft>
                <a:spcPct val="0"/>
              </a:spcAft>
              <a:buClr>
                <a:schemeClr val="hlink"/>
              </a:buClr>
              <a:buSzPct val="75000"/>
              <a:buFont typeface="Wingdings" pitchFamily="2" charset="2"/>
              <a:defRPr sz="3600" b="1">
                <a:solidFill>
                  <a:schemeClr val="tx1"/>
                </a:solidFill>
                <a:effectLst>
                  <a:outerShdw blurRad="38100" dist="38100" dir="2700000" algn="tl">
                    <a:srgbClr val="010199"/>
                  </a:outerShdw>
                </a:effectLst>
                <a:latin typeface="+mn-lt"/>
                <a:ea typeface="黑体" pitchFamily="49" charset="-122"/>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宋体" pitchFamily="2" charset="-122"/>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宋体" pitchFamily="2" charset="-122"/>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9pPr>
          </a:lstStyle>
          <a:p>
            <a:pPr marL="0" indent="0" algn="l">
              <a:buClrTx/>
            </a:pPr>
            <a:r>
              <a:rPr lang="en-US" altLang="zh-CN" sz="4000" kern="1200" dirty="0" smtClean="0">
                <a:effectLst/>
                <a:latin typeface="黑体"/>
                <a:ea typeface="黑体"/>
                <a:cs typeface="黑体"/>
              </a:rPr>
              <a:t>	</a:t>
            </a:r>
            <a:r>
              <a:rPr lang="zh-CN" altLang="en-US" sz="4000" kern="1200" dirty="0" smtClean="0">
                <a:effectLst/>
                <a:latin typeface="黑体"/>
                <a:ea typeface="黑体"/>
                <a:cs typeface="黑体"/>
              </a:rPr>
              <a:t>看</a:t>
            </a:r>
            <a:r>
              <a:rPr lang="en-US" sz="4000" kern="1200" dirty="0" smtClean="0">
                <a:effectLst/>
                <a:latin typeface="黑体"/>
                <a:ea typeface="黑体"/>
                <a:cs typeface="黑体"/>
              </a:rPr>
              <a:t>神</a:t>
            </a:r>
            <a:r>
              <a:rPr lang="zh-CN" altLang="en-US" sz="4000" kern="1200" dirty="0" smtClean="0">
                <a:effectLst/>
                <a:latin typeface="黑体"/>
                <a:ea typeface="黑体"/>
                <a:cs typeface="黑体"/>
              </a:rPr>
              <a:t>怎么</a:t>
            </a:r>
            <a:r>
              <a:rPr lang="en-US" sz="4000" kern="1200" dirty="0" smtClean="0">
                <a:effectLst/>
                <a:latin typeface="黑体"/>
                <a:ea typeface="黑体"/>
                <a:cs typeface="黑体"/>
              </a:rPr>
              <a:t>用</a:t>
            </a:r>
          </a:p>
          <a:p>
            <a:pPr marL="457200" indent="-457200" algn="l">
              <a:buClrTx/>
              <a:buFont typeface="Wingdings" charset="2"/>
              <a:buChar char="u"/>
            </a:pPr>
            <a:r>
              <a:rPr lang="zh-CN" altLang="en-US" sz="4000" dirty="0" smtClean="0">
                <a:latin typeface="黑体"/>
                <a:ea typeface="黑体"/>
                <a:cs typeface="黑体"/>
              </a:rPr>
              <a:t>向外看</a:t>
            </a:r>
            <a:endParaRPr lang="en-US" altLang="zh-CN" sz="3200" dirty="0" smtClean="0">
              <a:latin typeface="黑体"/>
              <a:ea typeface="黑体"/>
              <a:cs typeface="黑体"/>
            </a:endParaRPr>
          </a:p>
          <a:p>
            <a:pPr marL="857250" lvl="1" indent="-457200">
              <a:buClrTx/>
              <a:buFont typeface="Wingdings" charset="2"/>
              <a:buChar char="ü"/>
            </a:pPr>
            <a:r>
              <a:rPr lang="zh-CN" altLang="en-US" sz="3200" kern="1200" dirty="0" smtClean="0">
                <a:effectLst/>
                <a:latin typeface="黑体"/>
                <a:ea typeface="黑体"/>
                <a:cs typeface="黑体"/>
              </a:rPr>
              <a:t>因為刑罰</a:t>
            </a:r>
            <a:r>
              <a:rPr lang="zh-CN" altLang="en-US" sz="3200" kern="1200" dirty="0" smtClean="0">
                <a:effectLst/>
                <a:latin typeface="黑体"/>
                <a:ea typeface="黑体"/>
                <a:cs typeface="黑体"/>
              </a:rPr>
              <a:t>（创造</a:t>
            </a:r>
            <a:r>
              <a:rPr lang="zh-CN" altLang="en-US" sz="3200" dirty="0" smtClean="0">
                <a:effectLst/>
                <a:latin typeface="黑体"/>
                <a:ea typeface="黑体"/>
                <a:cs typeface="黑体"/>
              </a:rPr>
              <a:t>律刑罰</a:t>
            </a:r>
            <a:r>
              <a:rPr lang="zh-CN" altLang="en-US" sz="3200" dirty="0" smtClean="0">
                <a:effectLst/>
                <a:latin typeface="黑体"/>
                <a:ea typeface="黑体"/>
                <a:cs typeface="黑体"/>
              </a:rPr>
              <a:t>律</a:t>
            </a:r>
            <a:r>
              <a:rPr lang="zh-CN" altLang="en-US" sz="3200" kern="1200" dirty="0" smtClean="0">
                <a:effectLst/>
                <a:latin typeface="黑体"/>
                <a:ea typeface="黑体"/>
                <a:cs typeface="黑体"/>
              </a:rPr>
              <a:t>）</a:t>
            </a:r>
            <a:endParaRPr lang="en-US" altLang="zh-CN" sz="3200" kern="1200" dirty="0" smtClean="0">
              <a:effectLst/>
              <a:latin typeface="黑体"/>
              <a:ea typeface="黑体"/>
              <a:cs typeface="黑体"/>
            </a:endParaRPr>
          </a:p>
          <a:p>
            <a:pPr marL="457200" indent="-457200" algn="l">
              <a:buClrTx/>
              <a:buFont typeface="Wingdings" charset="2"/>
              <a:buChar char="u"/>
            </a:pPr>
            <a:r>
              <a:rPr lang="zh-CN" altLang="en-US" sz="4000" dirty="0" smtClean="0">
                <a:latin typeface="黑体"/>
                <a:ea typeface="黑体"/>
                <a:cs typeface="黑体"/>
              </a:rPr>
              <a:t>向内看</a:t>
            </a:r>
            <a:endParaRPr lang="en-US" altLang="zh-CN" sz="4000" dirty="0" smtClean="0">
              <a:latin typeface="黑体"/>
              <a:ea typeface="黑体"/>
              <a:cs typeface="黑体"/>
            </a:endParaRPr>
          </a:p>
          <a:p>
            <a:pPr marL="857250" lvl="1" indent="-457200">
              <a:buClrTx/>
              <a:buFont typeface="Wingdings" charset="2"/>
              <a:buChar char="ü"/>
            </a:pPr>
            <a:r>
              <a:rPr lang="zh-CN" altLang="en-US" sz="3200" kern="1200" dirty="0" smtClean="0">
                <a:effectLst/>
                <a:latin typeface="黑体"/>
                <a:ea typeface="黑体"/>
                <a:cs typeface="黑体"/>
              </a:rPr>
              <a:t>因為良心</a:t>
            </a:r>
            <a:endParaRPr lang="en-US" altLang="zh-CN" sz="4000" dirty="0" smtClean="0">
              <a:latin typeface="黑体"/>
              <a:ea typeface="黑体"/>
              <a:cs typeface="黑体"/>
            </a:endParaRPr>
          </a:p>
          <a:p>
            <a:pPr marL="457200" indent="-457200" algn="l">
              <a:buClrTx/>
              <a:buFont typeface="Wingdings" charset="2"/>
              <a:buChar char="u"/>
            </a:pPr>
            <a:r>
              <a:rPr lang="zh-CN" altLang="en-US" sz="4000" dirty="0" smtClean="0">
                <a:latin typeface="黑体"/>
                <a:ea typeface="黑体"/>
                <a:cs typeface="黑体"/>
              </a:rPr>
              <a:t>向上看</a:t>
            </a:r>
            <a:endParaRPr lang="en-US" altLang="zh-CN" sz="4000" dirty="0" smtClean="0">
              <a:latin typeface="黑体"/>
              <a:ea typeface="黑体"/>
              <a:cs typeface="黑体"/>
            </a:endParaRPr>
          </a:p>
          <a:p>
            <a:pPr marL="857250" lvl="1" indent="-457200">
              <a:buClrTx/>
              <a:buFont typeface="Wingdings" charset="2"/>
              <a:buChar char="ü"/>
            </a:pPr>
            <a:r>
              <a:rPr lang="zh-CN" altLang="en-US" sz="3200" kern="1200" dirty="0" smtClean="0">
                <a:effectLst/>
                <a:latin typeface="黑体"/>
                <a:ea typeface="黑体"/>
                <a:cs typeface="黑体"/>
              </a:rPr>
              <a:t>因為基督</a:t>
            </a:r>
            <a:endParaRPr lang="zh-CN" altLang="en-US" sz="3200" kern="1200" dirty="0" smtClean="0">
              <a:effectLst/>
              <a:latin typeface="黑体"/>
              <a:ea typeface="黑体"/>
              <a:cs typeface="黑体"/>
            </a:endParaRPr>
          </a:p>
        </p:txBody>
      </p:sp>
    </p:spTree>
    <p:extLst>
      <p:ext uri="{BB962C8B-B14F-4D97-AF65-F5344CB8AC3E}">
        <p14:creationId xmlns:p14="http://schemas.microsoft.com/office/powerpoint/2010/main" val="3259712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heckerboard(across)">
                                      <p:cBhvr>
                                        <p:cTn id="7" dur="500"/>
                                        <p:tgtEl>
                                          <p:spTgt spid="5">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checkerboard(across)">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dissolve">
                                      <p:cBhvr>
                                        <p:cTn id="15" dur="500"/>
                                        <p:tgtEl>
                                          <p:spTgt spid="5">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dissolve">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3428289"/>
              </p:ext>
            </p:extLst>
          </p:nvPr>
        </p:nvGraphicFramePr>
        <p:xfrm>
          <a:off x="2057400" y="-52293"/>
          <a:ext cx="7239000" cy="9784080"/>
        </p:xfrm>
        <a:graphic>
          <a:graphicData uri="http://schemas.openxmlformats.org/drawingml/2006/table">
            <a:tbl>
              <a:tblPr firstRow="1" bandRow="1">
                <a:tableStyleId>{5C22544A-7EE6-4342-B048-85BDC9FD1C3A}</a:tableStyleId>
              </a:tblPr>
              <a:tblGrid>
                <a:gridCol w="1809750"/>
                <a:gridCol w="1809750"/>
                <a:gridCol w="1809750"/>
                <a:gridCol w="1809750"/>
              </a:tblGrid>
              <a:tr h="1193087">
                <a:tc>
                  <a:txBody>
                    <a:bodyPr/>
                    <a:lstStyle/>
                    <a:p>
                      <a:endParaRPr lang="en-US" sz="4300" dirty="0"/>
                    </a:p>
                  </a:txBody>
                  <a:tcPr marT="60960" marB="60960"/>
                </a:tc>
                <a:tc>
                  <a:txBody>
                    <a:bodyPr/>
                    <a:lstStyle/>
                    <a:p>
                      <a:r>
                        <a:rPr lang="zh-CN" altLang="en-US" sz="4300" dirty="0" smtClean="0"/>
                        <a:t>跳</a:t>
                      </a:r>
                      <a:endParaRPr lang="en-US" sz="4300" dirty="0"/>
                    </a:p>
                  </a:txBody>
                  <a:tcPr marT="60960" marB="60960"/>
                </a:tc>
                <a:tc>
                  <a:txBody>
                    <a:bodyPr/>
                    <a:lstStyle/>
                    <a:p>
                      <a:r>
                        <a:rPr lang="zh-CN" altLang="en-US" sz="4300" dirty="0" smtClean="0"/>
                        <a:t>系鞋带</a:t>
                      </a:r>
                      <a:endParaRPr lang="en-US" sz="4300" dirty="0"/>
                    </a:p>
                  </a:txBody>
                  <a:tcPr marT="60960" marB="60960"/>
                </a:tc>
                <a:tc>
                  <a:txBody>
                    <a:bodyPr/>
                    <a:lstStyle/>
                    <a:p>
                      <a:r>
                        <a:rPr lang="zh-CN" altLang="en-US" sz="4300" dirty="0" smtClean="0"/>
                        <a:t>不</a:t>
                      </a:r>
                      <a:r>
                        <a:rPr lang="en-US" sz="4300" kern="1200" dirty="0" smtClean="0">
                          <a:solidFill>
                            <a:schemeClr val="tx1"/>
                          </a:solidFill>
                          <a:effectLst/>
                          <a:latin typeface="Arial" charset="0"/>
                          <a:ea typeface="宋体" pitchFamily="2" charset="-122"/>
                          <a:cs typeface="+mn-cs"/>
                        </a:rPr>
                        <a:t>敬畏</a:t>
                      </a:r>
                      <a:endParaRPr lang="en-US" sz="4300" dirty="0"/>
                    </a:p>
                  </a:txBody>
                  <a:tcPr marT="60960" marB="60960"/>
                </a:tc>
              </a:tr>
              <a:tr h="1429301">
                <a:tc>
                  <a:txBody>
                    <a:bodyPr/>
                    <a:lstStyle/>
                    <a:p>
                      <a:r>
                        <a:rPr lang="zh-CN" altLang="en-US" sz="4300" kern="1200" dirty="0" smtClean="0">
                          <a:solidFill>
                            <a:schemeClr val="bg1"/>
                          </a:solidFill>
                          <a:effectLst/>
                          <a:latin typeface="黑体"/>
                          <a:ea typeface="黑体"/>
                          <a:cs typeface="黑体"/>
                        </a:rPr>
                        <a:t>创造律</a:t>
                      </a:r>
                      <a:r>
                        <a:rPr lang="en-US" altLang="zh-CN" sz="4300" kern="1200" dirty="0" smtClean="0">
                          <a:solidFill>
                            <a:schemeClr val="bg1"/>
                          </a:solidFill>
                          <a:effectLst/>
                          <a:latin typeface="黑体"/>
                          <a:ea typeface="黑体"/>
                          <a:cs typeface="黑体"/>
                        </a:rPr>
                        <a:t/>
                      </a:r>
                      <a:br>
                        <a:rPr lang="en-US" altLang="zh-CN" sz="4300" kern="1200" dirty="0" smtClean="0">
                          <a:solidFill>
                            <a:schemeClr val="bg1"/>
                          </a:solidFill>
                          <a:effectLst/>
                          <a:latin typeface="黑体"/>
                          <a:ea typeface="黑体"/>
                          <a:cs typeface="黑体"/>
                        </a:rPr>
                      </a:br>
                      <a:r>
                        <a:rPr lang="zh-CN" altLang="en-US" sz="4300" kern="1200" dirty="0" smtClean="0">
                          <a:solidFill>
                            <a:schemeClr val="bg1"/>
                          </a:solidFill>
                          <a:effectLst/>
                          <a:latin typeface="黑体"/>
                          <a:ea typeface="黑体"/>
                          <a:cs typeface="黑体"/>
                        </a:rPr>
                        <a:t>（外）</a:t>
                      </a:r>
                      <a:endParaRPr lang="en-US" sz="4300" dirty="0">
                        <a:solidFill>
                          <a:schemeClr val="bg1"/>
                        </a:solidFill>
                      </a:endParaRPr>
                    </a:p>
                  </a:txBody>
                  <a:tcPr marT="60960" marB="60960"/>
                </a:tc>
                <a:tc>
                  <a:txBody>
                    <a:bodyPr/>
                    <a:lstStyle/>
                    <a:p>
                      <a:r>
                        <a:rPr lang="zh-CN" altLang="en-US" sz="4300" dirty="0" smtClean="0">
                          <a:solidFill>
                            <a:schemeClr val="bg1"/>
                          </a:solidFill>
                        </a:rPr>
                        <a:t>摔倒</a:t>
                      </a:r>
                      <a:endParaRPr lang="en-US" sz="4300" dirty="0">
                        <a:solidFill>
                          <a:schemeClr val="bg1"/>
                        </a:solidFill>
                      </a:endParaRPr>
                    </a:p>
                  </a:txBody>
                  <a:tcPr marT="60960" marB="60960"/>
                </a:tc>
                <a:tc>
                  <a:txBody>
                    <a:bodyPr/>
                    <a:lstStyle/>
                    <a:p>
                      <a:r>
                        <a:rPr lang="zh-CN" altLang="en-US" sz="4300" dirty="0" smtClean="0">
                          <a:solidFill>
                            <a:schemeClr val="bg1"/>
                          </a:solidFill>
                        </a:rPr>
                        <a:t>摔倒</a:t>
                      </a:r>
                      <a:endParaRPr lang="en-US" sz="4300" dirty="0">
                        <a:solidFill>
                          <a:schemeClr val="bg1"/>
                        </a:solidFill>
                      </a:endParaRPr>
                    </a:p>
                  </a:txBody>
                  <a:tcPr marT="60960" marB="60960"/>
                </a:tc>
                <a:tc>
                  <a:txBody>
                    <a:bodyPr/>
                    <a:lstStyle/>
                    <a:p>
                      <a:r>
                        <a:rPr lang="zh-CN" altLang="en-US" sz="4300" dirty="0" smtClean="0">
                          <a:solidFill>
                            <a:schemeClr val="bg1"/>
                          </a:solidFill>
                        </a:rPr>
                        <a:t>愁苦</a:t>
                      </a:r>
                      <a:endParaRPr lang="en-US" sz="4300" dirty="0">
                        <a:solidFill>
                          <a:schemeClr val="bg1"/>
                        </a:solidFill>
                      </a:endParaRPr>
                    </a:p>
                  </a:txBody>
                  <a:tcPr marT="60960" marB="60960"/>
                </a:tc>
              </a:tr>
              <a:tr h="1429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4300" kern="1200" dirty="0" smtClean="0">
                          <a:solidFill>
                            <a:schemeClr val="bg1"/>
                          </a:solidFill>
                          <a:effectLst/>
                          <a:latin typeface="黑体"/>
                          <a:ea typeface="黑体"/>
                          <a:cs typeface="黑体"/>
                        </a:rPr>
                        <a:t>刑罰律（外）</a:t>
                      </a:r>
                      <a:endParaRPr lang="en-US" sz="4300" dirty="0" smtClean="0">
                        <a:solidFill>
                          <a:schemeClr val="bg1"/>
                        </a:solidFill>
                      </a:endParaRPr>
                    </a:p>
                  </a:txBody>
                  <a:tcPr marT="60960" marB="60960"/>
                </a:tc>
                <a:tc>
                  <a:txBody>
                    <a:bodyPr/>
                    <a:lstStyle/>
                    <a:p>
                      <a:r>
                        <a:rPr lang="zh-CN" altLang="en-US" sz="4300" dirty="0" smtClean="0">
                          <a:solidFill>
                            <a:srgbClr val="000000"/>
                          </a:solidFill>
                        </a:rPr>
                        <a:t>管教</a:t>
                      </a:r>
                      <a:endParaRPr lang="en-US" sz="4300" dirty="0">
                        <a:solidFill>
                          <a:srgbClr val="000000"/>
                        </a:solidFill>
                      </a:endParaRPr>
                    </a:p>
                  </a:txBody>
                  <a:tcPr marT="60960" marB="60960"/>
                </a:tc>
                <a:tc>
                  <a:txBody>
                    <a:bodyPr/>
                    <a:lstStyle/>
                    <a:p>
                      <a:r>
                        <a:rPr lang="zh-CN" altLang="en-US" sz="4300" dirty="0" smtClean="0">
                          <a:solidFill>
                            <a:srgbClr val="000000"/>
                          </a:solidFill>
                        </a:rPr>
                        <a:t>管教</a:t>
                      </a:r>
                      <a:endParaRPr lang="en-US" sz="4300" dirty="0">
                        <a:solidFill>
                          <a:srgbClr val="000000"/>
                        </a:solidFill>
                      </a:endParaRPr>
                    </a:p>
                  </a:txBody>
                  <a:tcPr marT="60960" marB="60960"/>
                </a:tc>
                <a:tc>
                  <a:txBody>
                    <a:bodyPr/>
                    <a:lstStyle/>
                    <a:p>
                      <a:r>
                        <a:rPr lang="zh-CHT" altLang="en-US" sz="4300" dirty="0" smtClean="0">
                          <a:solidFill>
                            <a:srgbClr val="000000"/>
                          </a:solidFill>
                          <a:latin typeface="Helvetica Light" charset="0"/>
                          <a:ea typeface="宋体" charset="0"/>
                          <a:cs typeface="宋体" charset="0"/>
                        </a:rPr>
                        <a:t>滅亡</a:t>
                      </a:r>
                      <a:endParaRPr lang="en-US" sz="4300" dirty="0">
                        <a:solidFill>
                          <a:srgbClr val="000000"/>
                        </a:solidFill>
                      </a:endParaRPr>
                    </a:p>
                  </a:txBody>
                  <a:tcPr marT="60960" marB="60960"/>
                </a:tc>
              </a:tr>
              <a:tr h="1429301">
                <a:tc>
                  <a:txBody>
                    <a:bodyPr/>
                    <a:lstStyle/>
                    <a:p>
                      <a:r>
                        <a:rPr lang="zh-CN" altLang="en-US" sz="4300" dirty="0" smtClean="0">
                          <a:solidFill>
                            <a:schemeClr val="bg1"/>
                          </a:solidFill>
                        </a:rPr>
                        <a:t>良心律</a:t>
                      </a:r>
                      <a:r>
                        <a:rPr lang="zh-CN" altLang="en-US" sz="4300" kern="1200" dirty="0" smtClean="0">
                          <a:solidFill>
                            <a:schemeClr val="bg1"/>
                          </a:solidFill>
                          <a:effectLst/>
                          <a:latin typeface="黑体"/>
                          <a:ea typeface="黑体"/>
                          <a:cs typeface="黑体"/>
                        </a:rPr>
                        <a:t>（</a:t>
                      </a:r>
                      <a:r>
                        <a:rPr lang="zh-CN" altLang="en-US" sz="4300" kern="1200" dirty="0" smtClean="0">
                          <a:solidFill>
                            <a:schemeClr val="bg1"/>
                          </a:solidFill>
                          <a:effectLst/>
                          <a:latin typeface="黑体"/>
                          <a:ea typeface="黑体"/>
                          <a:cs typeface="黑体"/>
                        </a:rPr>
                        <a:t>内</a:t>
                      </a:r>
                      <a:r>
                        <a:rPr lang="zh-CN" altLang="en-US" sz="4300" kern="1200" dirty="0" smtClean="0">
                          <a:solidFill>
                            <a:schemeClr val="bg1"/>
                          </a:solidFill>
                          <a:effectLst/>
                          <a:latin typeface="黑体"/>
                          <a:ea typeface="黑体"/>
                          <a:cs typeface="黑体"/>
                        </a:rPr>
                        <a:t>）</a:t>
                      </a:r>
                      <a:endParaRPr lang="en-US" sz="4300" dirty="0">
                        <a:solidFill>
                          <a:schemeClr val="bg1"/>
                        </a:solidFill>
                      </a:endParaRPr>
                    </a:p>
                  </a:txBody>
                  <a:tcPr marT="60960" marB="60960"/>
                </a:tc>
                <a:tc>
                  <a:txBody>
                    <a:bodyPr/>
                    <a:lstStyle/>
                    <a:p>
                      <a:r>
                        <a:rPr lang="zh-CN" altLang="en-US" sz="4300" dirty="0" smtClean="0">
                          <a:solidFill>
                            <a:schemeClr val="bg1"/>
                          </a:solidFill>
                        </a:rPr>
                        <a:t>知罪</a:t>
                      </a:r>
                      <a:endParaRPr lang="en-US" sz="4300" dirty="0">
                        <a:solidFill>
                          <a:schemeClr val="bg1"/>
                        </a:solidFill>
                      </a:endParaRPr>
                    </a:p>
                  </a:txBody>
                  <a:tcPr marT="60960" marB="60960"/>
                </a:tc>
                <a:tc>
                  <a:txBody>
                    <a:bodyPr/>
                    <a:lstStyle/>
                    <a:p>
                      <a:r>
                        <a:rPr lang="zh-CN" altLang="en-US" sz="4300" dirty="0" smtClean="0">
                          <a:solidFill>
                            <a:schemeClr val="bg1"/>
                          </a:solidFill>
                        </a:rPr>
                        <a:t>知罪</a:t>
                      </a:r>
                      <a:endParaRPr lang="en-US" sz="4300" dirty="0">
                        <a:solidFill>
                          <a:schemeClr val="bg1"/>
                        </a:solidFill>
                      </a:endParaRPr>
                    </a:p>
                  </a:txBody>
                  <a:tcPr marT="60960" marB="60960"/>
                </a:tc>
                <a:tc>
                  <a:txBody>
                    <a:bodyPr/>
                    <a:lstStyle/>
                    <a:p>
                      <a:r>
                        <a:rPr lang="zh-CN" altLang="en-US" sz="4300" dirty="0" smtClean="0">
                          <a:solidFill>
                            <a:schemeClr val="bg1"/>
                          </a:solidFill>
                        </a:rPr>
                        <a:t>知罪</a:t>
                      </a:r>
                      <a:endParaRPr lang="en-US" sz="4300" dirty="0">
                        <a:solidFill>
                          <a:schemeClr val="bg1"/>
                        </a:solidFill>
                      </a:endParaRPr>
                    </a:p>
                  </a:txBody>
                  <a:tcPr marT="60960" marB="60960"/>
                </a:tc>
              </a:tr>
              <a:tr h="1429301">
                <a:tc>
                  <a:txBody>
                    <a:bodyPr/>
                    <a:lstStyle/>
                    <a:p>
                      <a:r>
                        <a:rPr lang="zh-CN" altLang="en-US" sz="4300" dirty="0" smtClean="0">
                          <a:solidFill>
                            <a:schemeClr val="bg1"/>
                          </a:solidFill>
                        </a:rPr>
                        <a:t>恩典律</a:t>
                      </a:r>
                      <a:r>
                        <a:rPr lang="zh-CN" altLang="en-US" sz="4300" kern="1200" dirty="0" smtClean="0">
                          <a:solidFill>
                            <a:schemeClr val="bg1"/>
                          </a:solidFill>
                          <a:effectLst/>
                          <a:latin typeface="黑体"/>
                          <a:ea typeface="黑体"/>
                          <a:cs typeface="黑体"/>
                        </a:rPr>
                        <a:t>（</a:t>
                      </a:r>
                      <a:r>
                        <a:rPr lang="zh-CN" altLang="en-US" sz="4300" kern="1200" dirty="0" smtClean="0">
                          <a:solidFill>
                            <a:schemeClr val="bg1"/>
                          </a:solidFill>
                          <a:effectLst/>
                          <a:latin typeface="黑体"/>
                          <a:ea typeface="黑体"/>
                          <a:cs typeface="黑体"/>
                        </a:rPr>
                        <a:t>上</a:t>
                      </a:r>
                      <a:r>
                        <a:rPr lang="zh-CN" altLang="en-US" sz="4300" kern="1200" dirty="0" smtClean="0">
                          <a:solidFill>
                            <a:schemeClr val="bg1"/>
                          </a:solidFill>
                          <a:effectLst/>
                          <a:latin typeface="黑体"/>
                          <a:ea typeface="黑体"/>
                          <a:cs typeface="黑体"/>
                        </a:rPr>
                        <a:t>）</a:t>
                      </a:r>
                      <a:endParaRPr lang="en-US" sz="4300" dirty="0">
                        <a:solidFill>
                          <a:schemeClr val="bg1"/>
                        </a:solidFill>
                      </a:endParaRPr>
                    </a:p>
                  </a:txBody>
                  <a:tcPr marT="60960" marB="60960"/>
                </a:tc>
                <a:tc>
                  <a:txBody>
                    <a:bodyPr/>
                    <a:lstStyle/>
                    <a:p>
                      <a:endParaRPr lang="en-US" sz="4300" dirty="0">
                        <a:solidFill>
                          <a:schemeClr val="bg1"/>
                        </a:solidFill>
                      </a:endParaRPr>
                    </a:p>
                  </a:txBody>
                  <a:tcPr marT="60960" marB="60960"/>
                </a:tc>
                <a:tc>
                  <a:txBody>
                    <a:bodyPr/>
                    <a:lstStyle/>
                    <a:p>
                      <a:endParaRPr lang="en-US" sz="4300" dirty="0">
                        <a:solidFill>
                          <a:schemeClr val="bg1"/>
                        </a:solidFill>
                      </a:endParaRPr>
                    </a:p>
                  </a:txBody>
                  <a:tcPr marT="60960" marB="60960"/>
                </a:tc>
                <a:tc>
                  <a:txBody>
                    <a:bodyPr/>
                    <a:lstStyle/>
                    <a:p>
                      <a:r>
                        <a:rPr lang="zh-CN" altLang="en-US" sz="4300" dirty="0" smtClean="0">
                          <a:solidFill>
                            <a:srgbClr val="008000"/>
                          </a:solidFill>
                        </a:rPr>
                        <a:t>得救</a:t>
                      </a:r>
                      <a:endParaRPr lang="en-US" sz="4300" dirty="0">
                        <a:solidFill>
                          <a:srgbClr val="008000"/>
                        </a:solidFill>
                      </a:endParaRPr>
                    </a:p>
                  </a:txBody>
                  <a:tcPr marT="60960" marB="60960"/>
                </a:tc>
              </a:tr>
            </a:tbl>
          </a:graphicData>
        </a:graphic>
      </p:graphicFrame>
    </p:spTree>
    <p:extLst>
      <p:ext uri="{BB962C8B-B14F-4D97-AF65-F5344CB8AC3E}">
        <p14:creationId xmlns:p14="http://schemas.microsoft.com/office/powerpoint/2010/main" val="14000009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1" y="0"/>
            <a:ext cx="7155329" cy="5170646"/>
          </a:xfrm>
          <a:prstGeom prst="rect">
            <a:avLst/>
          </a:prstGeom>
        </p:spPr>
        <p:txBody>
          <a:bodyPr wrap="square">
            <a:spAutoFit/>
          </a:bodyPr>
          <a:lstStyle/>
          <a:p>
            <a:r>
              <a:rPr lang="zh-TW" altLang="en-US" sz="3000" dirty="0"/>
              <a:t>歌羅西書</a:t>
            </a:r>
            <a:r>
              <a:rPr lang="en-US" altLang="zh-TW" sz="3000" dirty="0"/>
              <a:t>3:18 </a:t>
            </a:r>
            <a:r>
              <a:rPr lang="zh-TW" altLang="en-US" sz="3000" dirty="0"/>
              <a:t>你們做妻子的，當</a:t>
            </a:r>
            <a:r>
              <a:rPr lang="zh-TW" altLang="en-US" sz="3000" dirty="0">
                <a:solidFill>
                  <a:srgbClr val="FFFF00"/>
                </a:solidFill>
              </a:rPr>
              <a:t>順服</a:t>
            </a:r>
            <a:r>
              <a:rPr lang="zh-TW" altLang="en-US" sz="3000" dirty="0"/>
              <a:t>自己的丈夫，這在主裡面是相宜的。 </a:t>
            </a:r>
            <a:r>
              <a:rPr lang="en-US" altLang="zh-TW" sz="3000" dirty="0" smtClean="0"/>
              <a:t>20 </a:t>
            </a:r>
            <a:r>
              <a:rPr lang="zh-TW" altLang="en-US" sz="3000" dirty="0"/>
              <a:t>你們做兒女的，要</a:t>
            </a:r>
            <a:r>
              <a:rPr lang="zh-TW" altLang="en-US" sz="3000" dirty="0">
                <a:solidFill>
                  <a:srgbClr val="FFFF00"/>
                </a:solidFill>
              </a:rPr>
              <a:t>凡事聽從</a:t>
            </a:r>
            <a:r>
              <a:rPr lang="zh-TW" altLang="en-US" sz="3000" dirty="0"/>
              <a:t>父母，因為這是主所喜悅的</a:t>
            </a:r>
            <a:r>
              <a:rPr lang="zh-TW" altLang="en-US" sz="3000" dirty="0" smtClean="0"/>
              <a:t>。 </a:t>
            </a:r>
            <a:r>
              <a:rPr lang="en-US" altLang="zh-TW" sz="3000" dirty="0" smtClean="0"/>
              <a:t>22 </a:t>
            </a:r>
            <a:r>
              <a:rPr lang="zh-TW" altLang="en-US" sz="3000" dirty="0"/>
              <a:t>你們做僕人的，要</a:t>
            </a:r>
            <a:r>
              <a:rPr lang="zh-TW" altLang="en-US" sz="3000" dirty="0">
                <a:solidFill>
                  <a:srgbClr val="FFFF00"/>
                </a:solidFill>
              </a:rPr>
              <a:t>凡事聽從</a:t>
            </a:r>
            <a:r>
              <a:rPr lang="zh-TW" altLang="en-US" sz="3000" dirty="0"/>
              <a:t>你們肉身的主人；不要只在眼前侍奉，像是討人喜歡的，總要存心誠實敬畏主。 </a:t>
            </a:r>
            <a:r>
              <a:rPr lang="en-US" altLang="zh-TW" sz="3000" dirty="0"/>
              <a:t>23 </a:t>
            </a:r>
            <a:r>
              <a:rPr lang="zh-TW" altLang="en-US" sz="3000" dirty="0"/>
              <a:t>無論做什麼，都要從心裡做，像是給主做的，不是給人做的。 </a:t>
            </a:r>
            <a:r>
              <a:rPr lang="en-US" altLang="zh-TW" sz="3000" dirty="0"/>
              <a:t>24 </a:t>
            </a:r>
            <a:r>
              <a:rPr lang="zh-TW" altLang="en-US" sz="3000" dirty="0"/>
              <a:t>因你們知道，從主那裡必得著基業為賞賜，你們</a:t>
            </a:r>
            <a:r>
              <a:rPr lang="zh-TW" altLang="en-US" sz="3000" dirty="0">
                <a:solidFill>
                  <a:srgbClr val="FFFF00"/>
                </a:solidFill>
              </a:rPr>
              <a:t>所侍奉的乃是主基督</a:t>
            </a:r>
            <a:r>
              <a:rPr lang="zh-TW" altLang="en-US" sz="3000" dirty="0"/>
              <a:t>。 </a:t>
            </a:r>
            <a:r>
              <a:rPr lang="en-US" altLang="zh-TW" sz="3000" dirty="0"/>
              <a:t>25 </a:t>
            </a:r>
            <a:r>
              <a:rPr lang="zh-TW" altLang="en-US" sz="3000" dirty="0"/>
              <a:t>那行不義的必受不義的報應，主並不偏待人。</a:t>
            </a:r>
            <a:endParaRPr lang="en-US" sz="3000" dirty="0"/>
          </a:p>
        </p:txBody>
      </p:sp>
    </p:spTree>
    <p:extLst>
      <p:ext uri="{BB962C8B-B14F-4D97-AF65-F5344CB8AC3E}">
        <p14:creationId xmlns:p14="http://schemas.microsoft.com/office/powerpoint/2010/main" val="32817859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482601"/>
            <a:ext cx="7239000" cy="4401205"/>
          </a:xfrm>
          <a:prstGeom prst="rect">
            <a:avLst/>
          </a:prstGeom>
        </p:spPr>
        <p:txBody>
          <a:bodyPr wrap="square">
            <a:spAutoFit/>
          </a:bodyPr>
          <a:lstStyle/>
          <a:p>
            <a:r>
              <a:rPr lang="en-US" sz="2800" dirty="0">
                <a:solidFill>
                  <a:srgbClr val="FFFFFF"/>
                </a:solidFill>
                <a:latin typeface="黑体"/>
                <a:ea typeface="黑体"/>
                <a:cs typeface="黑体"/>
              </a:rPr>
              <a:t>羅馬</a:t>
            </a:r>
            <a:r>
              <a:rPr lang="en-US" sz="2800" dirty="0" smtClean="0">
                <a:solidFill>
                  <a:srgbClr val="FFFFFF"/>
                </a:solidFill>
                <a:latin typeface="黑体"/>
                <a:ea typeface="黑体"/>
                <a:cs typeface="黑体"/>
              </a:rPr>
              <a:t>書</a:t>
            </a:r>
            <a:r>
              <a:rPr lang="zh-CN" altLang="en-US" sz="2800" dirty="0" smtClean="0">
                <a:solidFill>
                  <a:srgbClr val="FFFFFF"/>
                </a:solidFill>
                <a:latin typeface="黑体"/>
                <a:ea typeface="黑体"/>
                <a:cs typeface="黑体"/>
              </a:rPr>
              <a:t>：</a:t>
            </a:r>
            <a:r>
              <a:rPr lang="zh-CHT" altLang="en-US" sz="2800" dirty="0" smtClean="0">
                <a:solidFill>
                  <a:srgbClr val="FFFF00"/>
                </a:solidFill>
                <a:latin typeface="黑体"/>
                <a:ea typeface="黑体"/>
                <a:cs typeface="黑体"/>
              </a:rPr>
              <a:t>耶穌</a:t>
            </a:r>
            <a:r>
              <a:rPr lang="zh-CHT" altLang="en-US" sz="2800" dirty="0">
                <a:solidFill>
                  <a:srgbClr val="FFFF00"/>
                </a:solidFill>
                <a:latin typeface="黑体"/>
                <a:ea typeface="黑体"/>
                <a:cs typeface="黑体"/>
              </a:rPr>
              <a:t>基督的僕人</a:t>
            </a:r>
            <a:r>
              <a:rPr lang="zh-CHT" altLang="en-US" sz="2800" dirty="0">
                <a:latin typeface="黑体"/>
                <a:ea typeface="黑体"/>
                <a:cs typeface="黑体"/>
              </a:rPr>
              <a:t>保羅，奉召為</a:t>
            </a:r>
            <a:r>
              <a:rPr lang="zh-CHT" altLang="en-US" sz="2800" dirty="0" smtClean="0">
                <a:latin typeface="黑体"/>
                <a:ea typeface="黑体"/>
                <a:cs typeface="黑体"/>
              </a:rPr>
              <a:t>使徒</a:t>
            </a:r>
            <a:endParaRPr lang="en-US" altLang="zh-CHT" sz="2800" dirty="0" smtClean="0">
              <a:latin typeface="黑体"/>
              <a:ea typeface="黑体"/>
              <a:cs typeface="黑体"/>
            </a:endParaRPr>
          </a:p>
          <a:p>
            <a:r>
              <a:rPr lang="zh-CN" altLang="en-US" sz="2800" dirty="0" smtClean="0">
                <a:latin typeface="黑体"/>
                <a:ea typeface="黑体"/>
                <a:cs typeface="黑体"/>
              </a:rPr>
              <a:t>哥林</a:t>
            </a:r>
            <a:r>
              <a:rPr lang="zh-CN" altLang="en-US" sz="2800" dirty="0">
                <a:latin typeface="黑体"/>
                <a:ea typeface="黑体"/>
                <a:cs typeface="黑体"/>
              </a:rPr>
              <a:t>多前後：</a:t>
            </a:r>
            <a:r>
              <a:rPr lang="zh-CHT" altLang="en-US" sz="2800" dirty="0" smtClean="0">
                <a:latin typeface="黑体"/>
                <a:ea typeface="黑体"/>
                <a:cs typeface="黑体"/>
              </a:rPr>
              <a:t>蒙召做耶穌</a:t>
            </a:r>
            <a:r>
              <a:rPr lang="zh-CHT" altLang="en-US" sz="2800" dirty="0">
                <a:latin typeface="黑体"/>
                <a:ea typeface="黑体"/>
                <a:cs typeface="黑体"/>
              </a:rPr>
              <a:t>基督使徒的保羅</a:t>
            </a:r>
            <a:r>
              <a:rPr lang="zh-CHT" altLang="en-US" sz="2800" dirty="0" smtClean="0">
                <a:latin typeface="黑体"/>
                <a:ea typeface="黑体"/>
                <a:cs typeface="黑体"/>
              </a:rPr>
              <a:t>，</a:t>
            </a:r>
            <a:endParaRPr lang="en-US" altLang="zh-CHT" sz="2800" dirty="0" smtClean="0">
              <a:latin typeface="黑体"/>
              <a:ea typeface="黑体"/>
              <a:cs typeface="黑体"/>
            </a:endParaRPr>
          </a:p>
          <a:p>
            <a:r>
              <a:rPr lang="zh-CN" altLang="en-US" sz="2800" dirty="0" smtClean="0">
                <a:latin typeface="黑体"/>
                <a:ea typeface="黑体"/>
                <a:cs typeface="黑体"/>
              </a:rPr>
              <a:t>加拉太：</a:t>
            </a:r>
            <a:r>
              <a:rPr lang="zh-CHT" altLang="en-US" sz="2800" dirty="0" smtClean="0">
                <a:latin typeface="黑体"/>
                <a:ea typeface="黑体"/>
                <a:cs typeface="黑体"/>
              </a:rPr>
              <a:t>做</a:t>
            </a:r>
            <a:r>
              <a:rPr lang="zh-CHT" altLang="en-US" sz="2800" dirty="0">
                <a:latin typeface="黑体"/>
                <a:ea typeface="黑体"/>
                <a:cs typeface="黑体"/>
              </a:rPr>
              <a:t>使徒的保</a:t>
            </a:r>
            <a:r>
              <a:rPr lang="zh-CHT" altLang="en-US" sz="2800" dirty="0" smtClean="0">
                <a:latin typeface="黑体"/>
                <a:ea typeface="黑体"/>
                <a:cs typeface="黑体"/>
              </a:rPr>
              <a:t>羅</a:t>
            </a:r>
            <a:endParaRPr lang="en-US" altLang="zh-CHT" sz="2800" dirty="0" smtClean="0">
              <a:latin typeface="黑体"/>
              <a:ea typeface="黑体"/>
              <a:cs typeface="黑体"/>
            </a:endParaRPr>
          </a:p>
          <a:p>
            <a:r>
              <a:rPr lang="zh-CHT" altLang="en-US" sz="2800" dirty="0" smtClean="0">
                <a:latin typeface="黑体"/>
                <a:ea typeface="黑体"/>
                <a:cs typeface="黑体"/>
              </a:rPr>
              <a:t>以弗所書：奉神旨意做基督耶穌</a:t>
            </a:r>
            <a:r>
              <a:rPr lang="zh-CHT" altLang="en-US" sz="2800" dirty="0">
                <a:latin typeface="黑体"/>
                <a:ea typeface="黑体"/>
                <a:cs typeface="黑体"/>
              </a:rPr>
              <a:t>使徒的保羅腓</a:t>
            </a:r>
            <a:r>
              <a:rPr lang="zh-CHT" altLang="en-US" sz="2800" dirty="0" smtClean="0">
                <a:latin typeface="黑体"/>
                <a:ea typeface="黑体"/>
                <a:cs typeface="黑体"/>
              </a:rPr>
              <a:t>立比書：</a:t>
            </a:r>
            <a:r>
              <a:rPr lang="zh-CHT" altLang="en-US" sz="2800" dirty="0" smtClean="0">
                <a:solidFill>
                  <a:srgbClr val="FFFF00"/>
                </a:solidFill>
                <a:latin typeface="黑体"/>
                <a:ea typeface="黑体"/>
                <a:cs typeface="黑体"/>
              </a:rPr>
              <a:t>基督耶穌</a:t>
            </a:r>
            <a:r>
              <a:rPr lang="zh-CHT" altLang="en-US" sz="2800" dirty="0">
                <a:solidFill>
                  <a:srgbClr val="FFFF00"/>
                </a:solidFill>
                <a:latin typeface="黑体"/>
                <a:ea typeface="黑体"/>
                <a:cs typeface="黑体"/>
              </a:rPr>
              <a:t>的僕人</a:t>
            </a:r>
            <a:r>
              <a:rPr lang="zh-CHT" altLang="en-US" sz="2800" dirty="0">
                <a:latin typeface="黑体"/>
                <a:ea typeface="黑体"/>
                <a:cs typeface="黑体"/>
              </a:rPr>
              <a:t>保羅和提摩</a:t>
            </a:r>
            <a:r>
              <a:rPr lang="zh-CHT" altLang="en-US" sz="2800" dirty="0" smtClean="0">
                <a:latin typeface="黑体"/>
                <a:ea typeface="黑体"/>
                <a:cs typeface="黑体"/>
              </a:rPr>
              <a:t>太</a:t>
            </a:r>
            <a:endParaRPr lang="en-US" altLang="zh-CHT" sz="2800" dirty="0" smtClean="0">
              <a:latin typeface="黑体"/>
              <a:ea typeface="黑体"/>
              <a:cs typeface="黑体"/>
            </a:endParaRPr>
          </a:p>
          <a:p>
            <a:r>
              <a:rPr lang="zh-CHT" altLang="en-US" sz="2800" dirty="0" smtClean="0">
                <a:latin typeface="黑体"/>
                <a:ea typeface="黑体"/>
                <a:cs typeface="黑体"/>
              </a:rPr>
              <a:t>歌</a:t>
            </a:r>
            <a:r>
              <a:rPr lang="zh-CHT" altLang="en-US" sz="2800" dirty="0">
                <a:latin typeface="黑体"/>
                <a:ea typeface="黑体"/>
                <a:cs typeface="黑体"/>
              </a:rPr>
              <a:t>羅</a:t>
            </a:r>
            <a:r>
              <a:rPr lang="zh-CHT" altLang="en-US" sz="2800" dirty="0" smtClean="0">
                <a:latin typeface="黑体"/>
                <a:ea typeface="黑体"/>
                <a:cs typeface="黑体"/>
              </a:rPr>
              <a:t>西書：奉神旨意做基督耶穌</a:t>
            </a:r>
            <a:r>
              <a:rPr lang="zh-CHT" altLang="en-US" sz="2800" dirty="0">
                <a:latin typeface="黑体"/>
                <a:ea typeface="黑体"/>
                <a:cs typeface="黑体"/>
              </a:rPr>
              <a:t>使徒的保羅帖撒羅尼迦前後：</a:t>
            </a:r>
            <a:r>
              <a:rPr lang="zh-CHT" altLang="en-US" sz="2800" dirty="0" smtClean="0">
                <a:latin typeface="黑体"/>
                <a:ea typeface="黑体"/>
                <a:cs typeface="黑体"/>
              </a:rPr>
              <a:t>保</a:t>
            </a:r>
            <a:r>
              <a:rPr lang="zh-CHT" altLang="en-US" sz="2800" dirty="0">
                <a:latin typeface="黑体"/>
                <a:ea typeface="黑体"/>
                <a:cs typeface="黑体"/>
              </a:rPr>
              <a:t>羅、西拉、提摩</a:t>
            </a:r>
            <a:r>
              <a:rPr lang="zh-CHT" altLang="en-US" sz="2800" dirty="0" smtClean="0">
                <a:latin typeface="黑体"/>
                <a:ea typeface="黑体"/>
                <a:cs typeface="黑体"/>
              </a:rPr>
              <a:t>太</a:t>
            </a:r>
            <a:endParaRPr lang="en-US" altLang="zh-CHT" sz="2800" dirty="0" smtClean="0">
              <a:latin typeface="黑体"/>
              <a:ea typeface="黑体"/>
              <a:cs typeface="黑体"/>
            </a:endParaRPr>
          </a:p>
          <a:p>
            <a:r>
              <a:rPr lang="zh-CHT" altLang="en-US" sz="2800" dirty="0" smtClean="0">
                <a:latin typeface="黑体"/>
                <a:ea typeface="黑体"/>
                <a:cs typeface="黑体"/>
              </a:rPr>
              <a:t>提摩</a:t>
            </a:r>
            <a:r>
              <a:rPr lang="zh-CHT" altLang="en-US" sz="2800" dirty="0">
                <a:latin typeface="黑体"/>
                <a:ea typeface="黑体"/>
                <a:cs typeface="黑体"/>
              </a:rPr>
              <a:t>太前後：</a:t>
            </a:r>
            <a:r>
              <a:rPr lang="zh-CHT" altLang="en-US" sz="2800" dirty="0" smtClean="0">
                <a:latin typeface="黑体"/>
                <a:ea typeface="黑体"/>
                <a:cs typeface="黑体"/>
              </a:rPr>
              <a:t>做基督耶穌</a:t>
            </a:r>
            <a:r>
              <a:rPr lang="zh-CHT" altLang="en-US" sz="2800" dirty="0">
                <a:latin typeface="黑体"/>
                <a:ea typeface="黑体"/>
                <a:cs typeface="黑体"/>
              </a:rPr>
              <a:t>使徒的保</a:t>
            </a:r>
            <a:r>
              <a:rPr lang="zh-CHT" altLang="en-US" sz="2800" dirty="0" smtClean="0">
                <a:latin typeface="黑体"/>
                <a:ea typeface="黑体"/>
                <a:cs typeface="黑体"/>
              </a:rPr>
              <a:t>羅</a:t>
            </a:r>
            <a:endParaRPr lang="en-US" altLang="zh-CHT" sz="2800" dirty="0" smtClean="0">
              <a:latin typeface="黑体"/>
              <a:ea typeface="黑体"/>
              <a:cs typeface="黑体"/>
            </a:endParaRPr>
          </a:p>
          <a:p>
            <a:r>
              <a:rPr lang="zh-CHT" altLang="en-US" sz="2800" dirty="0" smtClean="0">
                <a:latin typeface="黑体"/>
                <a:ea typeface="黑体"/>
                <a:cs typeface="黑体"/>
              </a:rPr>
              <a:t>提多書：</a:t>
            </a:r>
            <a:r>
              <a:rPr lang="zh-CHT" altLang="en-US" sz="2800" dirty="0" smtClean="0">
                <a:solidFill>
                  <a:srgbClr val="FFFF00"/>
                </a:solidFill>
                <a:latin typeface="黑体"/>
                <a:ea typeface="黑体"/>
                <a:cs typeface="黑体"/>
              </a:rPr>
              <a:t>神的</a:t>
            </a:r>
            <a:r>
              <a:rPr lang="zh-CHT" altLang="en-US" sz="2800" dirty="0">
                <a:solidFill>
                  <a:srgbClr val="FFFF00"/>
                </a:solidFill>
                <a:latin typeface="黑体"/>
                <a:ea typeface="黑体"/>
                <a:cs typeface="黑体"/>
              </a:rPr>
              <a:t>僕人</a:t>
            </a:r>
            <a:r>
              <a:rPr lang="zh-CHT" altLang="en-US" sz="2800" dirty="0">
                <a:latin typeface="黑体"/>
                <a:ea typeface="黑体"/>
                <a:cs typeface="黑体"/>
              </a:rPr>
              <a:t>、耶穌基督的使徒保</a:t>
            </a:r>
            <a:r>
              <a:rPr lang="zh-CHT" altLang="en-US" sz="2800" dirty="0" smtClean="0">
                <a:latin typeface="黑体"/>
                <a:ea typeface="黑体"/>
                <a:cs typeface="黑体"/>
              </a:rPr>
              <a:t>羅</a:t>
            </a:r>
            <a:endParaRPr lang="en-US" altLang="zh-CHT" sz="2800" dirty="0" smtClean="0">
              <a:latin typeface="黑体"/>
              <a:ea typeface="黑体"/>
              <a:cs typeface="黑体"/>
            </a:endParaRPr>
          </a:p>
          <a:p>
            <a:r>
              <a:rPr lang="zh-CHT" altLang="en-US" sz="2800" dirty="0" smtClean="0">
                <a:latin typeface="黑体"/>
                <a:ea typeface="黑体"/>
                <a:cs typeface="黑体"/>
              </a:rPr>
              <a:t>腓利門書：為基督耶穌被囚</a:t>
            </a:r>
            <a:r>
              <a:rPr lang="zh-CHT" altLang="en-US" sz="2800" dirty="0">
                <a:latin typeface="黑体"/>
                <a:ea typeface="黑体"/>
                <a:cs typeface="黑体"/>
              </a:rPr>
              <a:t>的保羅</a:t>
            </a:r>
            <a:endParaRPr lang="en-US" sz="2800" dirty="0">
              <a:latin typeface="黑体"/>
              <a:ea typeface="黑体"/>
              <a:cs typeface="黑体"/>
            </a:endParaRPr>
          </a:p>
        </p:txBody>
      </p:sp>
    </p:spTree>
    <p:extLst>
      <p:ext uri="{BB962C8B-B14F-4D97-AF65-F5344CB8AC3E}">
        <p14:creationId xmlns:p14="http://schemas.microsoft.com/office/powerpoint/2010/main" val="22359048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5400" y="279401"/>
            <a:ext cx="743174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altLang="zh-CN" sz="3200" dirty="0" smtClean="0">
                <a:solidFill>
                  <a:srgbClr val="FFFFFF"/>
                </a:solidFill>
                <a:latin typeface="宋体"/>
                <a:ea typeface="宋体"/>
                <a:cs typeface="宋体"/>
              </a:rPr>
              <a:t>	</a:t>
            </a:r>
            <a:r>
              <a:rPr lang="zh-CN" altLang="en-US" sz="3200" dirty="0" smtClean="0">
                <a:solidFill>
                  <a:srgbClr val="FFFFFF"/>
                </a:solidFill>
                <a:latin typeface="宋体"/>
                <a:ea typeface="宋体"/>
                <a:cs typeface="宋体"/>
              </a:rPr>
              <a:t>挑战：</a:t>
            </a:r>
            <a:endParaRPr lang="en-US" altLang="zh-CN" sz="3200" dirty="0">
              <a:solidFill>
                <a:srgbClr val="FFFFFF"/>
              </a:solidFill>
              <a:latin typeface="宋体"/>
              <a:ea typeface="宋体"/>
              <a:cs typeface="宋体"/>
            </a:endParaRPr>
          </a:p>
          <a:p>
            <a:pPr lvl="3">
              <a:defRPr/>
            </a:pPr>
            <a:endParaRPr lang="en-US" altLang="zh-CN" sz="3200" dirty="0" smtClean="0">
              <a:latin typeface="宋体"/>
              <a:ea typeface="宋体"/>
              <a:cs typeface="宋体"/>
            </a:endParaRPr>
          </a:p>
          <a:p>
            <a:pPr lvl="3">
              <a:defRPr/>
            </a:pPr>
            <a:r>
              <a:rPr lang="zh-CN" altLang="en-US" sz="3200" dirty="0" smtClean="0">
                <a:latin typeface="黑体"/>
                <a:ea typeface="黑体"/>
                <a:cs typeface="黑体"/>
              </a:rPr>
              <a:t>順服權柄</a:t>
            </a:r>
            <a:endParaRPr lang="en-US" altLang="zh-CN" sz="3200" dirty="0" smtClean="0">
              <a:solidFill>
                <a:srgbClr val="FFFF00"/>
              </a:solidFill>
              <a:latin typeface="宋体"/>
              <a:ea typeface="宋体"/>
              <a:cs typeface="宋体"/>
            </a:endParaRPr>
          </a:p>
          <a:p>
            <a:pPr lvl="3">
              <a:defRPr/>
            </a:pPr>
            <a:endParaRPr lang="en-US" altLang="zh-CN" sz="3200" dirty="0" smtClean="0">
              <a:solidFill>
                <a:srgbClr val="FFFFFF"/>
              </a:solidFill>
              <a:latin typeface="宋体"/>
              <a:ea typeface="宋体"/>
              <a:cs typeface="宋体"/>
            </a:endParaRPr>
          </a:p>
          <a:p>
            <a:pPr lvl="3">
              <a:defRPr/>
            </a:pPr>
            <a:r>
              <a:rPr lang="en-US" sz="3200" dirty="0" smtClean="0">
                <a:latin typeface="黑体"/>
                <a:ea typeface="黑体"/>
                <a:cs typeface="黑体"/>
              </a:rPr>
              <a:t>羅馬</a:t>
            </a:r>
            <a:r>
              <a:rPr lang="en-US" sz="3200" dirty="0">
                <a:latin typeface="黑体"/>
                <a:ea typeface="黑体"/>
                <a:cs typeface="黑体"/>
              </a:rPr>
              <a:t>書</a:t>
            </a:r>
            <a:r>
              <a:rPr lang="zh-CN" altLang="zh-CN" sz="3200" dirty="0">
                <a:latin typeface="黑体"/>
                <a:ea typeface="黑体"/>
                <a:cs typeface="黑体"/>
              </a:rPr>
              <a:t>1</a:t>
            </a:r>
            <a:r>
              <a:rPr lang="en-US" altLang="zh-CN" sz="3200" dirty="0">
                <a:latin typeface="黑体"/>
                <a:ea typeface="黑体"/>
                <a:cs typeface="黑体"/>
              </a:rPr>
              <a:t>3</a:t>
            </a:r>
            <a:r>
              <a:rPr lang="zh-CN" altLang="en-US" sz="3200" dirty="0">
                <a:latin typeface="黑体"/>
                <a:ea typeface="黑体"/>
                <a:cs typeface="黑体"/>
              </a:rPr>
              <a:t>：</a:t>
            </a:r>
            <a:r>
              <a:rPr lang="en-US" altLang="zh-CN" sz="3200" baseline="30000" dirty="0">
                <a:latin typeface="黑体"/>
                <a:ea typeface="黑体"/>
                <a:cs typeface="黑体"/>
              </a:rPr>
              <a:t>1</a:t>
            </a:r>
            <a:r>
              <a:rPr lang="zh-CN" altLang="en-US" sz="3200" dirty="0">
                <a:latin typeface="黑体"/>
                <a:ea typeface="黑体"/>
                <a:cs typeface="黑体"/>
              </a:rPr>
              <a:t>在上有權柄的，人人當順服他，因為沒有權柄不是出於神的，凡掌權的都是神所命的。</a:t>
            </a:r>
            <a:r>
              <a:rPr lang="en-US" sz="3200" baseline="30000" dirty="0">
                <a:latin typeface="黑体"/>
                <a:ea typeface="黑体"/>
                <a:cs typeface="黑体"/>
              </a:rPr>
              <a:t>2 </a:t>
            </a:r>
            <a:r>
              <a:rPr lang="zh-CN" altLang="en-US" sz="3200" dirty="0">
                <a:latin typeface="黑体"/>
                <a:ea typeface="黑体"/>
                <a:cs typeface="黑体"/>
              </a:rPr>
              <a:t>所以，抗拒掌權的就是抗拒神的命，抗拒的必自取刑罰。</a:t>
            </a:r>
            <a:r>
              <a:rPr lang="en-US" sz="3200" dirty="0"/>
              <a:t> </a:t>
            </a:r>
            <a:r>
              <a:rPr lang="en-US" sz="3200" dirty="0" smtClean="0">
                <a:solidFill>
                  <a:srgbClr val="FFFFFF"/>
                </a:solidFill>
              </a:rPr>
              <a:t> </a:t>
            </a:r>
            <a:endParaRPr lang="en-US" sz="3200" dirty="0">
              <a:solidFill>
                <a:srgbClr val="FFFFFF"/>
              </a:solidFill>
            </a:endParaRPr>
          </a:p>
        </p:txBody>
      </p:sp>
    </p:spTree>
    <p:extLst>
      <p:ext uri="{BB962C8B-B14F-4D97-AF65-F5344CB8AC3E}">
        <p14:creationId xmlns:p14="http://schemas.microsoft.com/office/powerpoint/2010/main" val="5800358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5400" y="279401"/>
            <a:ext cx="743174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altLang="zh-CN" sz="3200" dirty="0" smtClean="0">
                <a:solidFill>
                  <a:srgbClr val="FFFFFF"/>
                </a:solidFill>
                <a:latin typeface="宋体"/>
                <a:ea typeface="宋体"/>
                <a:cs typeface="宋体"/>
              </a:rPr>
              <a:t>	</a:t>
            </a:r>
            <a:r>
              <a:rPr lang="zh-CN" altLang="en-US" sz="3200" dirty="0" smtClean="0">
                <a:solidFill>
                  <a:srgbClr val="FFFFFF"/>
                </a:solidFill>
                <a:latin typeface="宋体"/>
                <a:ea typeface="宋体"/>
                <a:cs typeface="宋体"/>
              </a:rPr>
              <a:t>本周挑战：</a:t>
            </a:r>
            <a:endParaRPr lang="en-US" altLang="zh-CN" sz="3200" dirty="0">
              <a:solidFill>
                <a:srgbClr val="FFFFFF"/>
              </a:solidFill>
              <a:latin typeface="宋体"/>
              <a:ea typeface="宋体"/>
              <a:cs typeface="宋体"/>
            </a:endParaRPr>
          </a:p>
          <a:p>
            <a:pPr lvl="3">
              <a:defRPr/>
            </a:pPr>
            <a:endParaRPr lang="en-US" altLang="zh-CN" sz="3200" dirty="0" smtClean="0">
              <a:latin typeface="宋体"/>
              <a:ea typeface="宋体"/>
              <a:cs typeface="宋体"/>
            </a:endParaRPr>
          </a:p>
          <a:p>
            <a:pPr lvl="3">
              <a:defRPr/>
            </a:pPr>
            <a:r>
              <a:rPr lang="zh-CN" altLang="en-US" sz="3200" dirty="0" smtClean="0">
                <a:latin typeface="黑体"/>
                <a:ea typeface="黑体"/>
                <a:cs typeface="黑体"/>
              </a:rPr>
              <a:t>为基督缘故</a:t>
            </a:r>
            <a:r>
              <a:rPr lang="zh-CN" altLang="en-US" sz="3200" dirty="0" smtClean="0">
                <a:latin typeface="黑体"/>
                <a:ea typeface="黑体"/>
                <a:cs typeface="黑体"/>
              </a:rPr>
              <a:t>順服權柄</a:t>
            </a:r>
            <a:endParaRPr lang="en-US" altLang="zh-CN" sz="3200" dirty="0" smtClean="0">
              <a:solidFill>
                <a:srgbClr val="FFFF00"/>
              </a:solidFill>
              <a:latin typeface="宋体"/>
              <a:ea typeface="宋体"/>
              <a:cs typeface="宋体"/>
            </a:endParaRPr>
          </a:p>
          <a:p>
            <a:pPr lvl="3">
              <a:defRPr/>
            </a:pPr>
            <a:endParaRPr lang="en-US" altLang="zh-CN" sz="3200" dirty="0" smtClean="0">
              <a:solidFill>
                <a:srgbClr val="FFFFFF"/>
              </a:solidFill>
              <a:latin typeface="宋体"/>
              <a:ea typeface="宋体"/>
              <a:cs typeface="宋体"/>
            </a:endParaRPr>
          </a:p>
          <a:p>
            <a:pPr lvl="3">
              <a:defRPr/>
            </a:pPr>
            <a:r>
              <a:rPr lang="en-US" sz="3200" dirty="0" smtClean="0">
                <a:latin typeface="黑体"/>
                <a:ea typeface="黑体"/>
                <a:cs typeface="黑体"/>
              </a:rPr>
              <a:t>羅馬</a:t>
            </a:r>
            <a:r>
              <a:rPr lang="en-US" sz="3200" dirty="0">
                <a:latin typeface="黑体"/>
                <a:ea typeface="黑体"/>
                <a:cs typeface="黑体"/>
              </a:rPr>
              <a:t>書</a:t>
            </a:r>
            <a:r>
              <a:rPr lang="zh-CN" altLang="zh-CN" sz="3200" dirty="0">
                <a:latin typeface="黑体"/>
                <a:ea typeface="黑体"/>
                <a:cs typeface="黑体"/>
              </a:rPr>
              <a:t>1</a:t>
            </a:r>
            <a:r>
              <a:rPr lang="en-US" altLang="zh-CN" sz="3200" dirty="0">
                <a:latin typeface="黑体"/>
                <a:ea typeface="黑体"/>
                <a:cs typeface="黑体"/>
              </a:rPr>
              <a:t>3</a:t>
            </a:r>
            <a:r>
              <a:rPr lang="zh-CN" altLang="en-US" sz="3200" dirty="0">
                <a:latin typeface="黑体"/>
                <a:ea typeface="黑体"/>
                <a:cs typeface="黑体"/>
              </a:rPr>
              <a:t>：</a:t>
            </a:r>
            <a:r>
              <a:rPr lang="en-US" altLang="zh-CN" sz="3200" baseline="30000" dirty="0">
                <a:latin typeface="黑体"/>
                <a:ea typeface="黑体"/>
                <a:cs typeface="黑体"/>
              </a:rPr>
              <a:t>1</a:t>
            </a:r>
            <a:r>
              <a:rPr lang="zh-CN" altLang="en-US" sz="3200" dirty="0">
                <a:latin typeface="黑体"/>
                <a:ea typeface="黑体"/>
                <a:cs typeface="黑体"/>
              </a:rPr>
              <a:t>在上有權柄的，人人當順服他，因為沒有權柄不是出於神的，凡掌權的都是神所命的。</a:t>
            </a:r>
            <a:r>
              <a:rPr lang="en-US" sz="3200" baseline="30000" dirty="0">
                <a:latin typeface="黑体"/>
                <a:ea typeface="黑体"/>
                <a:cs typeface="黑体"/>
              </a:rPr>
              <a:t>2 </a:t>
            </a:r>
            <a:r>
              <a:rPr lang="zh-CN" altLang="en-US" sz="3200" dirty="0">
                <a:latin typeface="黑体"/>
                <a:ea typeface="黑体"/>
                <a:cs typeface="黑体"/>
              </a:rPr>
              <a:t>所以，抗拒掌權的就是抗拒神的命，抗拒的必自取刑罰。</a:t>
            </a:r>
            <a:r>
              <a:rPr lang="en-US" sz="3200" dirty="0"/>
              <a:t> </a:t>
            </a:r>
            <a:r>
              <a:rPr lang="en-US" sz="3200" dirty="0" smtClean="0">
                <a:solidFill>
                  <a:srgbClr val="FFFFFF"/>
                </a:solidFill>
              </a:rPr>
              <a:t> </a:t>
            </a:r>
            <a:endParaRPr lang="en-US" sz="3200" dirty="0">
              <a:solidFill>
                <a:srgbClr val="FFFFFF"/>
              </a:solidFill>
            </a:endParaRPr>
          </a:p>
        </p:txBody>
      </p:sp>
    </p:spTree>
    <p:extLst>
      <p:ext uri="{BB962C8B-B14F-4D97-AF65-F5344CB8AC3E}">
        <p14:creationId xmlns:p14="http://schemas.microsoft.com/office/powerpoint/2010/main" val="213220464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0" y="-127000"/>
            <a:ext cx="7772400" cy="6985000"/>
          </a:xfrm>
        </p:spPr>
        <p:txBody>
          <a:bodyPr/>
          <a:lstStyle/>
          <a:p>
            <a:pPr algn="l" eaLnBrk="1">
              <a:spcBef>
                <a:spcPts val="0"/>
              </a:spcBef>
              <a:defRPr/>
            </a:pPr>
            <a:r>
              <a:rPr lang="en-US" sz="3200" b="0" dirty="0">
                <a:latin typeface="黑体"/>
                <a:ea typeface="黑体"/>
                <a:cs typeface="黑体"/>
              </a:rPr>
              <a:t>羅馬書</a:t>
            </a:r>
            <a:r>
              <a:rPr lang="zh-CN" altLang="zh-CN" sz="3200" b="0" dirty="0" smtClean="0">
                <a:latin typeface="黑体"/>
                <a:ea typeface="黑体"/>
                <a:cs typeface="黑体"/>
              </a:rPr>
              <a:t>1</a:t>
            </a:r>
            <a:r>
              <a:rPr lang="en-US" altLang="zh-CN" sz="3200" b="0" dirty="0">
                <a:latin typeface="黑体"/>
                <a:ea typeface="黑体"/>
                <a:cs typeface="黑体"/>
              </a:rPr>
              <a:t>3</a:t>
            </a:r>
            <a:r>
              <a:rPr lang="zh-CN" altLang="en-US" sz="3200" b="0" dirty="0" smtClean="0">
                <a:latin typeface="黑体"/>
                <a:ea typeface="黑体"/>
                <a:cs typeface="黑体"/>
              </a:rPr>
              <a:t>：</a:t>
            </a:r>
            <a:r>
              <a:rPr lang="en-US" altLang="zh-CN" sz="3200" b="0" baseline="30000" dirty="0" smtClean="0">
                <a:effectLst/>
                <a:latin typeface="黑体"/>
                <a:ea typeface="黑体"/>
                <a:cs typeface="黑体"/>
              </a:rPr>
              <a:t>1</a:t>
            </a:r>
            <a:r>
              <a:rPr lang="zh-CN" altLang="en-US" sz="3200" dirty="0" smtClean="0">
                <a:effectLst/>
                <a:latin typeface="黑体"/>
                <a:ea typeface="黑体"/>
                <a:cs typeface="黑体"/>
              </a:rPr>
              <a:t>在上有權柄的</a:t>
            </a:r>
            <a:r>
              <a:rPr lang="zh-CN" altLang="en-US" sz="3200" dirty="0">
                <a:effectLst/>
                <a:latin typeface="黑体"/>
                <a:ea typeface="黑体"/>
                <a:cs typeface="黑体"/>
              </a:rPr>
              <a:t>，人人當順服他，因為沒有權柄不是出於神的，凡掌權的都是神所命的。</a:t>
            </a:r>
            <a:r>
              <a:rPr lang="en-US" sz="3200" baseline="30000" dirty="0">
                <a:effectLst/>
                <a:latin typeface="黑体"/>
                <a:ea typeface="黑体"/>
                <a:cs typeface="黑体"/>
              </a:rPr>
              <a:t>2 </a:t>
            </a:r>
            <a:r>
              <a:rPr lang="zh-CN" altLang="en-US" sz="3200" dirty="0">
                <a:effectLst/>
                <a:latin typeface="黑体"/>
                <a:ea typeface="黑体"/>
                <a:cs typeface="黑体"/>
              </a:rPr>
              <a:t>所以，抗拒掌權的就是抗拒神的命，抗拒的必</a:t>
            </a:r>
            <a:r>
              <a:rPr lang="zh-CN" altLang="en-US" sz="3200" dirty="0" smtClean="0">
                <a:effectLst/>
                <a:latin typeface="黑体"/>
                <a:ea typeface="黑体"/>
                <a:cs typeface="黑体"/>
              </a:rPr>
              <a:t>自取刑罰。</a:t>
            </a:r>
            <a:r>
              <a:rPr lang="en-US" sz="3200" baseline="30000" dirty="0" smtClean="0">
                <a:effectLst/>
                <a:latin typeface="黑体"/>
                <a:ea typeface="黑体"/>
                <a:cs typeface="黑体"/>
              </a:rPr>
              <a:t>3</a:t>
            </a:r>
            <a:r>
              <a:rPr lang="en-US" sz="3200" baseline="30000" dirty="0">
                <a:effectLst/>
                <a:latin typeface="黑体"/>
                <a:ea typeface="黑体"/>
                <a:cs typeface="黑体"/>
              </a:rPr>
              <a:t> </a:t>
            </a:r>
            <a:r>
              <a:rPr lang="zh-CN" altLang="en-US" sz="3200" dirty="0">
                <a:effectLst/>
                <a:latin typeface="黑体"/>
                <a:ea typeface="黑体"/>
                <a:cs typeface="黑体"/>
              </a:rPr>
              <a:t>做官的原不是叫行善的懼怕，乃是叫作惡的懼怕。你願意不懼怕掌權的嗎？你只要行善，就可得</a:t>
            </a:r>
            <a:r>
              <a:rPr lang="zh-CN" altLang="en-US" sz="3200" dirty="0" smtClean="0">
                <a:effectLst/>
                <a:latin typeface="黑体"/>
                <a:ea typeface="黑体"/>
                <a:cs typeface="黑体"/>
              </a:rPr>
              <a:t>他的稱讚</a:t>
            </a:r>
            <a:r>
              <a:rPr lang="zh-CN" altLang="en-US" sz="3200" dirty="0">
                <a:effectLst/>
                <a:latin typeface="黑体"/>
                <a:ea typeface="黑体"/>
                <a:cs typeface="黑体"/>
              </a:rPr>
              <a:t>；</a:t>
            </a:r>
            <a:r>
              <a:rPr lang="en-US" sz="3200" dirty="0">
                <a:effectLst/>
                <a:latin typeface="黑体"/>
                <a:ea typeface="黑体"/>
                <a:cs typeface="黑体"/>
              </a:rPr>
              <a:t> </a:t>
            </a:r>
            <a:r>
              <a:rPr lang="en-US" sz="3200" baseline="30000" dirty="0">
                <a:effectLst/>
                <a:latin typeface="黑体"/>
                <a:ea typeface="黑体"/>
                <a:cs typeface="黑体"/>
              </a:rPr>
              <a:t>4 </a:t>
            </a:r>
            <a:r>
              <a:rPr lang="zh-CN" altLang="en-US" sz="3200" dirty="0">
                <a:effectLst/>
                <a:latin typeface="黑体"/>
                <a:ea typeface="黑体"/>
                <a:cs typeface="黑体"/>
              </a:rPr>
              <a:t>因為他是神的用人，是於你有益的。你若作惡，卻當懼怕；因為他不是空空地佩劍，他是神的用人，是申冤的，刑罰那作惡的。</a:t>
            </a:r>
            <a:r>
              <a:rPr lang="en-US" sz="3200" dirty="0">
                <a:effectLst/>
                <a:latin typeface="黑体"/>
                <a:ea typeface="黑体"/>
                <a:cs typeface="黑体"/>
              </a:rPr>
              <a:t> </a:t>
            </a:r>
            <a:endParaRPr lang="en-US" sz="3200" b="0" dirty="0">
              <a:latin typeface="黑体"/>
              <a:ea typeface="黑体"/>
              <a:cs typeface="黑体"/>
            </a:endParaRPr>
          </a:p>
        </p:txBody>
      </p:sp>
    </p:spTree>
    <p:extLst>
      <p:ext uri="{BB962C8B-B14F-4D97-AF65-F5344CB8AC3E}">
        <p14:creationId xmlns:p14="http://schemas.microsoft.com/office/powerpoint/2010/main" val="9528446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981200" y="685800"/>
            <a:ext cx="6858000" cy="6985000"/>
          </a:xfrm>
        </p:spPr>
        <p:txBody>
          <a:bodyPr/>
          <a:lstStyle/>
          <a:p>
            <a:pPr algn="l" eaLnBrk="1">
              <a:spcBef>
                <a:spcPts val="0"/>
              </a:spcBef>
              <a:defRPr/>
            </a:pPr>
            <a:r>
              <a:rPr lang="en-US" sz="3200" b="0" dirty="0">
                <a:solidFill>
                  <a:srgbClr val="FFFFFF"/>
                </a:solidFill>
                <a:latin typeface="黑体"/>
                <a:ea typeface="黑体"/>
                <a:cs typeface="黑体"/>
              </a:rPr>
              <a:t>羅馬書</a:t>
            </a:r>
            <a:r>
              <a:rPr lang="zh-CN" altLang="zh-CN" sz="3200" b="0" dirty="0" smtClean="0">
                <a:latin typeface="黑体"/>
                <a:ea typeface="黑体"/>
                <a:cs typeface="黑体"/>
              </a:rPr>
              <a:t>1</a:t>
            </a:r>
            <a:r>
              <a:rPr lang="en-US" altLang="zh-CN" sz="3200" b="0" dirty="0" smtClean="0">
                <a:latin typeface="黑体"/>
                <a:ea typeface="黑体"/>
                <a:cs typeface="黑体"/>
              </a:rPr>
              <a:t>3</a:t>
            </a:r>
            <a:r>
              <a:rPr lang="zh-CN" altLang="en-US" sz="3200" b="0" dirty="0" smtClean="0">
                <a:latin typeface="黑体"/>
                <a:ea typeface="黑体"/>
                <a:cs typeface="黑体"/>
              </a:rPr>
              <a:t>：</a:t>
            </a:r>
            <a:r>
              <a:rPr lang="en-US" sz="3200" baseline="30000" dirty="0" smtClean="0">
                <a:effectLst/>
              </a:rPr>
              <a:t>5</a:t>
            </a:r>
            <a:r>
              <a:rPr lang="en-US" sz="3200" baseline="30000" dirty="0">
                <a:effectLst/>
              </a:rPr>
              <a:t> </a:t>
            </a:r>
            <a:r>
              <a:rPr lang="zh-CN" altLang="en-US" sz="3200" dirty="0">
                <a:effectLst/>
              </a:rPr>
              <a:t>所以你們必須順服，不但是因為刑罰，也是因為良心。</a:t>
            </a:r>
            <a:r>
              <a:rPr lang="en-US" sz="3200" dirty="0">
                <a:effectLst/>
              </a:rPr>
              <a:t> </a:t>
            </a:r>
            <a:r>
              <a:rPr lang="en-US" sz="3200" baseline="30000" dirty="0">
                <a:effectLst/>
              </a:rPr>
              <a:t>6 </a:t>
            </a:r>
            <a:r>
              <a:rPr lang="zh-CN" altLang="en-US" sz="3200" dirty="0">
                <a:effectLst/>
              </a:rPr>
              <a:t>你們納糧也為這個緣故，因他們是神的差役，常常特管這事。</a:t>
            </a:r>
            <a:r>
              <a:rPr lang="en-US" sz="3200" dirty="0">
                <a:effectLst/>
              </a:rPr>
              <a:t> </a:t>
            </a:r>
            <a:r>
              <a:rPr lang="en-US" sz="3200" baseline="30000" dirty="0">
                <a:effectLst/>
              </a:rPr>
              <a:t>7 </a:t>
            </a:r>
            <a:r>
              <a:rPr lang="zh-CN" altLang="en-US" sz="3200" dirty="0">
                <a:effectLst/>
              </a:rPr>
              <a:t>凡人所當得的，就給他：當得糧的，給他納糧；當得稅的，給他上稅；當懼怕的，懼怕他；當恭敬的，恭敬他。</a:t>
            </a:r>
            <a:r>
              <a:rPr lang="en-US" sz="3200" dirty="0">
                <a:effectLst/>
              </a:rPr>
              <a:t> </a:t>
            </a:r>
            <a:endParaRPr lang="en-US" sz="3200" b="0" dirty="0">
              <a:latin typeface="黑体"/>
              <a:ea typeface="黑体"/>
              <a:cs typeface="黑体"/>
            </a:endParaRPr>
          </a:p>
        </p:txBody>
      </p:sp>
    </p:spTree>
    <p:extLst>
      <p:ext uri="{BB962C8B-B14F-4D97-AF65-F5344CB8AC3E}">
        <p14:creationId xmlns:p14="http://schemas.microsoft.com/office/powerpoint/2010/main" val="1542665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718236" y="787400"/>
            <a:ext cx="7197165" cy="6739965"/>
          </a:xfrm>
        </p:spPr>
        <p:txBody>
          <a:bodyPr/>
          <a:lstStyle/>
          <a:p>
            <a:pPr algn="l"/>
            <a:r>
              <a:rPr lang="en-US" sz="3200" kern="1200" dirty="0">
                <a:effectLst/>
                <a:latin typeface="Arial" charset="0"/>
                <a:ea typeface="宋体" pitchFamily="2" charset="-122"/>
              </a:rPr>
              <a:t>“不愛他所看見的弟兄，就不能愛沒有看見的神”(約翰一書3:20b)。类似的，不順服我们所看見的權柄，就不能順服沒有看見的神，因为在上有權柄的</a:t>
            </a:r>
          </a:p>
          <a:p>
            <a:pPr marL="457200" lvl="0" indent="-457200" algn="l">
              <a:buClrTx/>
              <a:buFont typeface="Wingdings" charset="2"/>
              <a:buChar char="u"/>
            </a:pPr>
            <a:r>
              <a:rPr lang="en-US" sz="3200" kern="1200" dirty="0" smtClean="0">
                <a:effectLst/>
                <a:latin typeface="Arial" charset="0"/>
                <a:ea typeface="宋体" pitchFamily="2" charset="-122"/>
              </a:rPr>
              <a:t>	被</a:t>
            </a:r>
            <a:r>
              <a:rPr lang="en-US" sz="3200" kern="1200" dirty="0">
                <a:effectLst/>
                <a:latin typeface="Arial" charset="0"/>
                <a:ea typeface="宋体" pitchFamily="2" charset="-122"/>
              </a:rPr>
              <a:t>神所</a:t>
            </a:r>
            <a:r>
              <a:rPr lang="en-US" sz="3200" kern="1200" dirty="0" smtClean="0">
                <a:effectLst/>
                <a:latin typeface="Arial" charset="0"/>
                <a:ea typeface="宋体" pitchFamily="2" charset="-122"/>
              </a:rPr>
              <a:t>命</a:t>
            </a:r>
          </a:p>
          <a:p>
            <a:pPr marL="457200" lvl="0" indent="-457200" algn="l">
              <a:buClrTx/>
              <a:buFont typeface="Wingdings" charset="2"/>
              <a:buChar char="u"/>
            </a:pPr>
            <a:r>
              <a:rPr lang="en-US" sz="3200" kern="1200" dirty="0" smtClean="0">
                <a:effectLst/>
                <a:latin typeface="Arial" charset="0"/>
                <a:ea typeface="宋体" pitchFamily="2" charset="-122"/>
              </a:rPr>
              <a:t>	被</a:t>
            </a:r>
            <a:r>
              <a:rPr lang="en-US" sz="3200" kern="1200" dirty="0">
                <a:effectLst/>
                <a:latin typeface="Arial" charset="0"/>
                <a:ea typeface="宋体" pitchFamily="2" charset="-122"/>
              </a:rPr>
              <a:t>神所用</a:t>
            </a:r>
            <a:endParaRPr lang="en-US" sz="3200" b="0" dirty="0">
              <a:latin typeface="黑体"/>
              <a:ea typeface="黑体"/>
              <a:cs typeface="黑体"/>
            </a:endParaRPr>
          </a:p>
        </p:txBody>
      </p:sp>
    </p:spTree>
    <p:extLst>
      <p:ext uri="{BB962C8B-B14F-4D97-AF65-F5344CB8AC3E}">
        <p14:creationId xmlns:p14="http://schemas.microsoft.com/office/powerpoint/2010/main" val="33573172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2743200" y="177800"/>
            <a:ext cx="6248400" cy="6460565"/>
          </a:xfrm>
        </p:spPr>
        <p:txBody>
          <a:bodyPr/>
          <a:lstStyle/>
          <a:p>
            <a:pPr marL="0" lvl="0" indent="0" algn="l">
              <a:buClrTx/>
            </a:pPr>
            <a:r>
              <a:rPr lang="en-US" altLang="zh-CN" sz="4000" kern="1200" dirty="0">
                <a:effectLst/>
                <a:latin typeface="黑体"/>
                <a:ea typeface="黑体"/>
                <a:cs typeface="黑体"/>
              </a:rPr>
              <a:t>	</a:t>
            </a:r>
            <a:r>
              <a:rPr lang="zh-CN" altLang="en-US" sz="4000" kern="1200" dirty="0" smtClean="0">
                <a:effectLst/>
                <a:latin typeface="黑体"/>
                <a:ea typeface="黑体"/>
                <a:cs typeface="黑体"/>
              </a:rPr>
              <a:t>看</a:t>
            </a:r>
            <a:r>
              <a:rPr lang="en-US" sz="4000" kern="1200" dirty="0" smtClean="0">
                <a:effectLst/>
                <a:latin typeface="黑体"/>
                <a:ea typeface="黑体"/>
                <a:cs typeface="黑体"/>
              </a:rPr>
              <a:t>神</a:t>
            </a:r>
            <a:r>
              <a:rPr lang="zh-CN" altLang="en-US" sz="4000" kern="1200" dirty="0" smtClean="0">
                <a:effectLst/>
                <a:latin typeface="黑体"/>
                <a:ea typeface="黑体"/>
                <a:cs typeface="黑体"/>
              </a:rPr>
              <a:t>怎么</a:t>
            </a:r>
            <a:r>
              <a:rPr lang="en-US" sz="4000" kern="1200" dirty="0" smtClean="0">
                <a:effectLst/>
                <a:latin typeface="黑体"/>
                <a:ea typeface="黑体"/>
                <a:cs typeface="黑体"/>
              </a:rPr>
              <a:t>用</a:t>
            </a:r>
          </a:p>
          <a:p>
            <a:pPr marL="457200" indent="-457200" algn="l">
              <a:buClrTx/>
              <a:buFont typeface="Wingdings" charset="2"/>
              <a:buChar char="u"/>
            </a:pPr>
            <a:r>
              <a:rPr lang="zh-CN" altLang="en-US" sz="4000" dirty="0" smtClean="0">
                <a:latin typeface="黑体"/>
                <a:ea typeface="黑体"/>
                <a:cs typeface="黑体"/>
              </a:rPr>
              <a:t>向外看</a:t>
            </a:r>
            <a:endParaRPr lang="en-US" altLang="zh-CN" sz="3200" dirty="0">
              <a:latin typeface="黑体"/>
              <a:ea typeface="黑体"/>
              <a:cs typeface="黑体"/>
            </a:endParaRPr>
          </a:p>
          <a:p>
            <a:pPr marL="857250" lvl="1" indent="-457200">
              <a:buClrTx/>
              <a:buFont typeface="Wingdings" charset="2"/>
              <a:buChar char="ü"/>
            </a:pPr>
            <a:r>
              <a:rPr lang="zh-CN" altLang="en-US" sz="3200" kern="1200" dirty="0" smtClean="0">
                <a:effectLst/>
                <a:latin typeface="黑体"/>
                <a:ea typeface="黑体"/>
                <a:cs typeface="黑体"/>
              </a:rPr>
              <a:t>因為刑罰</a:t>
            </a:r>
            <a:endParaRPr lang="en-US" altLang="zh-CN" sz="3200" kern="1200" dirty="0" smtClean="0">
              <a:effectLst/>
              <a:latin typeface="黑体"/>
              <a:ea typeface="黑体"/>
              <a:cs typeface="黑体"/>
            </a:endParaRPr>
          </a:p>
          <a:p>
            <a:pPr marL="457200" indent="-457200" algn="l">
              <a:buClrTx/>
              <a:buFont typeface="Wingdings" charset="2"/>
              <a:buChar char="u"/>
            </a:pPr>
            <a:r>
              <a:rPr lang="zh-CN" altLang="en-US" sz="4000" dirty="0" smtClean="0">
                <a:latin typeface="黑体"/>
                <a:ea typeface="黑体"/>
                <a:cs typeface="黑体"/>
              </a:rPr>
              <a:t>向内看</a:t>
            </a:r>
            <a:endParaRPr lang="en-US" altLang="zh-CN" sz="4000" dirty="0" smtClean="0">
              <a:latin typeface="黑体"/>
              <a:ea typeface="黑体"/>
              <a:cs typeface="黑体"/>
            </a:endParaRPr>
          </a:p>
          <a:p>
            <a:pPr marL="857250" lvl="1" indent="-457200">
              <a:buClrTx/>
              <a:buFont typeface="Wingdings" charset="2"/>
              <a:buChar char="ü"/>
            </a:pPr>
            <a:r>
              <a:rPr lang="zh-CN" altLang="en-US" sz="3200" kern="1200" dirty="0" smtClean="0">
                <a:effectLst/>
                <a:latin typeface="黑体"/>
                <a:ea typeface="黑体"/>
                <a:cs typeface="黑体"/>
              </a:rPr>
              <a:t>因</a:t>
            </a:r>
            <a:r>
              <a:rPr lang="zh-CN" altLang="en-US" sz="3200" kern="1200" dirty="0">
                <a:effectLst/>
                <a:latin typeface="黑体"/>
                <a:ea typeface="黑体"/>
                <a:cs typeface="黑体"/>
              </a:rPr>
              <a:t>為</a:t>
            </a:r>
            <a:r>
              <a:rPr lang="zh-CN" altLang="en-US" sz="3200" kern="1200" dirty="0" smtClean="0">
                <a:effectLst/>
                <a:latin typeface="黑体"/>
                <a:ea typeface="黑体"/>
                <a:cs typeface="黑体"/>
              </a:rPr>
              <a:t>良心</a:t>
            </a:r>
            <a:endParaRPr lang="en-US" altLang="zh-CN" sz="4000" dirty="0" smtClean="0">
              <a:latin typeface="黑体"/>
              <a:ea typeface="黑体"/>
              <a:cs typeface="黑体"/>
            </a:endParaRPr>
          </a:p>
          <a:p>
            <a:pPr marL="457200" indent="-457200" algn="l">
              <a:buClrTx/>
              <a:buFont typeface="Wingdings" charset="2"/>
              <a:buChar char="u"/>
            </a:pPr>
            <a:r>
              <a:rPr lang="zh-CN" altLang="en-US" sz="4000" dirty="0" smtClean="0">
                <a:latin typeface="黑体"/>
                <a:ea typeface="黑体"/>
                <a:cs typeface="黑体"/>
              </a:rPr>
              <a:t>向上看</a:t>
            </a:r>
            <a:endParaRPr lang="en-US" altLang="zh-CN" sz="4000" dirty="0" smtClean="0">
              <a:latin typeface="黑体"/>
              <a:ea typeface="黑体"/>
              <a:cs typeface="黑体"/>
            </a:endParaRPr>
          </a:p>
          <a:p>
            <a:pPr marL="857250" lvl="1" indent="-457200">
              <a:buClrTx/>
              <a:buFont typeface="Wingdings" charset="2"/>
              <a:buChar char="ü"/>
            </a:pPr>
            <a:r>
              <a:rPr lang="zh-CN" altLang="en-US" sz="3200" kern="1200" dirty="0" smtClean="0">
                <a:effectLst/>
                <a:latin typeface="黑体"/>
                <a:ea typeface="黑体"/>
                <a:cs typeface="黑体"/>
              </a:rPr>
              <a:t>因為基督</a:t>
            </a:r>
          </a:p>
        </p:txBody>
      </p:sp>
    </p:spTree>
    <p:extLst>
      <p:ext uri="{BB962C8B-B14F-4D97-AF65-F5344CB8AC3E}">
        <p14:creationId xmlns:p14="http://schemas.microsoft.com/office/powerpoint/2010/main" val="1384864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Effect transition="in" filter="blinds(horizontal)">
                                      <p:cBhvr>
                                        <p:cTn id="13" dur="500"/>
                                        <p:tgtEl>
                                          <p:spTgt spid="614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146">
                                            <p:txEl>
                                              <p:pRg st="4" end="4"/>
                                            </p:txEl>
                                          </p:spTgt>
                                        </p:tgtEl>
                                        <p:attrNameLst>
                                          <p:attrName>style.visibility</p:attrName>
                                        </p:attrNameLst>
                                      </p:cBhvr>
                                      <p:to>
                                        <p:strVal val="visible"/>
                                      </p:to>
                                    </p:set>
                                    <p:animEffect transition="in" filter="blinds(horizontal)">
                                      <p:cBhvr>
                                        <p:cTn id="16" dur="500"/>
                                        <p:tgtEl>
                                          <p:spTgt spid="614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146">
                                            <p:txEl>
                                              <p:pRg st="5" end="5"/>
                                            </p:txEl>
                                          </p:spTgt>
                                        </p:tgtEl>
                                        <p:attrNameLst>
                                          <p:attrName>style.visibility</p:attrName>
                                        </p:attrNameLst>
                                      </p:cBhvr>
                                      <p:to>
                                        <p:strVal val="visible"/>
                                      </p:to>
                                    </p:set>
                                    <p:animEffect transition="in" filter="checkerboard(across)">
                                      <p:cBhvr>
                                        <p:cTn id="21" dur="500"/>
                                        <p:tgtEl>
                                          <p:spTgt spid="6146">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6146">
                                            <p:txEl>
                                              <p:pRg st="6" end="6"/>
                                            </p:txEl>
                                          </p:spTgt>
                                        </p:tgtEl>
                                        <p:attrNameLst>
                                          <p:attrName>style.visibility</p:attrName>
                                        </p:attrNameLst>
                                      </p:cBhvr>
                                      <p:to>
                                        <p:strVal val="visible"/>
                                      </p:to>
                                    </p:set>
                                    <p:animEffect transition="in" filter="checkerboard(across)">
                                      <p:cBhvr>
                                        <p:cTn id="24"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7"/>
            <a:ext cx="8229600" cy="1143000"/>
          </a:xfrm>
        </p:spPr>
        <p:txBody>
          <a:bodyPr/>
          <a:lstStyle/>
          <a:p>
            <a:pPr lvl="1">
              <a:defRPr/>
            </a:pPr>
            <a:r>
              <a:rPr lang="zh-CN" altLang="en-US" kern="1200" dirty="0" smtClean="0">
                <a:solidFill>
                  <a:srgbClr val="FFFFFF"/>
                </a:solidFill>
                <a:latin typeface="Arial" charset="0"/>
                <a:ea typeface="ＭＳ Ｐゴシック" charset="0"/>
              </a:rPr>
              <a:t>向外看所造之物</a:t>
            </a:r>
            <a:r>
              <a:rPr lang="en-US" altLang="zh-CN" kern="1200" dirty="0" smtClean="0">
                <a:solidFill>
                  <a:srgbClr val="FFFFFF"/>
                </a:solidFill>
                <a:latin typeface="Arial" charset="0"/>
                <a:ea typeface="ＭＳ Ｐゴシック" charset="0"/>
              </a:rPr>
              <a:t/>
            </a:r>
            <a:br>
              <a:rPr lang="en-US" altLang="zh-CN" kern="1200" dirty="0" smtClean="0">
                <a:solidFill>
                  <a:srgbClr val="FFFFFF"/>
                </a:solidFill>
                <a:latin typeface="Arial" charset="0"/>
                <a:ea typeface="ＭＳ Ｐゴシック" charset="0"/>
              </a:rPr>
            </a:br>
            <a:r>
              <a:rPr lang="en-US" altLang="zh-CN" sz="3200" kern="1200" dirty="0" smtClean="0">
                <a:solidFill>
                  <a:schemeClr val="tx1"/>
                </a:solidFill>
                <a:latin typeface="黑体"/>
                <a:ea typeface="黑体"/>
                <a:cs typeface="黑体"/>
              </a:rPr>
              <a:t>1</a:t>
            </a:r>
            <a:r>
              <a:rPr lang="zh-CN" altLang="en-US" sz="3200" kern="1200" dirty="0" smtClean="0">
                <a:solidFill>
                  <a:schemeClr val="tx1"/>
                </a:solidFill>
                <a:latin typeface="黑体"/>
                <a:ea typeface="黑体"/>
                <a:cs typeface="黑体"/>
              </a:rPr>
              <a:t>）</a:t>
            </a:r>
            <a:r>
              <a:rPr lang="zh-CN" altLang="en-US" sz="3200" kern="1200" dirty="0" smtClean="0">
                <a:solidFill>
                  <a:schemeClr val="tx1"/>
                </a:solidFill>
                <a:effectLst/>
                <a:latin typeface="黑体"/>
                <a:ea typeface="黑体"/>
                <a:cs typeface="黑体"/>
              </a:rPr>
              <a:t>刑罰</a:t>
            </a:r>
            <a:r>
              <a:rPr lang="zh-CN" altLang="en-US" sz="3200" kern="1200" dirty="0" smtClean="0">
                <a:solidFill>
                  <a:schemeClr val="tx1"/>
                </a:solidFill>
                <a:effectLst/>
                <a:latin typeface="黑体"/>
                <a:ea typeface="黑体"/>
                <a:cs typeface="黑体"/>
              </a:rPr>
              <a:t>；</a:t>
            </a:r>
            <a:r>
              <a:rPr lang="en-US" altLang="zh-CN" sz="3200" kern="1200" dirty="0" smtClean="0">
                <a:solidFill>
                  <a:schemeClr val="tx1"/>
                </a:solidFill>
                <a:effectLst/>
                <a:latin typeface="黑体"/>
                <a:ea typeface="黑体"/>
                <a:cs typeface="黑体"/>
              </a:rPr>
              <a:t>2</a:t>
            </a:r>
            <a:r>
              <a:rPr lang="zh-CN" altLang="en-US" sz="3200" kern="1200" dirty="0" smtClean="0">
                <a:solidFill>
                  <a:schemeClr val="tx1"/>
                </a:solidFill>
                <a:effectLst/>
                <a:latin typeface="黑体"/>
                <a:ea typeface="黑体"/>
                <a:cs typeface="黑体"/>
              </a:rPr>
              <a:t>）以及</a:t>
            </a:r>
            <a:r>
              <a:rPr lang="zh-CN" altLang="en-US" sz="3200" kern="1200" dirty="0" smtClean="0">
                <a:solidFill>
                  <a:schemeClr val="tx1"/>
                </a:solidFill>
                <a:effectLst/>
                <a:latin typeface="黑体"/>
                <a:ea typeface="黑体"/>
                <a:cs typeface="黑体"/>
              </a:rPr>
              <a:t>刑罰</a:t>
            </a:r>
            <a:r>
              <a:rPr lang="zh-CN" altLang="en-US" sz="3200" kern="1200" dirty="0" smtClean="0">
                <a:solidFill>
                  <a:schemeClr val="tx1"/>
                </a:solidFill>
                <a:effectLst/>
                <a:latin typeface="黑体"/>
                <a:ea typeface="黑体"/>
                <a:cs typeface="黑体"/>
              </a:rPr>
              <a:t>之前</a:t>
            </a:r>
            <a:r>
              <a:rPr lang="en-US" altLang="zh-CN" sz="3200" kern="1200" dirty="0" smtClean="0">
                <a:effectLst/>
                <a:latin typeface="黑体"/>
                <a:ea typeface="黑体"/>
                <a:cs typeface="黑体"/>
              </a:rPr>
              <a:t/>
            </a:r>
            <a:br>
              <a:rPr lang="en-US" altLang="zh-CN" sz="3200" kern="1200" dirty="0" smtClean="0">
                <a:effectLst/>
                <a:latin typeface="黑体"/>
                <a:ea typeface="黑体"/>
                <a:cs typeface="黑体"/>
              </a:rPr>
            </a:br>
            <a:endParaRPr lang="en-US" dirty="0">
              <a:solidFill>
                <a:srgbClr val="FFFFFF"/>
              </a:solidFill>
            </a:endParaRPr>
          </a:p>
        </p:txBody>
      </p:sp>
      <p:sp>
        <p:nvSpPr>
          <p:cNvPr id="4" name="TextBox 3"/>
          <p:cNvSpPr txBox="1"/>
          <p:nvPr/>
        </p:nvSpPr>
        <p:spPr>
          <a:xfrm>
            <a:off x="1905000" y="2209800"/>
            <a:ext cx="7010400" cy="3416320"/>
          </a:xfrm>
          <a:prstGeom prst="rect">
            <a:avLst/>
          </a:prstGeom>
          <a:noFill/>
        </p:spPr>
        <p:txBody>
          <a:bodyPr wrap="square" rtlCol="0">
            <a:spAutoFit/>
          </a:bodyPr>
          <a:lstStyle/>
          <a:p>
            <a:r>
              <a:rPr lang="en-US" sz="3600" dirty="0">
                <a:solidFill>
                  <a:srgbClr val="FFFFFF"/>
                </a:solidFill>
              </a:rPr>
              <a:t>羅馬書</a:t>
            </a:r>
            <a:r>
              <a:rPr lang="en-US" altLang="zh-CHT" sz="3600" dirty="0" smtClean="0"/>
              <a:t>1</a:t>
            </a:r>
            <a:r>
              <a:rPr lang="en-US" altLang="zh-CHT" sz="3600" dirty="0"/>
              <a:t>:</a:t>
            </a:r>
            <a:r>
              <a:rPr lang="en-US" altLang="zh-CHT" sz="3600" dirty="0" smtClean="0"/>
              <a:t>19 </a:t>
            </a:r>
            <a:r>
              <a:rPr lang="zh-CHT" altLang="en-US" sz="3600" dirty="0" smtClean="0"/>
              <a:t>神的事</a:t>
            </a:r>
            <a:r>
              <a:rPr lang="zh-CHT" altLang="en-US" sz="3600" dirty="0"/>
              <a:t>情人所能知道的，原顯明在人心裡，因為神已經給他們顯明。 </a:t>
            </a:r>
            <a:r>
              <a:rPr lang="en-US" altLang="zh-CHT" sz="3600" dirty="0"/>
              <a:t>20 </a:t>
            </a:r>
            <a:r>
              <a:rPr lang="zh-CHT" altLang="en-US" sz="3600" dirty="0"/>
              <a:t>自從造天地以來，神的永能和神性是明明可知的，雖是眼不能見，但藉著</a:t>
            </a:r>
            <a:r>
              <a:rPr lang="zh-CHT" altLang="en-US" sz="3600" dirty="0">
                <a:solidFill>
                  <a:srgbClr val="FFFF00"/>
                </a:solidFill>
              </a:rPr>
              <a:t>所造之物</a:t>
            </a:r>
            <a:r>
              <a:rPr lang="zh-CHT" altLang="en-US" sz="3600" dirty="0"/>
              <a:t>就可以曉得，叫人無可推諉。</a:t>
            </a:r>
            <a:endParaRPr lang="en-US" sz="3600" dirty="0"/>
          </a:p>
        </p:txBody>
      </p:sp>
    </p:spTree>
    <p:extLst>
      <p:ext uri="{BB962C8B-B14F-4D97-AF65-F5344CB8AC3E}">
        <p14:creationId xmlns:p14="http://schemas.microsoft.com/office/powerpoint/2010/main" val="3829884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descr="grassFlagIMG_1137.JPG"/>
          <p:cNvPicPr>
            <a:picLocks noGrp="1" noChangeAspect="1"/>
          </p:cNvPicPr>
          <p:nvPr>
            <p:ph idx="1"/>
          </p:nvPr>
        </p:nvPicPr>
        <p:blipFill>
          <a:blip r:embed="rId2">
            <a:extLst>
              <a:ext uri="{28A0092B-C50C-407E-A947-70E740481C1C}">
                <a14:useLocalDpi xmlns:a14="http://schemas.microsoft.com/office/drawing/2010/main" val="0"/>
              </a:ext>
            </a:extLst>
          </a:blip>
          <a:srcRect t="13184" b="13184"/>
          <a:stretch>
            <a:fillRect/>
          </a:stretch>
        </p:blipFill>
        <p:spPr>
          <a:xfrm>
            <a:off x="2286000" y="1905000"/>
            <a:ext cx="8229600" cy="6324600"/>
          </a:xfrm>
        </p:spPr>
      </p:pic>
      <p:sp>
        <p:nvSpPr>
          <p:cNvPr id="5" name="Title 1"/>
          <p:cNvSpPr>
            <a:spLocks noGrp="1"/>
          </p:cNvSpPr>
          <p:nvPr>
            <p:ph type="title"/>
          </p:nvPr>
        </p:nvSpPr>
        <p:spPr>
          <a:xfrm>
            <a:off x="533400" y="274637"/>
            <a:ext cx="8229600" cy="1143000"/>
          </a:xfrm>
        </p:spPr>
        <p:txBody>
          <a:bodyPr/>
          <a:lstStyle/>
          <a:p>
            <a:pPr lvl="1">
              <a:defRPr/>
            </a:pPr>
            <a:r>
              <a:rPr lang="zh-CN" altLang="en-US" kern="1200" dirty="0" smtClean="0">
                <a:solidFill>
                  <a:srgbClr val="FFFFFF"/>
                </a:solidFill>
                <a:latin typeface="Arial" charset="0"/>
                <a:ea typeface="ＭＳ Ｐゴシック" charset="0"/>
              </a:rPr>
              <a:t>向外看所造之物</a:t>
            </a:r>
            <a:r>
              <a:rPr lang="en-US" altLang="zh-CN" kern="1200" dirty="0" smtClean="0">
                <a:solidFill>
                  <a:srgbClr val="FFFFFF"/>
                </a:solidFill>
                <a:latin typeface="Arial" charset="0"/>
                <a:ea typeface="ＭＳ Ｐゴシック" charset="0"/>
              </a:rPr>
              <a:t/>
            </a:r>
            <a:br>
              <a:rPr lang="en-US" altLang="zh-CN" kern="1200" dirty="0" smtClean="0">
                <a:solidFill>
                  <a:srgbClr val="FFFFFF"/>
                </a:solidFill>
                <a:latin typeface="Arial" charset="0"/>
                <a:ea typeface="ＭＳ Ｐゴシック" charset="0"/>
              </a:rPr>
            </a:br>
            <a:r>
              <a:rPr lang="zh-CN" altLang="en-US" sz="3200" kern="1200" dirty="0" smtClean="0">
                <a:solidFill>
                  <a:schemeClr val="tx1"/>
                </a:solidFill>
                <a:effectLst/>
                <a:latin typeface="黑体"/>
                <a:ea typeface="黑体"/>
                <a:cs typeface="黑体"/>
              </a:rPr>
              <a:t>刑罰</a:t>
            </a:r>
            <a:r>
              <a:rPr lang="zh-CN" altLang="en-US" sz="3200" kern="1200" dirty="0" smtClean="0">
                <a:solidFill>
                  <a:schemeClr val="tx1"/>
                </a:solidFill>
                <a:effectLst/>
                <a:latin typeface="黑体"/>
                <a:ea typeface="黑体"/>
                <a:cs typeface="黑体"/>
              </a:rPr>
              <a:t>律之前的创造律</a:t>
            </a:r>
            <a:r>
              <a:rPr lang="en-US" altLang="zh-CN" sz="3200" kern="1200" dirty="0" smtClean="0">
                <a:effectLst/>
                <a:latin typeface="黑体"/>
                <a:ea typeface="黑体"/>
                <a:cs typeface="黑体"/>
              </a:rPr>
              <a:t/>
            </a:r>
            <a:br>
              <a:rPr lang="en-US" altLang="zh-CN" sz="3200" kern="1200" dirty="0" smtClean="0">
                <a:effectLst/>
                <a:latin typeface="黑体"/>
                <a:ea typeface="黑体"/>
                <a:cs typeface="黑体"/>
              </a:rPr>
            </a:br>
            <a:endParaRPr lang="en-US" dirty="0">
              <a:solidFill>
                <a:srgbClr val="FFFFFF"/>
              </a:solidFill>
            </a:endParaRPr>
          </a:p>
        </p:txBody>
      </p:sp>
    </p:spTree>
    <p:extLst>
      <p:ext uri="{BB962C8B-B14F-4D97-AF65-F5344CB8AC3E}">
        <p14:creationId xmlns:p14="http://schemas.microsoft.com/office/powerpoint/2010/main" val="3118204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524000" y="279401"/>
            <a:ext cx="7358062" cy="1714500"/>
          </a:xfrm>
        </p:spPr>
        <p:txBody>
          <a:bodyPr/>
          <a:lstStyle/>
          <a:p>
            <a:pPr eaLnBrk="1">
              <a:defRPr/>
            </a:pPr>
            <a:r>
              <a:rPr lang="zh-CN" altLang="en-US" sz="3600" dirty="0" smtClean="0">
                <a:solidFill>
                  <a:srgbClr val="FFFFFF"/>
                </a:solidFill>
                <a:latin typeface="Helvetica Light" charset="0"/>
                <a:ea typeface="宋体" charset="0"/>
                <a:cs typeface="宋体" charset="0"/>
              </a:rPr>
              <a:t>向上看：神的能力彰显于天</a:t>
            </a:r>
            <a:endParaRPr lang="en-US" altLang="zh-CN" sz="3600" dirty="0">
              <a:solidFill>
                <a:srgbClr val="FFFFFF"/>
              </a:solidFill>
              <a:latin typeface="Helvetica Light" charset="0"/>
              <a:ea typeface="宋体" charset="0"/>
              <a:cs typeface="宋体" charset="0"/>
            </a:endParaRPr>
          </a:p>
        </p:txBody>
      </p:sp>
      <p:sp>
        <p:nvSpPr>
          <p:cNvPr id="5124" name="Rectangle 3"/>
          <p:cNvSpPr>
            <a:spLocks/>
          </p:cNvSpPr>
          <p:nvPr/>
        </p:nvSpPr>
        <p:spPr bwMode="auto">
          <a:xfrm>
            <a:off x="4437063" y="6510339"/>
            <a:ext cx="26035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28A1F6B1-BACF-F54D-94D4-73DB0535EE22}" type="slidenum">
              <a:rPr lang="en-US" altLang="zh-CN" sz="1300">
                <a:solidFill>
                  <a:srgbClr val="FFFFFF"/>
                </a:solidFill>
                <a:cs typeface="Helvetica Light" charset="0"/>
              </a:rPr>
              <a:pPr>
                <a:defRPr/>
              </a:pPr>
              <a:t>8</a:t>
            </a:fld>
            <a:endParaRPr lang="zh-CN">
              <a:solidFill>
                <a:srgbClr val="FFFFFF"/>
              </a:solidFill>
              <a:cs typeface="Helvetica Light" charset="0"/>
            </a:endParaRPr>
          </a:p>
        </p:txBody>
      </p:sp>
      <p:pic>
        <p:nvPicPr>
          <p:cNvPr id="6" name="Picture 5" descr="20151031_SolarSYSprojectByEst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03400"/>
            <a:ext cx="6934200" cy="5200651"/>
          </a:xfrm>
          <a:prstGeom prst="rect">
            <a:avLst/>
          </a:prstGeom>
        </p:spPr>
      </p:pic>
      <p:pic>
        <p:nvPicPr>
          <p:cNvPr id="27652" name="Picture 1" descr="solar-system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653608"/>
            <a:ext cx="5410200" cy="422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0581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066801" y="279401"/>
            <a:ext cx="7358063" cy="1714500"/>
          </a:xfrm>
        </p:spPr>
        <p:txBody>
          <a:bodyPr/>
          <a:lstStyle/>
          <a:p>
            <a:pPr>
              <a:defRPr/>
            </a:pPr>
            <a:r>
              <a:rPr lang="zh-CN" altLang="en-US" sz="3600" kern="1200" dirty="0" smtClean="0">
                <a:solidFill>
                  <a:srgbClr val="FFFFFF"/>
                </a:solidFill>
                <a:latin typeface="Arial" charset="0"/>
                <a:ea typeface="ＭＳ Ｐゴシック" charset="0"/>
              </a:rPr>
              <a:t>向外看</a:t>
            </a:r>
            <a:r>
              <a:rPr lang="zh-CN" altLang="en-US" sz="3600" kern="1200" dirty="0" smtClean="0">
                <a:solidFill>
                  <a:srgbClr val="FFFFFF"/>
                </a:solidFill>
                <a:latin typeface="Arial" charset="0"/>
                <a:ea typeface="ＭＳ Ｐゴシック" charset="0"/>
              </a:rPr>
              <a:t>神所用的规律</a:t>
            </a:r>
            <a:endParaRPr lang="en-US" sz="3600" kern="1200" dirty="0">
              <a:solidFill>
                <a:srgbClr val="FFFFFF"/>
              </a:solidFill>
              <a:latin typeface="Arial" charset="0"/>
              <a:ea typeface="ＭＳ Ｐゴシック" charset="0"/>
            </a:endParaRPr>
          </a:p>
        </p:txBody>
      </p:sp>
      <p:sp>
        <p:nvSpPr>
          <p:cNvPr id="6148" name="Rectangle 3"/>
          <p:cNvSpPr>
            <a:spLocks/>
          </p:cNvSpPr>
          <p:nvPr/>
        </p:nvSpPr>
        <p:spPr bwMode="auto">
          <a:xfrm>
            <a:off x="4437063" y="6510339"/>
            <a:ext cx="26035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502F7B03-9A93-E04C-8361-CD3F89E8C533}" type="slidenum">
              <a:rPr lang="en-US" altLang="zh-CN" sz="1300">
                <a:solidFill>
                  <a:srgbClr val="FFFFFF"/>
                </a:solidFill>
                <a:cs typeface="Helvetica Light" charset="0"/>
              </a:rPr>
              <a:pPr>
                <a:defRPr/>
              </a:pPr>
              <a:t>9</a:t>
            </a:fld>
            <a:endParaRPr lang="zh-CN">
              <a:solidFill>
                <a:srgbClr val="FFFFFF"/>
              </a:solidFill>
              <a:cs typeface="Helvetica Light" charset="0"/>
            </a:endParaRPr>
          </a:p>
        </p:txBody>
      </p:sp>
      <p:pic>
        <p:nvPicPr>
          <p:cNvPr id="5" name="Picture 4" descr="http://cdn.brainpopjr.com/topics/causeandeffect/motw_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4742002"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23877533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wheel(1)">
                                      <p:cBhvr>
                                        <p:cTn id="7" dur="2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SimSun"/>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88907</TotalTime>
  <Words>1433</Words>
  <Application>Microsoft Macintosh PowerPoint</Application>
  <PresentationFormat>Letter Paper (8.5x11 in)</PresentationFormat>
  <Paragraphs>149</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Orbit</vt:lpstr>
      <vt:lpstr>PowerPoint Presentation</vt:lpstr>
      <vt:lpstr>PowerPoint Presentation</vt:lpstr>
      <vt:lpstr>PowerPoint Presentation</vt:lpstr>
      <vt:lpstr>PowerPoint Presentation</vt:lpstr>
      <vt:lpstr>PowerPoint Presentation</vt:lpstr>
      <vt:lpstr>向外看所造之物 1）刑罰；2）以及刑罰之前 </vt:lpstr>
      <vt:lpstr>向外看所造之物 刑罰律之前的创造律 </vt:lpstr>
      <vt:lpstr>向上看：神的能力彰显于天</vt:lpstr>
      <vt:lpstr>向外看神所用的规律</vt:lpstr>
      <vt:lpstr>PowerPoint Presentation</vt:lpstr>
      <vt:lpstr>PowerPoint Presentation</vt:lpstr>
      <vt:lpstr>仁义礼智＋＋＋ 创意，自由，敬拜，相爱，</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Kunming Su</cp:lastModifiedBy>
  <cp:revision>1282</cp:revision>
  <cp:lastPrinted>2015-11-22T14:33:30Z</cp:lastPrinted>
  <dcterms:created xsi:type="dcterms:W3CDTF">2005-05-27T01:23:00Z</dcterms:created>
  <dcterms:modified xsi:type="dcterms:W3CDTF">2015-11-22T14:33:58Z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