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53" r:id="rId1"/>
    <p:sldMasterId id="2147483965" r:id="rId2"/>
  </p:sldMasterIdLst>
  <p:notesMasterIdLst>
    <p:notesMasterId r:id="rId21"/>
  </p:notesMasterIdLst>
  <p:handoutMasterIdLst>
    <p:handoutMasterId r:id="rId22"/>
  </p:handoutMasterIdLst>
  <p:sldIdLst>
    <p:sldId id="336" r:id="rId3"/>
    <p:sldId id="335" r:id="rId4"/>
    <p:sldId id="333" r:id="rId5"/>
    <p:sldId id="398" r:id="rId6"/>
    <p:sldId id="392" r:id="rId7"/>
    <p:sldId id="360" r:id="rId8"/>
    <p:sldId id="393" r:id="rId9"/>
    <p:sldId id="394" r:id="rId10"/>
    <p:sldId id="399" r:id="rId11"/>
    <p:sldId id="401" r:id="rId12"/>
    <p:sldId id="402" r:id="rId13"/>
    <p:sldId id="403" r:id="rId14"/>
    <p:sldId id="404" r:id="rId15"/>
    <p:sldId id="395" r:id="rId16"/>
    <p:sldId id="397" r:id="rId17"/>
    <p:sldId id="406" r:id="rId18"/>
    <p:sldId id="405" r:id="rId19"/>
    <p:sldId id="400" r:id="rId20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1872" y="-112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9C4B9C-5933-8849-8BFF-78FD4642F5A3}" type="datetimeFigureOut">
              <a:rPr lang="en-US" smtClean="0"/>
              <a:t>7/30/16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DBE138-CBF3-2E42-A94B-E7BE390F3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9112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EDFFAE-0E0F-0B49-BDFF-8AF2891848CF}" type="datetimeFigureOut">
              <a:rPr lang="en-US" smtClean="0"/>
              <a:t>7/30/16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B0230F-B426-314B-9108-A0635C10E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250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（创世记卅七章至五十章）我们查考圣经可以发现，约瑟与主耶稣有三十多处相像之点。例如：约瑟受太阳、月亮、十一颗星跪拜，主耶稣也是万膝都要跪拜他，包括其先祖亚伯拉罕在内；约瑟被弟兄所卖，主耶稣也被同胞所卖；约瑟受到极大的试探，主耶稣在旷野四十天也受到魔鬼的试探；约瑟被下在监牢中，其后被升为至高，主耶稣也曾下到阴间，其后复活；约瑟为弟兄哀哭三次，主耶稣也曾哀哭三次（？）；约瑟对兄弟说：“现在不要因为把我卖到这里，自忧自恨，这是神差我在你们以先来，为要保全性命。” 從前你們的意思是要害我，但神的意思原是好的，要保全許多人的性命，成就今日的光景。（创四十五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；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50:20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神也在创世以前便预备基督为被杀之羔羊，藉着他大施拯救，保全神百姓的性命；创世记四十七章十四节说全地都绝了粮，他们都来到约瑟面前籴粮，照样主耶稣基督亦是生命之粮，生命之主。约书亚所预表基督的救恩是注重深度，而约瑟预表基督的救恩是注重阔度，他是全地生命之粮，外邦人也得着拯效，他是全人类的救主。</a:t>
            </a:r>
            <a:endParaRPr lang="zh-CHT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6440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285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285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285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285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285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285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285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HT" sz="3600" dirty="0" smtClean="0"/>
              <a:t>4:26 </a:t>
            </a:r>
            <a:r>
              <a:rPr lang="zh-CHT" altLang="en-US" sz="3600" dirty="0" smtClean="0"/>
              <a:t>塞特也生了一個兒子，起名叫以挪士。那時候，人才求告耶和華的名。以諾瑪土撒拉挪亞閃他拉</a:t>
            </a:r>
            <a:endParaRPr lang="en-US" altLang="zh-CHT" sz="3600" dirty="0" smtClean="0"/>
          </a:p>
          <a:p>
            <a:r>
              <a:rPr lang="zh-CN" altLang="en-US" sz="3600" dirty="0" smtClean="0"/>
              <a:t>林前</a:t>
            </a:r>
            <a:r>
              <a:rPr lang="en-US" altLang="zh-CN" sz="3600" dirty="0" smtClean="0"/>
              <a:t>15:</a:t>
            </a:r>
            <a:r>
              <a:rPr lang="zh-CHT" altLang="en-US" sz="3600" dirty="0" smtClean="0"/>
              <a:t>我們若靠基督只在今生有指望，就算比眾人更可憐！希伯來書 </a:t>
            </a:r>
            <a:r>
              <a:rPr lang="en-US" altLang="zh-CHT" sz="3600" dirty="0" smtClean="0"/>
              <a:t>12:16 </a:t>
            </a:r>
            <a:r>
              <a:rPr lang="zh-CHT" altLang="en-US" sz="3600" dirty="0" smtClean="0"/>
              <a:t>恐怕有淫亂的，有貪戀世俗如以掃的</a:t>
            </a:r>
            <a:r>
              <a:rPr lang="en-US" altLang="zh-CHT" sz="3600" dirty="0" smtClean="0"/>
              <a:t>——</a:t>
            </a:r>
            <a:r>
              <a:rPr lang="zh-CHT" altLang="en-US" sz="3600" dirty="0" smtClean="0"/>
              <a:t>他因一點食物把自己長子的名分賣了。 </a:t>
            </a:r>
            <a:r>
              <a:rPr lang="en-US" altLang="zh-CHT" sz="3600" dirty="0" smtClean="0"/>
              <a:t>17 </a:t>
            </a:r>
            <a:r>
              <a:rPr lang="zh-CHT" altLang="en-US" sz="3600" dirty="0" smtClean="0"/>
              <a:t>後來想要承受父所祝的福，竟被棄絕，雖然號哭切求，卻得不著門路使他父親的心意回轉，這是你們知道的。</a:t>
            </a:r>
            <a:endParaRPr lang="en-US" altLang="zh-CN" sz="3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6440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HT" altLang="en-US" sz="3600" dirty="0" smtClean="0">
                <a:latin typeface="黑体"/>
                <a:ea typeface="黑体"/>
                <a:cs typeface="黑体"/>
              </a:rPr>
              <a:t>希伯來書</a:t>
            </a:r>
            <a:r>
              <a:rPr lang="en-US" altLang="zh-CHT" sz="3600" dirty="0" smtClean="0">
                <a:latin typeface="黑体"/>
                <a:ea typeface="黑体"/>
                <a:cs typeface="黑体"/>
              </a:rPr>
              <a:t>1</a:t>
            </a:r>
            <a:r>
              <a:rPr lang="en-US" altLang="zh-CN" sz="3600" dirty="0" smtClean="0">
                <a:latin typeface="黑体"/>
                <a:ea typeface="黑体"/>
                <a:cs typeface="黑体"/>
              </a:rPr>
              <a:t>2:</a:t>
            </a:r>
            <a:r>
              <a:rPr lang="en-US" altLang="zh-CHT" sz="3600" dirty="0" smtClean="0"/>
              <a:t>16 </a:t>
            </a:r>
            <a:r>
              <a:rPr lang="zh-CHT" altLang="en-US" sz="3600" dirty="0" smtClean="0"/>
              <a:t>恐怕有淫亂的，有貪戀世俗如以掃的</a:t>
            </a:r>
            <a:r>
              <a:rPr lang="en-US" altLang="zh-CHT" sz="3600" dirty="0" smtClean="0"/>
              <a:t>——</a:t>
            </a:r>
            <a:r>
              <a:rPr lang="zh-CHT" altLang="en-US" sz="3600" dirty="0" smtClean="0"/>
              <a:t>他因一點食物把自己長子的名分賣了。 </a:t>
            </a:r>
            <a:r>
              <a:rPr lang="en-US" altLang="zh-CHT" sz="3600" dirty="0" smtClean="0"/>
              <a:t>17 </a:t>
            </a:r>
            <a:r>
              <a:rPr lang="zh-CHT" altLang="en-US" sz="3600" dirty="0" smtClean="0"/>
              <a:t>後來想要承受父所祝的福，竟被棄絕，雖然號哭切求，卻得不著門路使他父親的心意回轉，這是你們知道的。羅馬書</a:t>
            </a:r>
            <a:r>
              <a:rPr lang="en-US" altLang="zh-CHT" sz="3600" dirty="0" smtClean="0"/>
              <a:t>10:17 </a:t>
            </a:r>
            <a:r>
              <a:rPr lang="zh-CHT" altLang="en-US" sz="3600" dirty="0" smtClean="0"/>
              <a:t>可見信道是從聽道來的，聽道是從基督的話來的。</a:t>
            </a:r>
            <a:endParaRPr lang="en-US" altLang="zh-CN" sz="3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6440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285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285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285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285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285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28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6"/>
            <a:ext cx="7772400" cy="1225021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F755-269E-9640-AB93-CA3FC6198BDE}" type="datetimeFigureOut">
              <a:rPr lang="en-US" smtClean="0"/>
              <a:t>7/30/16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F755-269E-9640-AB93-CA3FC6198BDE}" type="datetimeFigureOut">
              <a:rPr lang="en-US" smtClean="0"/>
              <a:t>7/30/16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AE35-A575-E54D-9CE0-6B99088D60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F755-269E-9640-AB93-CA3FC6198BDE}" type="datetimeFigureOut">
              <a:rPr lang="en-US" smtClean="0"/>
              <a:t>7/30/16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AE35-A575-E54D-9CE0-6B99088D60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bum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/>
          </p:cNvSpPr>
          <p:nvPr/>
        </p:nvSpPr>
        <p:spPr bwMode="auto">
          <a:xfrm>
            <a:off x="454025" y="4318000"/>
            <a:ext cx="8229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3200" i="1" smtClean="0">
              <a:solidFill>
                <a:srgbClr val="FFFFFF"/>
              </a:solidFill>
              <a:latin typeface="Century Schoolbook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76213" y="156105"/>
            <a:ext cx="8763000" cy="5177896"/>
          </a:xfrm>
          <a:prstGeom prst="rect">
            <a:avLst/>
          </a:prstGeom>
          <a:noFill/>
          <a:ln w="9525" cap="rnd" cmpd="sng" algn="ctr">
            <a:solidFill>
              <a:schemeClr val="bg1">
                <a:tint val="85000"/>
              </a:schemeClr>
            </a:solidFill>
            <a:prstDash val="dash"/>
          </a:ln>
          <a:effectLst>
            <a:outerShdw blurRad="25400" dist="12700" dir="5400000" algn="tl" rotWithShape="0">
              <a:schemeClr val="bg1">
                <a:alpha val="60000"/>
              </a:scheme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>
              <a:defRPr/>
            </a:pPr>
            <a:endParaRPr lang="en-US" dirty="0">
              <a:solidFill>
                <a:prstClr val="white"/>
              </a:solidFill>
              <a:latin typeface="Century Schoolbook"/>
            </a:endParaRPr>
          </a:p>
        </p:txBody>
      </p:sp>
      <p:sp>
        <p:nvSpPr>
          <p:cNvPr id="24" name="Rectangle 7"/>
          <p:cNvSpPr>
            <a:spLocks noGrp="1"/>
          </p:cNvSpPr>
          <p:nvPr>
            <p:ph type="title"/>
          </p:nvPr>
        </p:nvSpPr>
        <p:spPr>
          <a:xfrm>
            <a:off x="228602" y="3302000"/>
            <a:ext cx="8298485" cy="889000"/>
          </a:xfrm>
        </p:spPr>
        <p:txBody>
          <a:bodyPr bIns="0"/>
          <a:lstStyle>
            <a:lvl1pPr algn="r">
              <a:defRPr lang="en-US" dirty="0"/>
            </a:lvl1pPr>
            <a:extLst/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9" name="Rectangle 7"/>
          <p:cNvSpPr>
            <a:spLocks noGrp="1"/>
          </p:cNvSpPr>
          <p:nvPr>
            <p:ph type="body" sz="quarter" idx="10"/>
          </p:nvPr>
        </p:nvSpPr>
        <p:spPr>
          <a:xfrm>
            <a:off x="2133600" y="4278313"/>
            <a:ext cx="6386946" cy="1016000"/>
          </a:xfrm>
        </p:spPr>
        <p:txBody>
          <a:bodyPr tIns="0">
            <a:noAutofit/>
          </a:bodyPr>
          <a:lstStyle>
            <a:lvl1pPr marL="0" marR="0" indent="0" algn="r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27" name="Rectangle 6"/>
          <p:cNvSpPr>
            <a:spLocks noGrp="1"/>
          </p:cNvSpPr>
          <p:nvPr>
            <p:ph type="pic" sz="quarter" idx="11"/>
          </p:nvPr>
        </p:nvSpPr>
        <p:spPr>
          <a:xfrm>
            <a:off x="6096000" y="1333500"/>
            <a:ext cx="2286000" cy="1905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extLst/>
          </a:lstStyle>
          <a:p>
            <a:pPr lvl="0"/>
            <a:r>
              <a:rPr lang="en-US" altLang="zh-CN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  <a:extLst/>
          </a:lstStyle>
          <a:p>
            <a:pPr>
              <a:defRPr/>
            </a:pPr>
            <a:fld id="{4A5C6ED5-E136-A74E-9B78-B13323DB914C}" type="datetimeFigureOut">
              <a:rPr lang="en-US"/>
              <a:pPr>
                <a:defRPr/>
              </a:pPr>
              <a:t>7/30/16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  <a:extLst/>
          </a:lstStyle>
          <a:p>
            <a:pPr>
              <a:defRPr/>
            </a:pPr>
            <a:fld id="{72760A10-6B8A-9F47-AD54-0AA41337AF8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064313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spect="1"/>
          </p:cNvSpPr>
          <p:nvPr>
            <p:ph type="pic" sz="quarter" idx="10"/>
          </p:nvPr>
        </p:nvSpPr>
        <p:spPr>
          <a:xfrm>
            <a:off x="914400" y="245492"/>
            <a:ext cx="7467600" cy="466725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lang="en-US" i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altLang="zh-CN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7" name="Rectangle 5"/>
          <p:cNvSpPr>
            <a:spLocks noGrp="1"/>
          </p:cNvSpPr>
          <p:nvPr>
            <p:ph type="body" sz="quarter" idx="11"/>
          </p:nvPr>
        </p:nvSpPr>
        <p:spPr>
          <a:xfrm>
            <a:off x="914400" y="5016500"/>
            <a:ext cx="7467600" cy="317500"/>
          </a:xfrm>
        </p:spPr>
        <p:txBody>
          <a:bodyPr rIns="9144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  <a:extLst/>
          </a:lstStyle>
          <a:p>
            <a:pPr>
              <a:defRPr/>
            </a:pPr>
            <a:fld id="{F7A3D5F5-18CF-D845-B4D3-94A5C6D07A52}" type="datetimeFigureOut">
              <a:rPr lang="en-US"/>
              <a:pPr>
                <a:defRPr/>
              </a:pPr>
              <a:t>7/30/16</a:t>
            </a:fld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  <a:extLst/>
          </a:lstStyle>
          <a:p>
            <a:pPr>
              <a:defRPr/>
            </a:pPr>
            <a:fld id="{EF463A0E-FC96-5C47-A2F9-378FC30A38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990694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Portrai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/>
          </p:cNvSpPr>
          <p:nvPr>
            <p:ph type="pic" sz="quarter" idx="10"/>
          </p:nvPr>
        </p:nvSpPr>
        <p:spPr>
          <a:xfrm>
            <a:off x="419376" y="194368"/>
            <a:ext cx="4640305" cy="51435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altLang="zh-CN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3" name="Rectangle 6"/>
          <p:cNvSpPr>
            <a:spLocks noGrp="1"/>
          </p:cNvSpPr>
          <p:nvPr>
            <p:ph type="body" sz="quarter" idx="11"/>
          </p:nvPr>
        </p:nvSpPr>
        <p:spPr>
          <a:xfrm>
            <a:off x="5257800" y="2540000"/>
            <a:ext cx="3505200" cy="2794000"/>
          </a:xfrm>
        </p:spPr>
        <p:txBody>
          <a:bodyPr tIns="91440" bIns="91440" anchor="b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  <a:extLst/>
          </a:lstStyle>
          <a:p>
            <a:pPr>
              <a:defRPr/>
            </a:pPr>
            <a:fld id="{CFF3A979-8C9B-8A4C-B0CF-470C89F0AF73}" type="datetimeFigureOut">
              <a:rPr lang="en-US"/>
              <a:pPr>
                <a:defRPr/>
              </a:pPr>
              <a:t>7/30/16</a:t>
            </a:fld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  <a:extLst/>
          </a:lstStyle>
          <a:p>
            <a:pPr>
              <a:defRPr/>
            </a:pPr>
            <a:fld id="{F63D1915-4079-0D4E-9EA0-9BC9A3B40C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840119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andscape (Fullsc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6"/>
          <p:cNvSpPr>
            <a:spLocks noGrp="1" noChangeAspect="1"/>
          </p:cNvSpPr>
          <p:nvPr>
            <p:ph type="pic" sz="quarter" idx="10"/>
          </p:nvPr>
        </p:nvSpPr>
        <p:spPr>
          <a:xfrm>
            <a:off x="0" y="0"/>
            <a:ext cx="9144000" cy="5715000"/>
          </a:xfrm>
          <a:noFill/>
          <a:ln w="25400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altLang="zh-CN" noProof="0" smtClean="0"/>
              <a:t>Drag picture to placeholder or click icon to add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73231034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bum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Grp="1"/>
          </p:cNvSpPr>
          <p:nvPr>
            <p:ph type="title"/>
          </p:nvPr>
        </p:nvSpPr>
        <p:spPr>
          <a:xfrm>
            <a:off x="752670" y="3810000"/>
            <a:ext cx="7781730" cy="825500"/>
          </a:xfrm>
        </p:spPr>
        <p:txBody>
          <a:bodyPr vert="horz" bIns="0" anchor="b" anchorCtr="0"/>
          <a:lstStyle>
            <a:lvl1pPr>
              <a:defRPr baseline="0"/>
            </a:lvl1pPr>
            <a:extLst/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/>
          </p:nvPr>
        </p:nvSpPr>
        <p:spPr>
          <a:xfrm>
            <a:off x="752670" y="4667250"/>
            <a:ext cx="7772400" cy="698500"/>
          </a:xfrm>
        </p:spPr>
        <p:txBody>
          <a:bodyPr tIns="0"/>
          <a:lstStyle>
            <a:lvl1pPr>
              <a:buFontTx/>
              <a:buNone/>
              <a:defRPr sz="1800"/>
            </a:lvl1pPr>
            <a:extLst/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7" name="Rectangle 6"/>
          <p:cNvSpPr>
            <a:spLocks noGrp="1"/>
          </p:cNvSpPr>
          <p:nvPr>
            <p:ph type="pic" sz="quarter" idx="11"/>
          </p:nvPr>
        </p:nvSpPr>
        <p:spPr>
          <a:xfrm>
            <a:off x="786338" y="1783913"/>
            <a:ext cx="2286000" cy="1905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extLst/>
          </a:lstStyle>
          <a:p>
            <a:pPr lvl="0"/>
            <a:r>
              <a:rPr lang="en-US" altLang="zh-CN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8" name="Rectangle 6"/>
          <p:cNvSpPr>
            <a:spLocks noGrp="1"/>
          </p:cNvSpPr>
          <p:nvPr>
            <p:ph type="pic" sz="quarter" idx="15"/>
          </p:nvPr>
        </p:nvSpPr>
        <p:spPr>
          <a:xfrm>
            <a:off x="3474604" y="1783913"/>
            <a:ext cx="2286000" cy="1905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extLst/>
          </a:lstStyle>
          <a:p>
            <a:pPr lvl="0"/>
            <a:r>
              <a:rPr lang="en-US" altLang="zh-CN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2" name="Rectangle 6"/>
          <p:cNvSpPr>
            <a:spLocks noGrp="1"/>
          </p:cNvSpPr>
          <p:nvPr>
            <p:ph type="pic" sz="quarter" idx="16"/>
          </p:nvPr>
        </p:nvSpPr>
        <p:spPr>
          <a:xfrm>
            <a:off x="6162870" y="1783913"/>
            <a:ext cx="2286000" cy="1905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extLst/>
          </a:lstStyle>
          <a:p>
            <a:pPr lvl="0"/>
            <a:r>
              <a:rPr lang="en-US" altLang="zh-CN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8" name="Rectangle 7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  <a:extLst/>
          </a:lstStyle>
          <a:p>
            <a:pPr>
              <a:defRPr/>
            </a:pPr>
            <a:fld id="{5AF0D73F-DA25-7B44-AA37-5C0164D93290}" type="datetimeFigureOut">
              <a:rPr lang="en-US"/>
              <a:pPr>
                <a:defRPr/>
              </a:pPr>
              <a:t>7/30/16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  <a:extLst/>
          </a:lstStyle>
          <a:p>
            <a:pPr>
              <a:defRPr/>
            </a:pPr>
            <a:fld id="{E3B313E9-8E76-DA43-9FBB-995E46A82E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247299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2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8"/>
          <p:cNvSpPr>
            <a:spLocks noGrp="1" noChangeAspect="1"/>
          </p:cNvSpPr>
          <p:nvPr>
            <p:ph type="pic" sz="quarter" idx="10"/>
          </p:nvPr>
        </p:nvSpPr>
        <p:spPr>
          <a:xfrm>
            <a:off x="4722048" y="508000"/>
            <a:ext cx="3431353" cy="3812618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altLang="zh-CN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1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1066800" y="508000"/>
            <a:ext cx="3429000" cy="3810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altLang="zh-CN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3" name="Rectangle 7"/>
          <p:cNvSpPr>
            <a:spLocks noGrp="1"/>
          </p:cNvSpPr>
          <p:nvPr>
            <p:ph type="body" sz="quarter" idx="14"/>
          </p:nvPr>
        </p:nvSpPr>
        <p:spPr>
          <a:xfrm>
            <a:off x="1066800" y="4445000"/>
            <a:ext cx="3429000" cy="889000"/>
          </a:xfrm>
        </p:spPr>
        <p:txBody>
          <a:bodyPr rIns="9144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5"/>
          </p:nvPr>
        </p:nvSpPr>
        <p:spPr>
          <a:xfrm>
            <a:off x="4724400" y="4445000"/>
            <a:ext cx="3429000" cy="889000"/>
          </a:xfrm>
        </p:spPr>
        <p:txBody>
          <a:bodyPr rIns="9144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  <a:extLst/>
          </a:lstStyle>
          <a:p>
            <a:pPr>
              <a:defRPr/>
            </a:pPr>
            <a:fld id="{F9E809C2-DF83-DB45-A60D-8636E0BD8F81}" type="datetimeFigureOut">
              <a:rPr lang="en-US"/>
              <a:pPr>
                <a:defRPr/>
              </a:pPr>
              <a:t>7/30/16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  <a:extLst/>
          </a:lstStyle>
          <a:p>
            <a:pPr>
              <a:defRPr/>
            </a:pPr>
            <a:fld id="{122B3739-0AF4-7343-BE38-74851975F6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089219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Landscape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648200" y="1397000"/>
            <a:ext cx="4038600" cy="2524125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altLang="zh-CN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25" name="Rectangle 7"/>
          <p:cNvSpPr>
            <a:spLocks noGrp="1" noChangeAspect="1"/>
          </p:cNvSpPr>
          <p:nvPr>
            <p:ph type="pic" sz="quarter" idx="14"/>
          </p:nvPr>
        </p:nvSpPr>
        <p:spPr>
          <a:xfrm>
            <a:off x="457200" y="1397000"/>
            <a:ext cx="4038600" cy="2524125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altLang="zh-CN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/>
          </p:nvPr>
        </p:nvSpPr>
        <p:spPr>
          <a:xfrm>
            <a:off x="457200" y="4048125"/>
            <a:ext cx="4038600" cy="1031875"/>
          </a:xfrm>
        </p:spPr>
        <p:txBody>
          <a:bodyPr rIns="9144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7"/>
          </p:nvPr>
        </p:nvSpPr>
        <p:spPr>
          <a:xfrm>
            <a:off x="4648200" y="4048125"/>
            <a:ext cx="4038600" cy="1031875"/>
          </a:xfrm>
        </p:spPr>
        <p:txBody>
          <a:bodyPr rIns="9144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  <a:extLst/>
          </a:lstStyle>
          <a:p>
            <a:pPr>
              <a:defRPr/>
            </a:pPr>
            <a:fld id="{A5054800-30DE-3B48-8B05-6BD2B9CF7C27}" type="datetimeFigureOut">
              <a:rPr lang="en-US"/>
              <a:pPr>
                <a:defRPr/>
              </a:pPr>
              <a:t>7/30/16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  <a:extLst/>
          </a:lstStyle>
          <a:p>
            <a:pPr>
              <a:defRPr/>
            </a:pPr>
            <a:fld id="{F916107F-07F0-374A-AF8E-9F7F7BA331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19548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Mixed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141976" y="317500"/>
            <a:ext cx="3773424" cy="235839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altLang="zh-CN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22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54152" y="317500"/>
            <a:ext cx="4462272" cy="495808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altLang="zh-CN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1" name="Rectangle 7"/>
          <p:cNvSpPr>
            <a:spLocks noGrp="1"/>
          </p:cNvSpPr>
          <p:nvPr>
            <p:ph type="body" sz="quarter" idx="13"/>
          </p:nvPr>
        </p:nvSpPr>
        <p:spPr>
          <a:xfrm>
            <a:off x="5141977" y="2794000"/>
            <a:ext cx="3773425" cy="2476500"/>
          </a:xfrm>
        </p:spPr>
        <p:txBody>
          <a:bodyPr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  <a:extLst/>
          </a:lstStyle>
          <a:p>
            <a:pPr>
              <a:defRPr/>
            </a:pPr>
            <a:fld id="{1E025960-984B-C140-9000-8CCBFE6C8540}" type="datetimeFigureOut">
              <a:rPr lang="en-US"/>
              <a:pPr>
                <a:defRPr/>
              </a:pPr>
              <a:t>7/30/16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  <a:extLst/>
          </a:lstStyle>
          <a:p>
            <a:pPr>
              <a:defRPr/>
            </a:pPr>
            <a:fld id="{6EEEAE3E-FC8C-7848-85BC-DC5CCD0185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794320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F755-269E-9640-AB93-CA3FC6198BDE}" type="datetimeFigureOut">
              <a:rPr lang="en-US" smtClean="0"/>
              <a:t>7/30/16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AE35-A575-E54D-9CE0-6B99088D60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spect="1"/>
          </p:cNvSpPr>
          <p:nvPr>
            <p:ph type="pic" sz="quarter" idx="10"/>
          </p:nvPr>
        </p:nvSpPr>
        <p:spPr>
          <a:xfrm>
            <a:off x="228600" y="889000"/>
            <a:ext cx="2743200" cy="3048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altLang="zh-CN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3200400" y="889000"/>
            <a:ext cx="2743200" cy="3048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altLang="zh-CN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31" name="Rectangle 8"/>
          <p:cNvSpPr>
            <a:spLocks noGrp="1" noChangeAspect="1"/>
          </p:cNvSpPr>
          <p:nvPr>
            <p:ph type="pic" sz="quarter" idx="12"/>
          </p:nvPr>
        </p:nvSpPr>
        <p:spPr>
          <a:xfrm>
            <a:off x="6172200" y="889000"/>
            <a:ext cx="2743200" cy="3048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altLang="zh-CN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7" name="Rectangle 6"/>
          <p:cNvSpPr>
            <a:spLocks noGrp="1"/>
          </p:cNvSpPr>
          <p:nvPr>
            <p:ph type="body" sz="quarter" idx="13"/>
          </p:nvPr>
        </p:nvSpPr>
        <p:spPr>
          <a:xfrm>
            <a:off x="228600" y="4064000"/>
            <a:ext cx="2743200" cy="1206500"/>
          </a:xfrm>
        </p:spPr>
        <p:txBody>
          <a:bodyPr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Rectangle 6"/>
          <p:cNvSpPr>
            <a:spLocks noGrp="1"/>
          </p:cNvSpPr>
          <p:nvPr>
            <p:ph type="body" sz="quarter" idx="14"/>
          </p:nvPr>
        </p:nvSpPr>
        <p:spPr>
          <a:xfrm>
            <a:off x="3200400" y="4064000"/>
            <a:ext cx="2743200" cy="1206500"/>
          </a:xfrm>
        </p:spPr>
        <p:txBody>
          <a:bodyPr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4" name="Rectangle 6"/>
          <p:cNvSpPr>
            <a:spLocks noGrp="1"/>
          </p:cNvSpPr>
          <p:nvPr>
            <p:ph type="body" sz="quarter" idx="15"/>
          </p:nvPr>
        </p:nvSpPr>
        <p:spPr>
          <a:xfrm>
            <a:off x="6172200" y="4064000"/>
            <a:ext cx="2743200" cy="1206500"/>
          </a:xfrm>
        </p:spPr>
        <p:txBody>
          <a:bodyPr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8" name="Rectangle 7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  <a:extLst/>
          </a:lstStyle>
          <a:p>
            <a:pPr>
              <a:defRPr/>
            </a:pPr>
            <a:fld id="{4F4CDE6D-38A2-BF4F-A43F-30C0EAA7A1A2}" type="datetimeFigureOut">
              <a:rPr lang="en-US"/>
              <a:pPr>
                <a:defRPr/>
              </a:pPr>
              <a:t>7/30/16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  <a:extLst/>
          </a:lstStyle>
          <a:p>
            <a:pPr>
              <a:defRPr/>
            </a:pPr>
            <a:fld id="{CCBC804F-66A6-A14D-80E4-05C2C3FC74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727293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4663440" y="2836519"/>
            <a:ext cx="4023360" cy="2514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altLang="zh-CN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5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57200" y="2836519"/>
            <a:ext cx="4023360" cy="2514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altLang="zh-CN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663440" y="190500"/>
            <a:ext cx="4023360" cy="2514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altLang="zh-CN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/>
          </p:nvPr>
        </p:nvSpPr>
        <p:spPr>
          <a:xfrm>
            <a:off x="457200" y="190500"/>
            <a:ext cx="4023360" cy="2514600"/>
          </a:xfrm>
        </p:spPr>
        <p:txBody>
          <a:bodyPr anchor="b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  <a:extLst/>
          </a:lstStyle>
          <a:p>
            <a:pPr>
              <a:defRPr/>
            </a:pPr>
            <a:fld id="{C0E48249-ABB7-4F44-9A32-9B0C927311CB}" type="datetimeFigureOut">
              <a:rPr lang="en-US"/>
              <a:pPr>
                <a:defRPr/>
              </a:pPr>
              <a:t>7/30/16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  <a:extLst/>
          </a:lstStyle>
          <a:p>
            <a:pPr>
              <a:defRPr/>
            </a:pPr>
            <a:fld id="{9C8F4678-99A4-9F4A-B891-4F0DA9CFF3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95714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Mi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067300" y="2863850"/>
            <a:ext cx="3649900" cy="240792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altLang="zh-CN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29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26720" y="320040"/>
            <a:ext cx="4457700" cy="4953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altLang="zh-CN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5067300" y="324444"/>
            <a:ext cx="3657600" cy="2406058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altLang="zh-CN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  <a:extLst/>
          </a:lstStyle>
          <a:p>
            <a:pPr>
              <a:defRPr/>
            </a:pPr>
            <a:fld id="{CCBE359C-C8F5-A34F-BB46-28593305A13B}" type="datetimeFigureOut">
              <a:rPr lang="en-US"/>
              <a:pPr>
                <a:defRPr/>
              </a:pPr>
              <a:t>7/30/16</a:t>
            </a:fld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  <a:extLst/>
          </a:lstStyle>
          <a:p>
            <a:pPr>
              <a:defRPr/>
            </a:pPr>
            <a:fld id="{578F13CE-4197-714D-9D6A-C275750996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621494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7"/>
          <p:cNvSpPr>
            <a:spLocks noGrp="1"/>
          </p:cNvSpPr>
          <p:nvPr>
            <p:ph type="pic" sz="quarter" idx="14"/>
          </p:nvPr>
        </p:nvSpPr>
        <p:spPr>
          <a:xfrm>
            <a:off x="2229297" y="190500"/>
            <a:ext cx="2285214" cy="24765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altLang="zh-CN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3" name="Rectangle 7"/>
          <p:cNvSpPr>
            <a:spLocks noGrp="1"/>
          </p:cNvSpPr>
          <p:nvPr>
            <p:ph type="pic" sz="quarter" idx="26"/>
          </p:nvPr>
        </p:nvSpPr>
        <p:spPr>
          <a:xfrm>
            <a:off x="2229297" y="2804493"/>
            <a:ext cx="2285214" cy="24765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altLang="zh-CN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25"/>
          </p:nvPr>
        </p:nvSpPr>
        <p:spPr>
          <a:xfrm>
            <a:off x="4672217" y="190500"/>
            <a:ext cx="2286000" cy="24765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altLang="zh-CN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27" name="Rectangle 7"/>
          <p:cNvSpPr>
            <a:spLocks noGrp="1"/>
          </p:cNvSpPr>
          <p:nvPr>
            <p:ph type="pic" sz="quarter" idx="27"/>
          </p:nvPr>
        </p:nvSpPr>
        <p:spPr>
          <a:xfrm>
            <a:off x="4667697" y="2804493"/>
            <a:ext cx="2285214" cy="24765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altLang="zh-CN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6" name="Rectangle 7"/>
          <p:cNvSpPr>
            <a:spLocks noGrp="1"/>
          </p:cNvSpPr>
          <p:nvPr>
            <p:ph type="body" sz="quarter" idx="16"/>
          </p:nvPr>
        </p:nvSpPr>
        <p:spPr>
          <a:xfrm>
            <a:off x="400497" y="1079500"/>
            <a:ext cx="1676400" cy="1587500"/>
          </a:xfrm>
        </p:spPr>
        <p:txBody>
          <a:bodyPr anchor="b">
            <a:noAutofit/>
          </a:bodyPr>
          <a:lstStyle>
            <a:lvl1pPr marL="0" marR="0" indent="0" algn="r" rtl="0" latinLnBrk="0">
              <a:spcBef>
                <a:spcPct val="20000"/>
              </a:spcBef>
              <a:buFontTx/>
              <a:buNone/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4" name="Rectangle 7"/>
          <p:cNvSpPr>
            <a:spLocks noGrp="1"/>
          </p:cNvSpPr>
          <p:nvPr>
            <p:ph type="body" sz="quarter" idx="29"/>
          </p:nvPr>
        </p:nvSpPr>
        <p:spPr>
          <a:xfrm>
            <a:off x="7086600" y="1079500"/>
            <a:ext cx="1676400" cy="1587500"/>
          </a:xfrm>
        </p:spPr>
        <p:txBody>
          <a:bodyPr anchor="b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Rectangle 7"/>
          <p:cNvSpPr>
            <a:spLocks noGrp="1"/>
          </p:cNvSpPr>
          <p:nvPr>
            <p:ph type="body" sz="quarter" idx="28"/>
          </p:nvPr>
        </p:nvSpPr>
        <p:spPr>
          <a:xfrm>
            <a:off x="400497" y="2794000"/>
            <a:ext cx="1676400" cy="1587500"/>
          </a:xfrm>
        </p:spPr>
        <p:txBody>
          <a:bodyPr/>
          <a:lstStyle>
            <a:lvl1pPr marL="0" marR="0" indent="0" algn="r">
              <a:buFontTx/>
              <a:buNone/>
              <a:defRPr sz="1600" baseline="0"/>
            </a:lvl1pPr>
            <a:extLst/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30"/>
          </p:nvPr>
        </p:nvSpPr>
        <p:spPr>
          <a:xfrm>
            <a:off x="7086600" y="2794000"/>
            <a:ext cx="1676400" cy="1587500"/>
          </a:xfrm>
        </p:spPr>
        <p:txBody>
          <a:bodyPr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1" name="Rectangle 10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  <a:extLst/>
          </a:lstStyle>
          <a:p>
            <a:pPr>
              <a:defRPr/>
            </a:pPr>
            <a:fld id="{EF42DDA6-ED41-0649-9F51-C7922BF969AB}" type="datetimeFigureOut">
              <a:rPr lang="en-US"/>
              <a:pPr>
                <a:defRPr/>
              </a:pPr>
              <a:t>7/30/16</a:t>
            </a:fld>
            <a:endParaRPr lang="en-US" dirty="0"/>
          </a:p>
        </p:txBody>
      </p:sp>
      <p:sp>
        <p:nvSpPr>
          <p:cNvPr id="12" name="Rectangle 11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  <a:extLst/>
          </a:lstStyle>
          <a:p>
            <a:pPr>
              <a:defRPr/>
            </a:pPr>
            <a:fld id="{60516348-0C8C-2840-8BA8-B866986C4E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5" name="Rectangle 14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90816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 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Grp="1"/>
          </p:cNvSpPr>
          <p:nvPr>
            <p:ph type="pic" sz="quarter" idx="14"/>
          </p:nvPr>
        </p:nvSpPr>
        <p:spPr>
          <a:xfrm>
            <a:off x="926822" y="444500"/>
            <a:ext cx="3653297" cy="22860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altLang="zh-CN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/>
          </p:nvPr>
        </p:nvSpPr>
        <p:spPr>
          <a:xfrm>
            <a:off x="926821" y="5143500"/>
            <a:ext cx="3657600" cy="254000"/>
          </a:xfrm>
        </p:spPr>
        <p:txBody>
          <a:bodyPr lIns="9144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9" name="Rectangle 7"/>
          <p:cNvSpPr>
            <a:spLocks noGrp="1"/>
          </p:cNvSpPr>
          <p:nvPr>
            <p:ph type="pic" sz="quarter" idx="17"/>
          </p:nvPr>
        </p:nvSpPr>
        <p:spPr>
          <a:xfrm>
            <a:off x="4660621" y="444500"/>
            <a:ext cx="3657600" cy="22860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altLang="zh-CN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6" name="Rectangle 7"/>
          <p:cNvSpPr>
            <a:spLocks noGrp="1"/>
          </p:cNvSpPr>
          <p:nvPr>
            <p:ph type="pic" sz="quarter" idx="18"/>
          </p:nvPr>
        </p:nvSpPr>
        <p:spPr>
          <a:xfrm>
            <a:off x="926821" y="2794000"/>
            <a:ext cx="3657600" cy="22860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altLang="zh-CN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4" name="Rectangle 7"/>
          <p:cNvSpPr>
            <a:spLocks noGrp="1"/>
          </p:cNvSpPr>
          <p:nvPr>
            <p:ph type="pic" sz="quarter" idx="19"/>
          </p:nvPr>
        </p:nvSpPr>
        <p:spPr>
          <a:xfrm>
            <a:off x="4660621" y="2794000"/>
            <a:ext cx="3657600" cy="22860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altLang="zh-CN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Rectangle 7"/>
          <p:cNvSpPr>
            <a:spLocks noGrp="1"/>
          </p:cNvSpPr>
          <p:nvPr>
            <p:ph type="body" sz="quarter" idx="22"/>
          </p:nvPr>
        </p:nvSpPr>
        <p:spPr>
          <a:xfrm>
            <a:off x="926821" y="127000"/>
            <a:ext cx="3657600" cy="254000"/>
          </a:xfrm>
        </p:spPr>
        <p:txBody>
          <a:bodyPr lIns="9144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8" name="Rectangle 7"/>
          <p:cNvSpPr>
            <a:spLocks noGrp="1"/>
          </p:cNvSpPr>
          <p:nvPr>
            <p:ph type="body" sz="quarter" idx="23"/>
          </p:nvPr>
        </p:nvSpPr>
        <p:spPr>
          <a:xfrm>
            <a:off x="4660621" y="5143500"/>
            <a:ext cx="3657600" cy="254000"/>
          </a:xfrm>
        </p:spPr>
        <p:txBody>
          <a:bodyPr lIns="9144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6" name="Rectangle 7"/>
          <p:cNvSpPr>
            <a:spLocks noGrp="1"/>
          </p:cNvSpPr>
          <p:nvPr>
            <p:ph type="body" sz="quarter" idx="24"/>
          </p:nvPr>
        </p:nvSpPr>
        <p:spPr>
          <a:xfrm>
            <a:off x="4660621" y="127000"/>
            <a:ext cx="3657600" cy="254000"/>
          </a:xfrm>
        </p:spPr>
        <p:txBody>
          <a:bodyPr lIns="9144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  <a:extLst/>
          </a:lstStyle>
          <a:p>
            <a:pPr>
              <a:defRPr/>
            </a:pPr>
            <a:fld id="{8204A14A-56C0-0E45-AC32-9134A0A35226}" type="datetimeFigureOut">
              <a:rPr lang="en-US"/>
              <a:pPr>
                <a:defRPr/>
              </a:pPr>
              <a:t>7/30/16</a:t>
            </a:fld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  <a:extLst/>
          </a:lstStyle>
          <a:p>
            <a:pPr>
              <a:defRPr/>
            </a:pPr>
            <a:fld id="{B9EE793B-5BC4-A44D-83D3-5A187624C3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640375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 Portrait with Larg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/>
          <p:cNvSpPr>
            <a:spLocks noGrp="1"/>
          </p:cNvSpPr>
          <p:nvPr>
            <p:ph type="pic" sz="quarter" idx="14"/>
          </p:nvPr>
        </p:nvSpPr>
        <p:spPr>
          <a:xfrm>
            <a:off x="152401" y="1270000"/>
            <a:ext cx="2106985" cy="2341093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altLang="zh-CN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30" name="Rectangle 7"/>
          <p:cNvSpPr>
            <a:spLocks noGrp="1"/>
          </p:cNvSpPr>
          <p:nvPr>
            <p:ph type="pic" sz="quarter" idx="31"/>
          </p:nvPr>
        </p:nvSpPr>
        <p:spPr>
          <a:xfrm>
            <a:off x="4546601" y="1270000"/>
            <a:ext cx="2106985" cy="2341093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altLang="zh-CN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7" name="Rectangle 7"/>
          <p:cNvSpPr>
            <a:spLocks noGrp="1"/>
          </p:cNvSpPr>
          <p:nvPr>
            <p:ph type="pic" sz="quarter" idx="30"/>
          </p:nvPr>
        </p:nvSpPr>
        <p:spPr>
          <a:xfrm>
            <a:off x="2349061" y="1270000"/>
            <a:ext cx="2106985" cy="2341093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altLang="zh-CN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29" name="Rectangle 7"/>
          <p:cNvSpPr>
            <a:spLocks noGrp="1"/>
          </p:cNvSpPr>
          <p:nvPr>
            <p:ph type="pic" sz="quarter" idx="32"/>
          </p:nvPr>
        </p:nvSpPr>
        <p:spPr>
          <a:xfrm>
            <a:off x="6740167" y="1270000"/>
            <a:ext cx="2106985" cy="2341093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altLang="zh-CN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24" name="Rectangle 7"/>
          <p:cNvSpPr>
            <a:spLocks noGrp="1"/>
          </p:cNvSpPr>
          <p:nvPr>
            <p:ph type="body" sz="quarter" idx="29"/>
          </p:nvPr>
        </p:nvSpPr>
        <p:spPr>
          <a:xfrm>
            <a:off x="152400" y="3746500"/>
            <a:ext cx="8763000" cy="1587500"/>
          </a:xfrm>
        </p:spPr>
        <p:txBody>
          <a:bodyPr/>
          <a:lstStyle>
            <a:lvl1pPr marL="0" marR="0" indent="0" algn="l">
              <a:buFontTx/>
              <a:buNone/>
              <a:defRPr sz="2400" baseline="0"/>
            </a:lvl1pPr>
            <a:extLst/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8" name="Rectangle 7"/>
          <p:cNvSpPr>
            <a:spLocks noGrp="1"/>
          </p:cNvSpPr>
          <p:nvPr>
            <p:ph type="dt" sz="half" idx="33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  <a:extLst/>
          </a:lstStyle>
          <a:p>
            <a:pPr>
              <a:defRPr/>
            </a:pPr>
            <a:fld id="{205A2969-8936-D048-820A-5AC8E1FD8F5E}" type="datetimeFigureOut">
              <a:rPr lang="en-US"/>
              <a:pPr>
                <a:defRPr/>
              </a:pPr>
              <a:t>7/30/16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34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  <a:extLst/>
          </a:lstStyle>
          <a:p>
            <a:pPr>
              <a:defRPr/>
            </a:pPr>
            <a:fld id="{716758D2-74A2-8546-A885-A41276D0F9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5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47935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: 1 Portrait with  3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/>
          <p:cNvSpPr>
            <a:spLocks noGrp="1"/>
          </p:cNvSpPr>
          <p:nvPr>
            <p:ph type="pic" sz="quarter" idx="14"/>
          </p:nvPr>
        </p:nvSpPr>
        <p:spPr>
          <a:xfrm>
            <a:off x="685800" y="214721"/>
            <a:ext cx="4617720" cy="51435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altLang="zh-CN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Rectangle 7"/>
          <p:cNvSpPr>
            <a:spLocks noGrp="1" noChangeAspect="1"/>
          </p:cNvSpPr>
          <p:nvPr>
            <p:ph type="pic" sz="quarter" idx="18"/>
          </p:nvPr>
        </p:nvSpPr>
        <p:spPr>
          <a:xfrm>
            <a:off x="5788848" y="214721"/>
            <a:ext cx="2438402" cy="15240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altLang="zh-CN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6" name="Rectangle 7"/>
          <p:cNvSpPr>
            <a:spLocks noGrp="1" noChangeAspect="1"/>
          </p:cNvSpPr>
          <p:nvPr>
            <p:ph type="pic" sz="quarter" idx="22"/>
          </p:nvPr>
        </p:nvSpPr>
        <p:spPr>
          <a:xfrm>
            <a:off x="5788848" y="2027214"/>
            <a:ext cx="2438402" cy="15240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altLang="zh-CN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4" name="Rectangle 7"/>
          <p:cNvSpPr>
            <a:spLocks noGrp="1" noChangeAspect="1"/>
          </p:cNvSpPr>
          <p:nvPr>
            <p:ph type="pic" sz="quarter" idx="23"/>
          </p:nvPr>
        </p:nvSpPr>
        <p:spPr>
          <a:xfrm>
            <a:off x="5788848" y="3839708"/>
            <a:ext cx="2438402" cy="15240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altLang="zh-CN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  <a:extLst/>
          </a:lstStyle>
          <a:p>
            <a:pPr>
              <a:defRPr/>
            </a:pPr>
            <a:fld id="{12FD8635-1AE4-BC4D-9859-BEF807C4841C}" type="datetimeFigureOut">
              <a:rPr lang="en-US"/>
              <a:pPr>
                <a:defRPr/>
              </a:pPr>
              <a:t>7/30/16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  <a:extLst/>
          </a:lstStyle>
          <a:p>
            <a:pPr>
              <a:defRPr/>
            </a:pPr>
            <a:fld id="{9EB1992E-C8B6-4E4C-820B-BCA0970D8D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4960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-up: 3 Landscape with 2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/>
          </p:cNvSpPr>
          <p:nvPr>
            <p:ph type="pic" sz="quarter" idx="14"/>
          </p:nvPr>
        </p:nvSpPr>
        <p:spPr>
          <a:xfrm>
            <a:off x="609600" y="2857500"/>
            <a:ext cx="2070154" cy="24765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altLang="zh-CN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27" name="Rectangle 7"/>
          <p:cNvSpPr>
            <a:spLocks noGrp="1"/>
          </p:cNvSpPr>
          <p:nvPr>
            <p:ph type="pic" sz="quarter" idx="17"/>
          </p:nvPr>
        </p:nvSpPr>
        <p:spPr>
          <a:xfrm>
            <a:off x="3033848" y="190500"/>
            <a:ext cx="5562600" cy="3476625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altLang="zh-CN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31" name="Rectangle 7"/>
          <p:cNvSpPr>
            <a:spLocks noGrp="1"/>
          </p:cNvSpPr>
          <p:nvPr>
            <p:ph type="pic" sz="quarter" idx="26"/>
          </p:nvPr>
        </p:nvSpPr>
        <p:spPr>
          <a:xfrm>
            <a:off x="609600" y="190500"/>
            <a:ext cx="2070154" cy="24765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altLang="zh-CN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27"/>
          </p:nvPr>
        </p:nvSpPr>
        <p:spPr>
          <a:xfrm>
            <a:off x="5943600" y="3746500"/>
            <a:ext cx="2666999" cy="15621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altLang="zh-CN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23" name="Rectangle 7"/>
          <p:cNvSpPr>
            <a:spLocks noGrp="1" noChangeAspect="1"/>
          </p:cNvSpPr>
          <p:nvPr>
            <p:ph type="pic" sz="quarter" idx="28"/>
          </p:nvPr>
        </p:nvSpPr>
        <p:spPr>
          <a:xfrm>
            <a:off x="3033848" y="3746500"/>
            <a:ext cx="2757352" cy="15621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altLang="zh-CN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  <a:extLst/>
          </a:lstStyle>
          <a:p>
            <a:pPr>
              <a:defRPr/>
            </a:pPr>
            <a:fld id="{CADE13FD-0423-7145-B316-00D4A7CF388A}" type="datetimeFigureOut">
              <a:rPr lang="en-US"/>
              <a:pPr>
                <a:defRPr/>
              </a:pPr>
              <a:t>7/30/16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  <a:extLst/>
          </a:lstStyle>
          <a:p>
            <a:pPr>
              <a:defRPr/>
            </a:pPr>
            <a:fld id="{D8A38F0C-3835-034E-976B-1A7F77ADE3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314891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-Up: 3 Portrait with 2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7"/>
          <p:cNvSpPr>
            <a:spLocks noGrp="1"/>
          </p:cNvSpPr>
          <p:nvPr>
            <p:ph type="pic" sz="quarter" idx="26"/>
          </p:nvPr>
        </p:nvSpPr>
        <p:spPr>
          <a:xfrm>
            <a:off x="512134" y="2603500"/>
            <a:ext cx="2606040" cy="27305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altLang="zh-CN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23" name="Rectangle 7"/>
          <p:cNvSpPr>
            <a:spLocks noGrp="1"/>
          </p:cNvSpPr>
          <p:nvPr>
            <p:ph type="pic" sz="quarter" idx="29"/>
          </p:nvPr>
        </p:nvSpPr>
        <p:spPr>
          <a:xfrm>
            <a:off x="512134" y="190500"/>
            <a:ext cx="3962400" cy="22860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altLang="zh-CN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30" name="Rectangle 7"/>
          <p:cNvSpPr>
            <a:spLocks noGrp="1"/>
          </p:cNvSpPr>
          <p:nvPr>
            <p:ph type="pic" sz="quarter" idx="30"/>
          </p:nvPr>
        </p:nvSpPr>
        <p:spPr>
          <a:xfrm>
            <a:off x="4718374" y="190500"/>
            <a:ext cx="3962400" cy="22860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altLang="zh-CN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22" name="Rectangle 7"/>
          <p:cNvSpPr>
            <a:spLocks noGrp="1"/>
          </p:cNvSpPr>
          <p:nvPr>
            <p:ph type="pic" sz="quarter" idx="27"/>
          </p:nvPr>
        </p:nvSpPr>
        <p:spPr>
          <a:xfrm>
            <a:off x="3293434" y="2603500"/>
            <a:ext cx="2606040" cy="27305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altLang="zh-CN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31" name="Rectangle 7"/>
          <p:cNvSpPr>
            <a:spLocks noGrp="1"/>
          </p:cNvSpPr>
          <p:nvPr>
            <p:ph type="pic" sz="quarter" idx="28"/>
          </p:nvPr>
        </p:nvSpPr>
        <p:spPr>
          <a:xfrm>
            <a:off x="6074734" y="2603500"/>
            <a:ext cx="2606040" cy="27305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altLang="zh-CN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  <a:extLst/>
          </a:lstStyle>
          <a:p>
            <a:pPr>
              <a:defRPr/>
            </a:pPr>
            <a:fld id="{3831F765-77DE-0543-84E6-4728EADCA13A}" type="datetimeFigureOut">
              <a:rPr lang="en-US"/>
              <a:pPr>
                <a:defRPr/>
              </a:pPr>
              <a:t>7/30/16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  <a:extLst/>
          </a:lstStyle>
          <a:p>
            <a:pPr>
              <a:defRPr/>
            </a:pPr>
            <a:fld id="{C751DBC7-F382-E441-BA1A-F2C9C31EBE1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59364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qua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¥ل云玗İαЂôÁûÂÚ丫:Pïçtúrê Plå¢éhõlðér 表¥鷗字㌍ 表_W 3"/>
          <p:cNvSpPr>
            <a:spLocks noGrp="1" noChangeAspect="1"/>
          </p:cNvSpPr>
          <p:nvPr>
            <p:ph type="pic" sz="quarter" idx="10"/>
          </p:nvPr>
        </p:nvSpPr>
        <p:spPr>
          <a:xfrm>
            <a:off x="3050274" y="1333500"/>
            <a:ext cx="3198127" cy="2667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altLang="zh-CN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>
            <p:ph type="body" sz="quarter" idx="15"/>
          </p:nvPr>
        </p:nvSpPr>
        <p:spPr>
          <a:xfrm>
            <a:off x="3048000" y="4064000"/>
            <a:ext cx="3200400" cy="1079500"/>
          </a:xfrm>
        </p:spPr>
        <p:txBody>
          <a:bodyPr tIns="91440" rIns="9144" bIns="91440"/>
          <a:lstStyle>
            <a:lvl1pPr marL="0" marR="0" indent="0" algn="l">
              <a:buFontTx/>
              <a:buNone/>
              <a:defRPr sz="1800" i="0"/>
            </a:lvl1pPr>
            <a:extLst/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  <a:extLst/>
          </a:lstStyle>
          <a:p>
            <a:pPr>
              <a:defRPr/>
            </a:pPr>
            <a:fld id="{D66FD79F-14F1-7B41-A524-6B663BEC0062}" type="datetimeFigureOut">
              <a:rPr lang="en-US"/>
              <a:pPr>
                <a:defRPr/>
              </a:pPr>
              <a:t>7/30/16</a:t>
            </a:fld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  <a:extLst/>
          </a:lstStyle>
          <a:p>
            <a:pPr>
              <a:defRPr/>
            </a:pPr>
            <a:fld id="{A1AD3CB9-5530-A241-A25A-E07DF9DD97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777653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9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F755-269E-9640-AB93-CA3FC6198BDE}" type="datetimeFigureOut">
              <a:rPr lang="en-US" smtClean="0"/>
              <a:t>7/30/16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AE35-A575-E54D-9CE0-6B99088D60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Squa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¥ل云玗İαЂôÁûÂÚ丫:Pïçtúrê Plå¢éhõlðér 表¥鷗字㌍ 表_W 3"/>
          <p:cNvSpPr>
            <a:spLocks noGrp="1" noChangeAspect="1"/>
          </p:cNvSpPr>
          <p:nvPr>
            <p:ph type="pic" sz="quarter" idx="10"/>
          </p:nvPr>
        </p:nvSpPr>
        <p:spPr>
          <a:xfrm>
            <a:off x="4955274" y="1143000"/>
            <a:ext cx="3198127" cy="2667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altLang="zh-CN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6" name="W¥ل云玗İαЂôÁûÂÚ丫:Pïçtúrê Plå¢éhõlðér 表¥鷗字㌍ 表_W 5"/>
          <p:cNvSpPr>
            <a:spLocks noGrp="1" noChangeAspect="1"/>
          </p:cNvSpPr>
          <p:nvPr>
            <p:ph type="pic" sz="quarter" idx="14"/>
          </p:nvPr>
        </p:nvSpPr>
        <p:spPr>
          <a:xfrm>
            <a:off x="1143001" y="1143000"/>
            <a:ext cx="3198127" cy="2667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altLang="zh-CN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>
            <p:ph type="body" sz="quarter" idx="15"/>
          </p:nvPr>
        </p:nvSpPr>
        <p:spPr>
          <a:xfrm>
            <a:off x="4953000" y="3873500"/>
            <a:ext cx="3200400" cy="1079500"/>
          </a:xfrm>
        </p:spPr>
        <p:txBody>
          <a:bodyPr tIns="91440" rIns="9144" bIns="91440"/>
          <a:lstStyle>
            <a:lvl1pPr marL="0" marR="0" indent="0" algn="l">
              <a:buFontTx/>
              <a:buNone/>
              <a:defRPr sz="1800" i="0"/>
            </a:lvl1pPr>
            <a:extLst/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8" name="W¥ل云玗İαЂÕØÚáÛ丫:Téxt Plàçèhòlðêr 表¥鷗字㌍_W 7"/>
          <p:cNvSpPr>
            <a:spLocks noGrp="1"/>
          </p:cNvSpPr>
          <p:nvPr>
            <p:ph type="body" sz="quarter" idx="16"/>
          </p:nvPr>
        </p:nvSpPr>
        <p:spPr>
          <a:xfrm>
            <a:off x="1143000" y="3873500"/>
            <a:ext cx="3200400" cy="1079500"/>
          </a:xfrm>
        </p:spPr>
        <p:txBody>
          <a:bodyPr tIns="91440" rIns="9144" bIns="91440"/>
          <a:lstStyle>
            <a:lvl1pPr marL="0" marR="0" indent="0" algn="l">
              <a:buFontTx/>
              <a:buNone/>
              <a:defRPr sz="1800" i="0"/>
            </a:lvl1pPr>
            <a:extLst/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9" name="Rectangle 8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  <a:extLst/>
          </a:lstStyle>
          <a:p>
            <a:pPr>
              <a:defRPr/>
            </a:pPr>
            <a:fld id="{639F58B0-141C-474B-BEC0-614C298F242B}" type="datetimeFigureOut">
              <a:rPr lang="en-US"/>
              <a:pPr>
                <a:defRPr/>
              </a:pPr>
              <a:t>7/30/16</a:t>
            </a:fld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  <a:extLst/>
          </a:lstStyle>
          <a:p>
            <a:pPr>
              <a:defRPr/>
            </a:pPr>
            <a:fld id="{6A499825-A416-7C46-9F7C-7FE233D13B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569489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¥ل云玗İαЂôÁûÂÚ丫:Pïçtúrê Plå¢éhõlðér 表¥鷗字㌍ 表_W 2"/>
          <p:cNvSpPr>
            <a:spLocks noGrp="1"/>
          </p:cNvSpPr>
          <p:nvPr>
            <p:ph type="pic" sz="quarter" idx="30"/>
          </p:nvPr>
        </p:nvSpPr>
        <p:spPr>
          <a:xfrm>
            <a:off x="457200" y="1714500"/>
            <a:ext cx="8229600" cy="22860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altLang="zh-CN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W¥ل云玗İαЂÕØÚáÛ丫:Téxt Plàçèhòlðêr 表¥鷗字㌍_W 3"/>
          <p:cNvSpPr>
            <a:spLocks noGrp="1"/>
          </p:cNvSpPr>
          <p:nvPr>
            <p:ph type="body" sz="quarter" idx="12"/>
          </p:nvPr>
        </p:nvSpPr>
        <p:spPr>
          <a:xfrm>
            <a:off x="457200" y="4064000"/>
            <a:ext cx="8229600" cy="1206500"/>
          </a:xfrm>
        </p:spPr>
        <p:txBody>
          <a:bodyPr tIns="91440" rIns="9144" bIns="91440"/>
          <a:lstStyle>
            <a:lvl1pPr marL="0" marR="0" indent="0" algn="l">
              <a:buFontTx/>
              <a:buNone/>
              <a:defRPr sz="1800" i="0"/>
            </a:lvl1pPr>
            <a:extLst/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  <a:extLst/>
          </a:lstStyle>
          <a:p>
            <a:pPr>
              <a:defRPr/>
            </a:pPr>
            <a:fld id="{0DE05974-3980-5741-B093-702F186CBC40}" type="datetimeFigureOut">
              <a:rPr lang="en-US"/>
              <a:pPr>
                <a:defRPr/>
              </a:pPr>
              <a:t>7/30/16</a:t>
            </a:fld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  <a:extLst/>
          </a:lstStyle>
          <a:p>
            <a:pPr>
              <a:defRPr/>
            </a:pPr>
            <a:fld id="{65518ADA-AD30-0B4E-B922-2799E824B9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346450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3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altLang="zh-CN" noProof="1" smtClean="0"/>
              <a:t>Click to edit Master title style</a:t>
            </a:r>
            <a:endParaRPr lang="en-US"/>
          </a:p>
        </p:txBody>
      </p:sp>
      <p:sp>
        <p:nvSpPr>
          <p:cNvPr id="14" name="Rectangle 6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altLang="zh-CN" noProof="1" smtClean="0"/>
              <a:t>Click to edit Master text styles</a:t>
            </a:r>
          </a:p>
          <a:p>
            <a:pPr lvl="1"/>
            <a:r>
              <a:rPr lang="en-US" altLang="zh-CN" noProof="1" smtClean="0"/>
              <a:t>Second level</a:t>
            </a:r>
          </a:p>
          <a:p>
            <a:pPr lvl="2"/>
            <a:r>
              <a:rPr lang="en-US" altLang="zh-CN" noProof="1" smtClean="0"/>
              <a:t>Third level</a:t>
            </a:r>
          </a:p>
          <a:p>
            <a:pPr lvl="3"/>
            <a:r>
              <a:rPr lang="en-US" altLang="zh-CN" noProof="1" smtClean="0"/>
              <a:t>Fourth level</a:t>
            </a:r>
          </a:p>
          <a:p>
            <a:pPr lvl="4"/>
            <a:r>
              <a:rPr lang="en-US" altLang="zh-CN" noProof="1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  <a:extLst/>
          </a:lstStyle>
          <a:p>
            <a:pPr>
              <a:defRPr/>
            </a:pPr>
            <a:fld id="{8778D35E-B653-2143-B811-887C716D77A9}" type="datetimeFigureOut">
              <a:rPr lang="en-US"/>
              <a:pPr>
                <a:defRPr/>
              </a:pPr>
              <a:t>7/30/16</a:t>
            </a:fld>
            <a:endParaRPr lang="en-US" dirty="0"/>
          </a:p>
        </p:txBody>
      </p:sp>
      <p:sp>
        <p:nvSpPr>
          <p:cNvPr id="5" name="Rectangl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  <a:extLst/>
          </a:lstStyle>
          <a:p>
            <a:pPr>
              <a:defRPr/>
            </a:pPr>
            <a:fld id="{7FD29F11-CB47-4D46-BA62-BE66BAD774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0681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75766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6238"/>
            <a:ext cx="7772400" cy="1224139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07EEC-B006-7B41-B73D-43D56C952C68}" type="slidenum">
              <a:rPr lang="en-US" altLang="en-US"/>
              <a:pPr>
                <a:defRPr/>
              </a:pPr>
              <a:t>‹#›</a:t>
            </a:fld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250169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F755-269E-9640-AB93-CA3FC6198BDE}" type="datetimeFigureOut">
              <a:rPr lang="en-US" smtClean="0"/>
              <a:t>7/30/16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AE35-A575-E54D-9CE0-6B99088D60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279261"/>
            <a:ext cx="4041775" cy="533136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F755-269E-9640-AB93-CA3FC6198BDE}" type="datetimeFigureOut">
              <a:rPr lang="en-US" smtClean="0"/>
              <a:t>7/30/16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AE35-A575-E54D-9CE0-6B99088D60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F755-269E-9640-AB93-CA3FC6198BDE}" type="datetimeFigureOut">
              <a:rPr lang="en-US" smtClean="0"/>
              <a:t>7/30/16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AE35-A575-E54D-9CE0-6B99088D60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F755-269E-9640-AB93-CA3FC6198BDE}" type="datetimeFigureOut">
              <a:rPr lang="en-US" smtClean="0"/>
              <a:t>7/30/16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AE35-A575-E54D-9CE0-6B99088D60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27542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195918"/>
            <a:ext cx="3008313" cy="390921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F755-269E-9640-AB93-CA3FC6198BDE}" type="datetimeFigureOut">
              <a:rPr lang="en-US" smtClean="0"/>
              <a:t>7/30/16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AE35-A575-E54D-9CE0-6B99088D60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 anchor="t"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F755-269E-9640-AB93-CA3FC6198BDE}" type="datetimeFigureOut">
              <a:rPr lang="en-US" smtClean="0"/>
              <a:t>7/30/16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AE35-A575-E54D-9CE0-6B99088D60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20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33.xml"/><Relationship Id="rId23" Type="http://schemas.openxmlformats.org/officeDocument/2006/relationships/slideLayout" Target="../slideLayouts/slideLayout34.xml"/><Relationship Id="rId24" Type="http://schemas.openxmlformats.org/officeDocument/2006/relationships/theme" Target="../theme/theme2.xml"/><Relationship Id="rId25" Type="http://schemas.openxmlformats.org/officeDocument/2006/relationships/image" Target="../media/image3.jpeg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2DF755-269E-9640-AB93-CA3FC6198BDE}" type="datetimeFigureOut">
              <a:rPr lang="en-US" smtClean="0"/>
              <a:t>7/30/16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20AE35-A575-E54D-9CE0-6B99088D606D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54" r:id="rId1"/>
    <p:sldLayoutId id="2147483955" r:id="rId2"/>
    <p:sldLayoutId id="2147483956" r:id="rId3"/>
    <p:sldLayoutId id="2147483957" r:id="rId4"/>
    <p:sldLayoutId id="2147483958" r:id="rId5"/>
    <p:sldLayoutId id="2147483959" r:id="rId6"/>
    <p:sldLayoutId id="2147483960" r:id="rId7"/>
    <p:sldLayoutId id="2147483961" r:id="rId8"/>
    <p:sldLayoutId id="2147483962" r:id="rId9"/>
    <p:sldLayoutId id="2147483963" r:id="rId10"/>
    <p:sldLayoutId id="214748396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5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1041135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altLang="zh-CN" noProof="1" smtClean="0"/>
              <a:t>Click to edit Master title style</a:t>
            </a:r>
            <a:endParaRPr lang="en-US" dirty="0"/>
          </a:p>
        </p:txBody>
      </p:sp>
      <p:sp>
        <p:nvSpPr>
          <p:cNvPr id="1027" name="Rectangle 5"/>
          <p:cNvSpPr>
            <a:spLocks noGrp="1"/>
          </p:cNvSpPr>
          <p:nvPr>
            <p:ph type="body" idx="1"/>
          </p:nvPr>
        </p:nvSpPr>
        <p:spPr bwMode="auto">
          <a:xfrm>
            <a:off x="457200" y="1333500"/>
            <a:ext cx="8229600" cy="377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altLang="zh-CN" noProof="1"/>
              <a:t>Click to edit Master text styles</a:t>
            </a:r>
          </a:p>
          <a:p>
            <a:pPr lvl="1"/>
            <a:r>
              <a:rPr altLang="zh-CN" noProof="1"/>
              <a:t>Second level</a:t>
            </a:r>
          </a:p>
          <a:p>
            <a:pPr lvl="2"/>
            <a:r>
              <a:rPr altLang="zh-CN" noProof="1"/>
              <a:t>Third level</a:t>
            </a:r>
          </a:p>
          <a:p>
            <a:pPr lvl="3"/>
            <a:r>
              <a:rPr altLang="zh-CN" noProof="1"/>
              <a:t>Fourth level</a:t>
            </a:r>
          </a:p>
          <a:p>
            <a:pPr lvl="4"/>
            <a:r>
              <a:rPr altLang="zh-CN" noProof="1"/>
              <a:t>Fifth level</a:t>
            </a:r>
            <a:endParaRPr lang="en-US"/>
          </a:p>
        </p:txBody>
      </p:sp>
      <p:sp>
        <p:nvSpPr>
          <p:cNvPr id="29" name="Rectangle 3"/>
          <p:cNvSpPr>
            <a:spLocks noGrp="1"/>
          </p:cNvSpPr>
          <p:nvPr>
            <p:ph type="dt" sz="half" idx="2"/>
          </p:nvPr>
        </p:nvSpPr>
        <p:spPr>
          <a:xfrm>
            <a:off x="66675" y="5466292"/>
            <a:ext cx="2438400" cy="203729"/>
          </a:xfrm>
          <a:prstGeom prst="rect">
            <a:avLst/>
          </a:prstGeom>
        </p:spPr>
        <p:txBody>
          <a:bodyPr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rgbClr val="D4D2D0"/>
                </a:solidFill>
                <a:latin typeface="Century Schoolbook"/>
                <a:ea typeface="+mn-ea"/>
                <a:cs typeface="+mn-cs"/>
              </a:defRPr>
            </a:lvl1pPr>
            <a:extLst/>
          </a:lstStyle>
          <a:p>
            <a:pPr defTabSz="914400">
              <a:defRPr/>
            </a:pPr>
            <a:fld id="{57D64773-43AF-294E-9917-086C0F226BB6}" type="datetimeFigureOut">
              <a:rPr lang="en-US"/>
              <a:pPr defTabSz="914400">
                <a:defRPr/>
              </a:pPr>
              <a:t>7/30/16</a:t>
            </a:fld>
            <a:endParaRPr lang="en-US" dirty="0"/>
          </a:p>
        </p:txBody>
      </p:sp>
      <p:sp>
        <p:nvSpPr>
          <p:cNvPr id="20" name="Rectangle 25"/>
          <p:cNvSpPr>
            <a:spLocks noGrp="1"/>
          </p:cNvSpPr>
          <p:nvPr>
            <p:ph type="ftr" sz="quarter" idx="3"/>
          </p:nvPr>
        </p:nvSpPr>
        <p:spPr>
          <a:xfrm>
            <a:off x="2995613" y="5464969"/>
            <a:ext cx="4648200" cy="206375"/>
          </a:xfrm>
          <a:prstGeom prst="rect">
            <a:avLst/>
          </a:prstGeom>
        </p:spPr>
        <p:txBody>
          <a:bodyPr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rgbClr val="D4D2D0"/>
                </a:solidFill>
                <a:latin typeface="Century Schoolbook"/>
                <a:ea typeface="+mn-ea"/>
                <a:cs typeface="+mn-cs"/>
              </a:defRPr>
            </a:lvl1pPr>
            <a:extLst/>
          </a:lstStyle>
          <a:p>
            <a:pPr defTabSz="914400">
              <a:defRPr/>
            </a:pPr>
            <a:endParaRPr lang="en-US"/>
          </a:p>
        </p:txBody>
      </p:sp>
      <p:sp>
        <p:nvSpPr>
          <p:cNvPr id="23" name="Rectangle 16"/>
          <p:cNvSpPr>
            <a:spLocks noGrp="1"/>
          </p:cNvSpPr>
          <p:nvPr>
            <p:ph type="sldNum" sz="quarter" idx="4"/>
          </p:nvPr>
        </p:nvSpPr>
        <p:spPr>
          <a:xfrm>
            <a:off x="8172450" y="5466292"/>
            <a:ext cx="914400" cy="203729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rgbClr val="D4D2D0"/>
                </a:solidFill>
                <a:latin typeface="Century Schoolbook"/>
                <a:ea typeface="+mn-ea"/>
                <a:cs typeface="+mn-cs"/>
              </a:defRPr>
            </a:lvl1pPr>
            <a:extLst/>
          </a:lstStyle>
          <a:p>
            <a:pPr defTabSz="914400">
              <a:defRPr/>
            </a:pPr>
            <a:fld id="{3D132ABD-FE5A-8D4F-93CF-4CB2AC311CD4}" type="slidenum">
              <a:rPr lang="en-US"/>
              <a:pPr defTabSz="914400">
                <a:defRPr/>
              </a:pPr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66" r:id="rId1"/>
    <p:sldLayoutId id="2147483967" r:id="rId2"/>
    <p:sldLayoutId id="2147483968" r:id="rId3"/>
    <p:sldLayoutId id="2147483969" r:id="rId4"/>
    <p:sldLayoutId id="2147483970" r:id="rId5"/>
    <p:sldLayoutId id="2147483971" r:id="rId6"/>
    <p:sldLayoutId id="2147483972" r:id="rId7"/>
    <p:sldLayoutId id="2147483973" r:id="rId8"/>
    <p:sldLayoutId id="2147483974" r:id="rId9"/>
    <p:sldLayoutId id="2147483975" r:id="rId10"/>
    <p:sldLayoutId id="2147483976" r:id="rId11"/>
    <p:sldLayoutId id="2147483977" r:id="rId12"/>
    <p:sldLayoutId id="2147483978" r:id="rId13"/>
    <p:sldLayoutId id="2147483979" r:id="rId14"/>
    <p:sldLayoutId id="2147483980" r:id="rId15"/>
    <p:sldLayoutId id="2147483981" r:id="rId16"/>
    <p:sldLayoutId id="2147483982" r:id="rId17"/>
    <p:sldLayoutId id="2147483983" r:id="rId18"/>
    <p:sldLayoutId id="2147483984" r:id="rId19"/>
    <p:sldLayoutId id="2147483985" r:id="rId20"/>
    <p:sldLayoutId id="2147483986" r:id="rId21"/>
    <p:sldLayoutId id="2147483987" r:id="rId22"/>
    <p:sldLayoutId id="2147483988" r:id="rId23"/>
  </p:sldLayoutIdLst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cap="all">
          <a:solidFill>
            <a:schemeClr val="tx2"/>
          </a:solidFill>
          <a:effectLst>
            <a:outerShdw blurRad="51000" dist="37000" dir="5400000" algn="tl" rotWithShape="0">
              <a:srgbClr val="000000">
                <a:alpha val="25000"/>
              </a:srgbClr>
            </a:outerShdw>
          </a:effectLst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entury Schoolbook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entury Schoolbook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entury Schoolbook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entury Schoolbook" charset="0"/>
          <a:ea typeface="ＭＳ Ｐゴシック" charset="0"/>
          <a:cs typeface="ＭＳ Ｐゴシック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/>
          <p:cNvSpPr>
            <a:spLocks noChangeArrowheads="1"/>
          </p:cNvSpPr>
          <p:nvPr/>
        </p:nvSpPr>
        <p:spPr bwMode="auto">
          <a:xfrm>
            <a:off x="288626" y="681731"/>
            <a:ext cx="6652806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HT" altLang="en-US" sz="5400" dirty="0"/>
              <a:t>小人物</a:t>
            </a:r>
            <a:r>
              <a:rPr lang="en-US" altLang="zh-CHT" sz="5400" dirty="0"/>
              <a:t>,</a:t>
            </a:r>
            <a:r>
              <a:rPr lang="zh-CHT" altLang="en-US" sz="5400" dirty="0"/>
              <a:t>大信心</a:t>
            </a:r>
            <a:endParaRPr lang="en-US" altLang="zh-CN" sz="5400" b="1" dirty="0" smtClean="0">
              <a:solidFill>
                <a:srgbClr val="FFFFFF"/>
              </a:solidFill>
              <a:latin typeface="SimSun" pitchFamily="2" charset="-122"/>
              <a:ea typeface="SimSun" pitchFamily="2" charset="-122"/>
            </a:endParaRPr>
          </a:p>
          <a:p>
            <a:pPr algn="ctr">
              <a:lnSpc>
                <a:spcPct val="150000"/>
              </a:lnSpc>
            </a:pPr>
            <a:endParaRPr lang="en-US" altLang="zh-TW" sz="5400" b="1" dirty="0">
              <a:solidFill>
                <a:srgbClr val="FFFFFF"/>
              </a:solidFill>
              <a:latin typeface="SimSun" pitchFamily="2" charset="-122"/>
              <a:ea typeface="SimSun" pitchFamily="2" charset="-122"/>
            </a:endParaRPr>
          </a:p>
          <a:p>
            <a:pPr algn="ctr"/>
            <a:r>
              <a:rPr lang="en-US" altLang="en-US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SimSun" pitchFamily="2" charset="-122"/>
                <a:ea typeface="SimSun" pitchFamily="2" charset="-122"/>
              </a:rPr>
              <a:t>(</a:t>
            </a:r>
            <a:r>
              <a:rPr lang="zh-CHT" altLang="en-US" sz="3600" b="1" dirty="0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出埃及記 </a:t>
            </a:r>
            <a:r>
              <a:rPr lang="en-US" altLang="zh-CHT" sz="3600" b="1" dirty="0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1:15-2:10</a:t>
            </a:r>
            <a:r>
              <a:rPr lang="en-US" altLang="zh-CHT" sz="3600" dirty="0" smtClean="0"/>
              <a:t>; </a:t>
            </a:r>
            <a:endParaRPr lang="en-US" altLang="zh-TW" sz="3600" b="1" dirty="0">
              <a:solidFill>
                <a:srgbClr val="FFFFFF"/>
              </a:solidFill>
              <a:latin typeface="SimSun" pitchFamily="2" charset="-122"/>
              <a:ea typeface="SimSun" pitchFamily="2" charset="-122"/>
            </a:endParaRPr>
          </a:p>
          <a:p>
            <a:pPr algn="ctr"/>
            <a:r>
              <a:rPr lang="zh-TW" altLang="en-US" sz="3600" b="1" dirty="0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 希伯來書</a:t>
            </a:r>
            <a:r>
              <a:rPr lang="zh-TW" altLang="en-US" sz="3600" dirty="0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 </a:t>
            </a:r>
            <a:r>
              <a:rPr lang="en-US" sz="3600" dirty="0">
                <a:solidFill>
                  <a:srgbClr val="FFFFFF"/>
                </a:solidFill>
              </a:rPr>
              <a:t>11: </a:t>
            </a:r>
            <a:r>
              <a:rPr lang="en-US" sz="3600" dirty="0" smtClean="0">
                <a:solidFill>
                  <a:srgbClr val="FFFFFF"/>
                </a:solidFill>
              </a:rPr>
              <a:t>2</a:t>
            </a:r>
            <a:r>
              <a:rPr lang="en-US" altLang="zh-CN" sz="3600" dirty="0" smtClean="0">
                <a:solidFill>
                  <a:srgbClr val="FFFFFF"/>
                </a:solidFill>
              </a:rPr>
              <a:t>3</a:t>
            </a:r>
            <a:r>
              <a:rPr lang="en-US" altLang="en-US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SimSun" pitchFamily="2" charset="-122"/>
                <a:ea typeface="SimSun" pitchFamily="2" charset="-122"/>
              </a:rPr>
              <a:t>)</a:t>
            </a:r>
            <a:endParaRPr lang="en-US" sz="3600" dirty="0">
              <a:solidFill>
                <a:srgbClr val="FFFFFF"/>
              </a:solidFill>
              <a:latin typeface="SimSun" pitchFamily="2" charset="-122"/>
              <a:ea typeface="SimSun" pitchFamily="2" charset="-122"/>
            </a:endParaRPr>
          </a:p>
          <a:p>
            <a:pPr algn="ctr"/>
            <a:endParaRPr lang="en-US" altLang="zh-CN" sz="3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065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ransfiguration-pic.jp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95" r="14512"/>
          <a:stretch/>
        </p:blipFill>
        <p:spPr>
          <a:xfrm>
            <a:off x="6934200" y="0"/>
            <a:ext cx="2209800" cy="5715000"/>
          </a:xfrm>
        </p:spPr>
      </p:pic>
      <p:sp>
        <p:nvSpPr>
          <p:cNvPr id="2" name="Rectangle 1"/>
          <p:cNvSpPr/>
          <p:nvPr/>
        </p:nvSpPr>
        <p:spPr>
          <a:xfrm>
            <a:off x="1035690" y="765246"/>
            <a:ext cx="567761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HT" altLang="en-US" sz="4000" dirty="0"/>
              <a:t>小人物</a:t>
            </a:r>
            <a:r>
              <a:rPr lang="en-US" altLang="zh-CHT" sz="4000" dirty="0"/>
              <a:t>,</a:t>
            </a:r>
            <a:r>
              <a:rPr lang="zh-CHT" altLang="en-US" sz="4000" dirty="0" smtClean="0"/>
              <a:t>大信心</a:t>
            </a:r>
            <a:endParaRPr lang="en-US" altLang="zh-CHT" sz="4000" dirty="0" smtClean="0"/>
          </a:p>
          <a:p>
            <a:endParaRPr lang="en-US" altLang="zh-CHT" sz="4000" dirty="0" smtClean="0">
              <a:latin typeface="华文黑体"/>
              <a:ea typeface="华文黑体"/>
              <a:cs typeface="华文黑体"/>
            </a:endParaRPr>
          </a:p>
          <a:p>
            <a:pPr marL="457200" indent="-457200">
              <a:buFont typeface="Arial"/>
              <a:buChar char="•"/>
            </a:pPr>
            <a:r>
              <a:rPr lang="zh-CN" altLang="en-US" sz="4000" dirty="0" smtClean="0">
                <a:latin typeface="华文黑体"/>
                <a:ea typeface="华文黑体"/>
                <a:cs typeface="华文黑体"/>
              </a:rPr>
              <a:t>信心的根</a:t>
            </a:r>
            <a:endParaRPr lang="en-US" altLang="zh-CN" sz="4000" dirty="0" smtClean="0">
              <a:latin typeface="华文黑体"/>
              <a:ea typeface="华文黑体"/>
              <a:cs typeface="华文黑体"/>
            </a:endParaRPr>
          </a:p>
          <a:p>
            <a:pPr marL="457200" indent="-457200">
              <a:buFont typeface="Arial"/>
              <a:buChar char="•"/>
            </a:pPr>
            <a:r>
              <a:rPr lang="zh-CN" altLang="en-US" sz="4000" dirty="0" smtClean="0">
                <a:latin typeface="华文黑体"/>
                <a:ea typeface="华文黑体"/>
                <a:cs typeface="华文黑体"/>
              </a:rPr>
              <a:t>信心的果</a:t>
            </a:r>
            <a:endParaRPr lang="en-US" altLang="zh-CN" sz="4000" dirty="0" smtClean="0">
              <a:latin typeface="华文黑体"/>
              <a:ea typeface="华文黑体"/>
              <a:cs typeface="华文黑体"/>
            </a:endParaRPr>
          </a:p>
          <a:p>
            <a:pPr marL="1028700" lvl="1" indent="-571500">
              <a:buFont typeface="Wingdings" charset="2"/>
              <a:buChar char="Ø"/>
            </a:pPr>
            <a:r>
              <a:rPr lang="zh-CN" altLang="en-US" sz="4000" dirty="0" smtClean="0">
                <a:latin typeface="华文黑体"/>
                <a:ea typeface="华文黑体"/>
                <a:cs typeface="华文黑体"/>
              </a:rPr>
              <a:t>小人物的回应</a:t>
            </a:r>
            <a:endParaRPr lang="en-US" altLang="zh-CN" sz="4000" dirty="0" smtClean="0">
              <a:latin typeface="华文黑体"/>
              <a:ea typeface="华文黑体"/>
              <a:cs typeface="华文黑体"/>
            </a:endParaRPr>
          </a:p>
          <a:p>
            <a:pPr marL="1028700" lvl="1" indent="-571500">
              <a:buFont typeface="Wingdings" charset="2"/>
              <a:buChar char="Ø"/>
            </a:pPr>
            <a:r>
              <a:rPr lang="zh-CN" altLang="en-US" sz="4000" dirty="0" smtClean="0">
                <a:latin typeface="华文黑体"/>
                <a:ea typeface="华文黑体"/>
                <a:cs typeface="华文黑体"/>
              </a:rPr>
              <a:t>大信心的赏赐</a:t>
            </a:r>
            <a:endParaRPr lang="zh-TW" altLang="en-US" sz="4000" dirty="0">
              <a:latin typeface="华文黑体"/>
              <a:ea typeface="华文黑体"/>
              <a:cs typeface="华文黑体"/>
            </a:endParaRPr>
          </a:p>
        </p:txBody>
      </p:sp>
    </p:spTree>
    <p:extLst>
      <p:ext uri="{BB962C8B-B14F-4D97-AF65-F5344CB8AC3E}">
        <p14:creationId xmlns:p14="http://schemas.microsoft.com/office/powerpoint/2010/main" val="1555150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160727_17363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94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846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ransfiguration-pic.jp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95" r="14512"/>
          <a:stretch/>
        </p:blipFill>
        <p:spPr>
          <a:xfrm>
            <a:off x="6934200" y="0"/>
            <a:ext cx="2209800" cy="5715000"/>
          </a:xfrm>
        </p:spPr>
      </p:pic>
      <p:sp>
        <p:nvSpPr>
          <p:cNvPr id="2" name="Rectangle 1"/>
          <p:cNvSpPr/>
          <p:nvPr/>
        </p:nvSpPr>
        <p:spPr>
          <a:xfrm>
            <a:off x="717899" y="386522"/>
            <a:ext cx="743669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HT" altLang="en-US" sz="4000" dirty="0">
                <a:solidFill>
                  <a:srgbClr val="FFFFFF"/>
                </a:solidFill>
              </a:rPr>
              <a:t>小人物</a:t>
            </a:r>
            <a:r>
              <a:rPr lang="en-US" altLang="zh-CHT" sz="4000" dirty="0">
                <a:solidFill>
                  <a:srgbClr val="FFFFFF"/>
                </a:solidFill>
              </a:rPr>
              <a:t>,</a:t>
            </a:r>
            <a:r>
              <a:rPr lang="zh-CHT" altLang="en-US" sz="4000" dirty="0" smtClean="0">
                <a:solidFill>
                  <a:srgbClr val="FFFFFF"/>
                </a:solidFill>
              </a:rPr>
              <a:t>大信心</a:t>
            </a:r>
            <a:endParaRPr lang="en-US" altLang="zh-CHT" sz="4000" dirty="0" smtClean="0">
              <a:solidFill>
                <a:srgbClr val="FFFFFF"/>
              </a:solidFill>
            </a:endParaRPr>
          </a:p>
          <a:p>
            <a:endParaRPr lang="en-US" altLang="zh-CHT" sz="4000" dirty="0" smtClean="0">
              <a:solidFill>
                <a:srgbClr val="FFFFFF"/>
              </a:solidFill>
              <a:latin typeface="华文黑体"/>
              <a:ea typeface="华文黑体"/>
              <a:cs typeface="华文黑体"/>
            </a:endParaRPr>
          </a:p>
          <a:p>
            <a:pPr marL="457200" indent="-457200">
              <a:buFont typeface="Arial"/>
              <a:buChar char="•"/>
            </a:pPr>
            <a:r>
              <a:rPr lang="zh-CN" altLang="en-US" sz="4000" dirty="0" smtClean="0">
                <a:solidFill>
                  <a:srgbClr val="FFFFFF"/>
                </a:solidFill>
                <a:latin typeface="华文黑体"/>
                <a:ea typeface="华文黑体"/>
                <a:cs typeface="华文黑体"/>
              </a:rPr>
              <a:t>信心的根</a:t>
            </a:r>
            <a:endParaRPr lang="en-US" altLang="zh-CN" sz="4000" dirty="0" smtClean="0">
              <a:solidFill>
                <a:srgbClr val="FFFFFF"/>
              </a:solidFill>
              <a:latin typeface="华文黑体"/>
              <a:ea typeface="华文黑体"/>
              <a:cs typeface="华文黑体"/>
            </a:endParaRPr>
          </a:p>
          <a:p>
            <a:pPr marL="1028700" lvl="1" indent="-571500">
              <a:buFont typeface="Wingdings" charset="2"/>
              <a:buChar char="Ø"/>
            </a:pPr>
            <a:r>
              <a:rPr lang="zh-CN" altLang="en-US" sz="4000" dirty="0">
                <a:solidFill>
                  <a:srgbClr val="FFFFFF"/>
                </a:solidFill>
                <a:latin typeface="华文黑体"/>
                <a:ea typeface="华文黑体"/>
                <a:cs typeface="华文黑体"/>
              </a:rPr>
              <a:t>信道是从听道来</a:t>
            </a:r>
            <a:r>
              <a:rPr lang="zh-CN" altLang="en-US" sz="4000" dirty="0" smtClean="0">
                <a:solidFill>
                  <a:srgbClr val="FFFFFF"/>
                </a:solidFill>
                <a:latin typeface="华文黑体"/>
                <a:ea typeface="华文黑体"/>
                <a:cs typeface="华文黑体"/>
              </a:rPr>
              <a:t>的</a:t>
            </a:r>
            <a:endParaRPr lang="en-US" altLang="zh-CN" sz="4000" dirty="0" smtClean="0">
              <a:solidFill>
                <a:srgbClr val="FFFFFF"/>
              </a:solidFill>
              <a:latin typeface="华文黑体"/>
              <a:ea typeface="华文黑体"/>
              <a:cs typeface="华文黑体"/>
            </a:endParaRPr>
          </a:p>
          <a:p>
            <a:pPr marL="1028700" lvl="1" indent="-571500">
              <a:buFont typeface="Wingdings" charset="2"/>
              <a:buChar char="Ø"/>
            </a:pPr>
            <a:r>
              <a:rPr lang="zh-CHT" altLang="en-US" sz="4000" dirty="0" smtClean="0">
                <a:solidFill>
                  <a:srgbClr val="FFFFFF"/>
                </a:solidFill>
              </a:rPr>
              <a:t>收生婆因為敬畏神</a:t>
            </a:r>
            <a:r>
              <a:rPr lang="ja-JP" altLang="en-US" sz="4000" dirty="0">
                <a:solidFill>
                  <a:srgbClr val="FFFFFF"/>
                </a:solidFill>
              </a:rPr>
              <a:t>，</a:t>
            </a:r>
            <a:r>
              <a:rPr lang="ja-JP" altLang="en-US" sz="4000" dirty="0" smtClean="0">
                <a:solidFill>
                  <a:srgbClr val="FFFFFF"/>
                </a:solidFill>
              </a:rPr>
              <a:t>就</a:t>
            </a:r>
            <a:endParaRPr lang="en-US" altLang="zh-CHT" sz="4000" dirty="0" smtClean="0">
              <a:solidFill>
                <a:srgbClr val="FFFFFF"/>
              </a:solidFill>
            </a:endParaRPr>
          </a:p>
          <a:p>
            <a:pPr marL="1028700" lvl="1" indent="-571500">
              <a:buFont typeface="Wingdings" charset="2"/>
              <a:buChar char="Ø"/>
            </a:pPr>
            <a:r>
              <a:rPr lang="ja-JP" altLang="en-US" sz="4000" dirty="0" smtClean="0">
                <a:solidFill>
                  <a:srgbClr val="FFFFFF"/>
                </a:solidFill>
              </a:rPr>
              <a:t>他的父母見他是個俊美的孩子，就因著信，把他藏了三個月，並不怕王命</a:t>
            </a:r>
            <a:endParaRPr lang="en-US" altLang="ja-JP" sz="40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212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ransfiguration-pic.jp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95" r="14512"/>
          <a:stretch/>
        </p:blipFill>
        <p:spPr>
          <a:xfrm>
            <a:off x="6934200" y="0"/>
            <a:ext cx="2209800" cy="5715000"/>
          </a:xfrm>
        </p:spPr>
      </p:pic>
      <p:sp>
        <p:nvSpPr>
          <p:cNvPr id="2" name="Rectangle 1"/>
          <p:cNvSpPr/>
          <p:nvPr/>
        </p:nvSpPr>
        <p:spPr>
          <a:xfrm>
            <a:off x="1035690" y="765246"/>
            <a:ext cx="567761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HT" altLang="en-US" sz="4000" dirty="0"/>
              <a:t>小人物</a:t>
            </a:r>
            <a:r>
              <a:rPr lang="en-US" altLang="zh-CHT" sz="4000" dirty="0"/>
              <a:t>,</a:t>
            </a:r>
            <a:r>
              <a:rPr lang="zh-CHT" altLang="en-US" sz="4000" dirty="0" smtClean="0"/>
              <a:t>大信心</a:t>
            </a:r>
            <a:endParaRPr lang="en-US" altLang="zh-CHT" sz="4000" dirty="0" smtClean="0"/>
          </a:p>
          <a:p>
            <a:endParaRPr lang="en-US" altLang="zh-CHT" sz="4000" dirty="0" smtClean="0">
              <a:latin typeface="华文黑体"/>
              <a:ea typeface="华文黑体"/>
              <a:cs typeface="华文黑体"/>
            </a:endParaRPr>
          </a:p>
          <a:p>
            <a:pPr marL="457200" indent="-457200">
              <a:buFont typeface="Arial"/>
              <a:buChar char="•"/>
            </a:pPr>
            <a:r>
              <a:rPr lang="zh-CN" altLang="en-US" sz="4000" dirty="0" smtClean="0">
                <a:latin typeface="华文黑体"/>
                <a:ea typeface="华文黑体"/>
                <a:cs typeface="华文黑体"/>
              </a:rPr>
              <a:t>信心的根</a:t>
            </a:r>
            <a:endParaRPr lang="en-US" altLang="zh-CN" sz="4000" dirty="0" smtClean="0">
              <a:latin typeface="华文黑体"/>
              <a:ea typeface="华文黑体"/>
              <a:cs typeface="华文黑体"/>
            </a:endParaRPr>
          </a:p>
          <a:p>
            <a:pPr marL="457200" indent="-457200">
              <a:buFont typeface="Arial"/>
              <a:buChar char="•"/>
            </a:pPr>
            <a:r>
              <a:rPr lang="zh-CN" altLang="en-US" sz="4000" dirty="0" smtClean="0">
                <a:latin typeface="华文黑体"/>
                <a:ea typeface="华文黑体"/>
                <a:cs typeface="华文黑体"/>
              </a:rPr>
              <a:t>信心的果</a:t>
            </a:r>
            <a:endParaRPr lang="en-US" altLang="zh-CN" sz="4000" dirty="0" smtClean="0">
              <a:latin typeface="华文黑体"/>
              <a:ea typeface="华文黑体"/>
              <a:cs typeface="华文黑体"/>
            </a:endParaRPr>
          </a:p>
          <a:p>
            <a:pPr marL="1028700" lvl="1" indent="-571500">
              <a:buFont typeface="Wingdings" charset="2"/>
              <a:buChar char="Ø"/>
            </a:pPr>
            <a:r>
              <a:rPr lang="zh-CN" altLang="en-US" sz="4000" dirty="0" smtClean="0">
                <a:latin typeface="华文黑体"/>
                <a:ea typeface="华文黑体"/>
                <a:cs typeface="华文黑体"/>
              </a:rPr>
              <a:t>小人物的回应</a:t>
            </a:r>
            <a:endParaRPr lang="en-US" altLang="zh-CN" sz="4000" dirty="0" smtClean="0">
              <a:latin typeface="华文黑体"/>
              <a:ea typeface="华文黑体"/>
              <a:cs typeface="华文黑体"/>
            </a:endParaRPr>
          </a:p>
          <a:p>
            <a:pPr marL="1028700" lvl="1" indent="-571500">
              <a:buFont typeface="Wingdings" charset="2"/>
              <a:buChar char="Ø"/>
            </a:pPr>
            <a:r>
              <a:rPr lang="zh-CN" altLang="en-US" sz="4000" dirty="0" smtClean="0">
                <a:latin typeface="华文黑体"/>
                <a:ea typeface="华文黑体"/>
                <a:cs typeface="华文黑体"/>
              </a:rPr>
              <a:t>大信心的赏赐</a:t>
            </a:r>
            <a:endParaRPr lang="zh-TW" altLang="en-US" sz="4000" dirty="0">
              <a:latin typeface="华文黑体"/>
              <a:ea typeface="华文黑体"/>
              <a:cs typeface="华文黑体"/>
            </a:endParaRPr>
          </a:p>
        </p:txBody>
      </p:sp>
    </p:spTree>
    <p:extLst>
      <p:ext uri="{BB962C8B-B14F-4D97-AF65-F5344CB8AC3E}">
        <p14:creationId xmlns:p14="http://schemas.microsoft.com/office/powerpoint/2010/main" val="3207744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ransfiguration-pic.jp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95" r="14512"/>
          <a:stretch/>
        </p:blipFill>
        <p:spPr>
          <a:xfrm>
            <a:off x="6934200" y="0"/>
            <a:ext cx="2209800" cy="5715000"/>
          </a:xfrm>
        </p:spPr>
      </p:pic>
      <p:sp>
        <p:nvSpPr>
          <p:cNvPr id="2" name="Rectangle 1"/>
          <p:cNvSpPr/>
          <p:nvPr/>
        </p:nvSpPr>
        <p:spPr>
          <a:xfrm>
            <a:off x="386143" y="0"/>
            <a:ext cx="7271439" cy="5078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CHT" sz="3600" b="1" dirty="0" smtClean="0">
              <a:latin typeface="黑体"/>
              <a:ea typeface="黑体"/>
              <a:cs typeface="黑体"/>
            </a:endParaRPr>
          </a:p>
          <a:p>
            <a:r>
              <a:rPr lang="zh-CN" altLang="en-US" sz="3600" dirty="0" smtClean="0">
                <a:solidFill>
                  <a:srgbClr val="FFFF00"/>
                </a:solidFill>
                <a:latin typeface="黑体"/>
                <a:ea typeface="黑体"/>
                <a:cs typeface="黑体"/>
              </a:rPr>
              <a:t>堕落世界的</a:t>
            </a:r>
            <a:r>
              <a:rPr lang="zh-CHT" altLang="en-US" sz="3600" dirty="0" smtClean="0">
                <a:solidFill>
                  <a:srgbClr val="FFFF00"/>
                </a:solidFill>
                <a:latin typeface="黑体"/>
                <a:ea typeface="黑体"/>
                <a:cs typeface="黑体"/>
              </a:rPr>
              <a:t>巧計</a:t>
            </a:r>
            <a:endParaRPr lang="en-US" altLang="zh-CHT" sz="3600" dirty="0" smtClean="0">
              <a:latin typeface="黑体"/>
              <a:ea typeface="黑体"/>
              <a:cs typeface="黑体"/>
            </a:endParaRPr>
          </a:p>
          <a:p>
            <a:pPr marL="457200" indent="-457200">
              <a:buFont typeface="Arial"/>
              <a:buChar char="•"/>
            </a:pPr>
            <a:r>
              <a:rPr lang="zh-CHT" altLang="en-US" sz="3600" dirty="0" smtClean="0">
                <a:latin typeface="黑体"/>
                <a:ea typeface="黑体"/>
                <a:cs typeface="黑体"/>
              </a:rPr>
              <a:t>轄制／</a:t>
            </a:r>
            <a:r>
              <a:rPr lang="zh-CN" altLang="en-US" sz="3600" dirty="0" smtClean="0">
                <a:latin typeface="黑体"/>
                <a:ea typeface="黑体"/>
                <a:cs typeface="黑体"/>
              </a:rPr>
              <a:t>奴役</a:t>
            </a:r>
            <a:endParaRPr lang="en-US" altLang="zh-CHT" sz="3600" dirty="0" smtClean="0">
              <a:latin typeface="黑体"/>
              <a:ea typeface="黑体"/>
              <a:cs typeface="黑体"/>
            </a:endParaRPr>
          </a:p>
          <a:p>
            <a:pPr marL="457200" indent="-457200">
              <a:buFont typeface="Arial"/>
              <a:buChar char="•"/>
            </a:pPr>
            <a:r>
              <a:rPr lang="zh-CHT" altLang="en-US" sz="3600" dirty="0" smtClean="0">
                <a:latin typeface="黑体"/>
                <a:ea typeface="黑体"/>
                <a:cs typeface="黑体"/>
              </a:rPr>
              <a:t>對收生婆說：若是男孩</a:t>
            </a:r>
            <a:r>
              <a:rPr lang="zh-CHT" altLang="en-US" sz="3600" dirty="0">
                <a:latin typeface="黑体"/>
                <a:ea typeface="黑体"/>
                <a:cs typeface="黑体"/>
              </a:rPr>
              <a:t>，就把他殺了，若是女孩，就留她存活。</a:t>
            </a:r>
            <a:r>
              <a:rPr lang="zh-CHT" altLang="en-US" sz="3600" dirty="0" smtClean="0">
                <a:latin typeface="黑体"/>
                <a:ea typeface="黑体"/>
                <a:cs typeface="黑体"/>
              </a:rPr>
              <a:t>」</a:t>
            </a:r>
            <a:endParaRPr lang="en-US" altLang="zh-CHT" sz="3600" dirty="0" smtClean="0">
              <a:latin typeface="黑体"/>
              <a:ea typeface="黑体"/>
              <a:cs typeface="黑体"/>
            </a:endParaRPr>
          </a:p>
          <a:p>
            <a:pPr marL="457200" indent="-457200">
              <a:buFont typeface="Arial"/>
              <a:buChar char="•"/>
            </a:pPr>
            <a:r>
              <a:rPr lang="zh-CHT" altLang="en-US" sz="3600" dirty="0" smtClean="0">
                <a:latin typeface="黑体"/>
                <a:ea typeface="黑体"/>
                <a:cs typeface="黑体"/>
              </a:rPr>
              <a:t>法老吩咐</a:t>
            </a:r>
            <a:r>
              <a:rPr lang="zh-CHT" altLang="en-US" sz="3600" dirty="0">
                <a:latin typeface="黑体"/>
                <a:ea typeface="黑体"/>
                <a:cs typeface="黑体"/>
              </a:rPr>
              <a:t>他的眾民說：「</a:t>
            </a:r>
            <a:r>
              <a:rPr lang="zh-CHT" altLang="en-US" sz="3600" u="sng" dirty="0">
                <a:latin typeface="黑体"/>
                <a:ea typeface="黑体"/>
                <a:cs typeface="黑体"/>
              </a:rPr>
              <a:t>以色列</a:t>
            </a:r>
            <a:r>
              <a:rPr lang="zh-CHT" altLang="en-US" sz="3600" dirty="0">
                <a:latin typeface="黑体"/>
                <a:ea typeface="黑体"/>
                <a:cs typeface="黑体"/>
              </a:rPr>
              <a:t>人所生的男孩，你們都要丟在河裡；一切的女孩，你們要存留她的性命。」</a:t>
            </a:r>
            <a:endParaRPr lang="zh-TW" altLang="en-US" sz="3600" dirty="0">
              <a:latin typeface="黑体"/>
              <a:ea typeface="黑体"/>
              <a:cs typeface="黑体"/>
            </a:endParaRPr>
          </a:p>
        </p:txBody>
      </p:sp>
    </p:spTree>
    <p:extLst>
      <p:ext uri="{BB962C8B-B14F-4D97-AF65-F5344CB8AC3E}">
        <p14:creationId xmlns:p14="http://schemas.microsoft.com/office/powerpoint/2010/main" val="212625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6143" y="257682"/>
            <a:ext cx="7271439" cy="5078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dirty="0" smtClean="0">
                <a:solidFill>
                  <a:srgbClr val="FFFF00"/>
                </a:solidFill>
                <a:latin typeface="黑体"/>
                <a:ea typeface="黑体"/>
                <a:cs typeface="黑体"/>
              </a:rPr>
              <a:t>上帝的</a:t>
            </a:r>
            <a:r>
              <a:rPr lang="zh-CN" altLang="en-US" sz="3600" dirty="0" smtClean="0">
                <a:solidFill>
                  <a:srgbClr val="FFFF00"/>
                </a:solidFill>
                <a:latin typeface="黑体"/>
                <a:ea typeface="黑体"/>
                <a:cs typeface="黑体"/>
              </a:rPr>
              <a:t>大巧</a:t>
            </a:r>
            <a:r>
              <a:rPr lang="zh-CN" altLang="en-US" sz="3600" dirty="0" smtClean="0">
                <a:solidFill>
                  <a:srgbClr val="FFFF00"/>
                </a:solidFill>
                <a:latin typeface="黑体"/>
                <a:ea typeface="黑体"/>
                <a:cs typeface="黑体"/>
              </a:rPr>
              <a:t>若拙</a:t>
            </a:r>
            <a:endParaRPr lang="en-US" altLang="zh-CHT" sz="3600" dirty="0" smtClean="0">
              <a:latin typeface="黑体"/>
              <a:ea typeface="黑体"/>
              <a:cs typeface="黑体"/>
            </a:endParaRPr>
          </a:p>
          <a:p>
            <a:pPr marL="457200" indent="-457200">
              <a:buFont typeface="Arial"/>
              <a:buChar char="•"/>
            </a:pPr>
            <a:r>
              <a:rPr lang="zh-CHT" altLang="en-US" sz="3600" b="1" dirty="0" smtClean="0">
                <a:solidFill>
                  <a:srgbClr val="FFFFFF"/>
                </a:solidFill>
                <a:latin typeface="黑体"/>
                <a:ea typeface="黑体"/>
                <a:cs typeface="黑体"/>
              </a:rPr>
              <a:t>出埃及記</a:t>
            </a:r>
            <a:r>
              <a:rPr lang="en-US" altLang="zh-CHT" sz="3600" b="1" dirty="0">
                <a:solidFill>
                  <a:srgbClr val="FFFFFF"/>
                </a:solidFill>
                <a:latin typeface="黑体"/>
                <a:ea typeface="黑体"/>
                <a:cs typeface="黑体"/>
              </a:rPr>
              <a:t>1</a:t>
            </a:r>
            <a:r>
              <a:rPr lang="en-US" altLang="zh-CHT" sz="3600" b="1" dirty="0" smtClean="0">
                <a:solidFill>
                  <a:srgbClr val="FFFFFF"/>
                </a:solidFill>
                <a:latin typeface="黑体"/>
                <a:ea typeface="黑体"/>
                <a:cs typeface="黑体"/>
              </a:rPr>
              <a:t>:</a:t>
            </a:r>
            <a:r>
              <a:rPr lang="en-US" altLang="zh-CHT" sz="3600" b="1" baseline="30000" dirty="0" smtClean="0">
                <a:latin typeface="黑体"/>
                <a:ea typeface="黑体"/>
                <a:cs typeface="黑体"/>
              </a:rPr>
              <a:t>20</a:t>
            </a:r>
            <a:r>
              <a:rPr lang="en-US" altLang="zh-CHT" sz="3600" b="1" baseline="30000" dirty="0">
                <a:latin typeface="黑体"/>
                <a:ea typeface="黑体"/>
                <a:cs typeface="黑体"/>
              </a:rPr>
              <a:t> </a:t>
            </a:r>
            <a:r>
              <a:rPr lang="zh-CHT" altLang="en-US" sz="3600" dirty="0">
                <a:latin typeface="黑体"/>
                <a:ea typeface="黑体"/>
                <a:cs typeface="黑体"/>
              </a:rPr>
              <a:t>神厚待收生婆。</a:t>
            </a:r>
            <a:r>
              <a:rPr lang="zh-CHT" altLang="en-US" sz="3600" u="sng" dirty="0">
                <a:latin typeface="黑体"/>
                <a:ea typeface="黑体"/>
                <a:cs typeface="黑体"/>
              </a:rPr>
              <a:t>以色列</a:t>
            </a:r>
            <a:r>
              <a:rPr lang="zh-CHT" altLang="en-US" sz="3600" dirty="0">
                <a:latin typeface="黑体"/>
                <a:ea typeface="黑体"/>
                <a:cs typeface="黑体"/>
              </a:rPr>
              <a:t>人多起來，極其強盛。 </a:t>
            </a:r>
            <a:r>
              <a:rPr lang="en-US" altLang="zh-CHT" sz="3600" b="1" baseline="30000" dirty="0">
                <a:latin typeface="黑体"/>
                <a:ea typeface="黑体"/>
                <a:cs typeface="黑体"/>
              </a:rPr>
              <a:t>21 </a:t>
            </a:r>
            <a:r>
              <a:rPr lang="zh-CHT" altLang="en-US" sz="3600" dirty="0">
                <a:latin typeface="黑体"/>
                <a:ea typeface="黑体"/>
                <a:cs typeface="黑体"/>
              </a:rPr>
              <a:t>收生婆因為敬畏神，神便叫她們成立家室。</a:t>
            </a:r>
            <a:endParaRPr lang="en-US" altLang="zh-CHT" sz="3600" dirty="0" smtClean="0">
              <a:latin typeface="黑体"/>
              <a:ea typeface="黑体"/>
              <a:cs typeface="黑体"/>
            </a:endParaRPr>
          </a:p>
          <a:p>
            <a:pPr marL="457200" indent="-457200">
              <a:buFont typeface="Arial"/>
              <a:buChar char="•"/>
            </a:pPr>
            <a:r>
              <a:rPr lang="zh-CHT" altLang="en-US" sz="3600" dirty="0" smtClean="0">
                <a:latin typeface="黑体"/>
                <a:ea typeface="黑体"/>
                <a:cs typeface="黑体"/>
              </a:rPr>
              <a:t>女孩就留她存活</a:t>
            </a:r>
            <a:endParaRPr lang="en-US" altLang="zh-CHT" sz="3600" dirty="0" smtClean="0">
              <a:latin typeface="黑体"/>
              <a:ea typeface="黑体"/>
              <a:cs typeface="黑体"/>
            </a:endParaRPr>
          </a:p>
          <a:p>
            <a:pPr marL="457200" indent="-457200">
              <a:buFont typeface="Arial"/>
              <a:buChar char="•"/>
            </a:pPr>
            <a:r>
              <a:rPr lang="zh-CN" altLang="en-US" sz="3600" dirty="0" smtClean="0">
                <a:latin typeface="黑体"/>
                <a:ea typeface="黑体"/>
                <a:cs typeface="黑体"/>
              </a:rPr>
              <a:t>奴役－工钱</a:t>
            </a:r>
            <a:endParaRPr lang="en-US" altLang="zh-CN" sz="3600" dirty="0" smtClean="0">
              <a:latin typeface="黑体"/>
              <a:ea typeface="黑体"/>
              <a:cs typeface="黑体"/>
            </a:endParaRPr>
          </a:p>
          <a:p>
            <a:pPr marL="457200" indent="-457200">
              <a:buFont typeface="Arial"/>
              <a:buChar char="•"/>
            </a:pPr>
            <a:r>
              <a:rPr lang="zh-CN" altLang="en-US" sz="3600" dirty="0" smtClean="0">
                <a:latin typeface="黑体"/>
                <a:ea typeface="黑体"/>
                <a:cs typeface="黑体"/>
              </a:rPr>
              <a:t>尼罗河</a:t>
            </a:r>
            <a:endParaRPr lang="en-US" altLang="zh-CN" sz="3600" dirty="0" smtClean="0">
              <a:latin typeface="黑体"/>
              <a:ea typeface="黑体"/>
              <a:cs typeface="黑体"/>
            </a:endParaRPr>
          </a:p>
          <a:p>
            <a:pPr marL="457200" indent="-457200">
              <a:buFont typeface="Arial"/>
              <a:buChar char="•"/>
            </a:pPr>
            <a:r>
              <a:rPr lang="zh-CN" altLang="zh-CN" sz="3600" dirty="0" smtClean="0">
                <a:latin typeface="黑体"/>
                <a:ea typeface="黑体"/>
                <a:cs typeface="黑体"/>
              </a:rPr>
              <a:t>。</a:t>
            </a:r>
            <a:r>
              <a:rPr lang="zh-CN" altLang="en-US" sz="3600" dirty="0" smtClean="0">
                <a:latin typeface="黑体"/>
                <a:ea typeface="黑体"/>
                <a:cs typeface="黑体"/>
              </a:rPr>
              <a:t>。。</a:t>
            </a:r>
            <a:endParaRPr lang="zh-TW" altLang="en-US" sz="3600" dirty="0">
              <a:latin typeface="黑体"/>
              <a:ea typeface="黑体"/>
              <a:cs typeface="黑体"/>
            </a:endParaRPr>
          </a:p>
        </p:txBody>
      </p:sp>
    </p:spTree>
    <p:extLst>
      <p:ext uri="{BB962C8B-B14F-4D97-AF65-F5344CB8AC3E}">
        <p14:creationId xmlns:p14="http://schemas.microsoft.com/office/powerpoint/2010/main" val="1859644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035" y="0"/>
            <a:ext cx="5631284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634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ransfiguration-pic.jp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95" r="14512"/>
          <a:stretch/>
        </p:blipFill>
        <p:spPr>
          <a:xfrm>
            <a:off x="6934200" y="0"/>
            <a:ext cx="2209800" cy="5715000"/>
          </a:xfrm>
        </p:spPr>
      </p:pic>
      <p:sp>
        <p:nvSpPr>
          <p:cNvPr id="2" name="Rectangle 1"/>
          <p:cNvSpPr/>
          <p:nvPr/>
        </p:nvSpPr>
        <p:spPr>
          <a:xfrm>
            <a:off x="1035690" y="765246"/>
            <a:ext cx="567761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dirty="0" smtClean="0">
                <a:latin typeface="华文黑体"/>
                <a:ea typeface="华文黑体"/>
                <a:cs typeface="华文黑体"/>
              </a:rPr>
              <a:t>无论</a:t>
            </a:r>
            <a:r>
              <a:rPr lang="zh-CHT" altLang="en-US" sz="4000" dirty="0" smtClean="0">
                <a:latin typeface="华文黑体"/>
                <a:ea typeface="华文黑体"/>
                <a:cs typeface="华文黑体"/>
              </a:rPr>
              <a:t>小人物</a:t>
            </a:r>
            <a:r>
              <a:rPr lang="zh-CN" altLang="en-US" sz="4000" dirty="0" smtClean="0">
                <a:latin typeface="华文黑体"/>
                <a:ea typeface="华文黑体"/>
                <a:cs typeface="华文黑体"/>
              </a:rPr>
              <a:t>还是大人物</a:t>
            </a:r>
            <a:r>
              <a:rPr lang="en-US" altLang="zh-CHT" sz="4000" dirty="0" smtClean="0">
                <a:latin typeface="华文黑体"/>
                <a:ea typeface="华文黑体"/>
                <a:cs typeface="华文黑体"/>
              </a:rPr>
              <a:t>,</a:t>
            </a:r>
            <a:r>
              <a:rPr lang="zh-CN" altLang="en-US" sz="4000" dirty="0" smtClean="0">
                <a:latin typeface="华文黑体"/>
                <a:ea typeface="华文黑体"/>
                <a:cs typeface="华文黑体"/>
              </a:rPr>
              <a:t>都要有对的</a:t>
            </a:r>
            <a:r>
              <a:rPr lang="zh-CHT" altLang="en-US" sz="4000" dirty="0" smtClean="0">
                <a:latin typeface="华文黑体"/>
                <a:ea typeface="华文黑体"/>
                <a:cs typeface="华文黑体"/>
              </a:rPr>
              <a:t>信心</a:t>
            </a:r>
            <a:endParaRPr lang="en-US" altLang="zh-CHT" sz="4000" dirty="0" smtClean="0">
              <a:latin typeface="华文黑体"/>
              <a:ea typeface="华文黑体"/>
              <a:cs typeface="华文黑体"/>
            </a:endParaRPr>
          </a:p>
          <a:p>
            <a:endParaRPr lang="en-US" altLang="zh-CHT" sz="4000" dirty="0" smtClean="0">
              <a:latin typeface="华文黑体"/>
              <a:ea typeface="华文黑体"/>
              <a:cs typeface="华文黑体"/>
            </a:endParaRPr>
          </a:p>
          <a:p>
            <a:pPr marL="457200" indent="-457200">
              <a:buFont typeface="Arial"/>
              <a:buChar char="•"/>
            </a:pPr>
            <a:r>
              <a:rPr lang="zh-CN" altLang="en-US" sz="4000" dirty="0" smtClean="0">
                <a:latin typeface="华文黑体"/>
                <a:ea typeface="华文黑体"/>
                <a:cs typeface="华文黑体"/>
              </a:rPr>
              <a:t>信心的根</a:t>
            </a:r>
            <a:endParaRPr lang="en-US" altLang="zh-CN" sz="4000" dirty="0" smtClean="0">
              <a:latin typeface="华文黑体"/>
              <a:ea typeface="华文黑体"/>
              <a:cs typeface="华文黑体"/>
            </a:endParaRPr>
          </a:p>
          <a:p>
            <a:pPr marL="457200" indent="-457200">
              <a:buFont typeface="Arial"/>
              <a:buChar char="•"/>
            </a:pPr>
            <a:r>
              <a:rPr lang="zh-CN" altLang="en-US" sz="4000" dirty="0" smtClean="0">
                <a:latin typeface="华文黑体"/>
                <a:ea typeface="华文黑体"/>
                <a:cs typeface="华文黑体"/>
              </a:rPr>
              <a:t>信心的果</a:t>
            </a:r>
            <a:endParaRPr lang="en-US" altLang="zh-CN" sz="4000" dirty="0" smtClean="0">
              <a:latin typeface="华文黑体"/>
              <a:ea typeface="华文黑体"/>
              <a:cs typeface="华文黑体"/>
            </a:endParaRPr>
          </a:p>
          <a:p>
            <a:pPr marL="1028700" lvl="1" indent="-571500">
              <a:buFont typeface="Wingdings" charset="2"/>
              <a:buChar char="Ø"/>
            </a:pPr>
            <a:r>
              <a:rPr lang="zh-CN" altLang="en-US" sz="4000" dirty="0" smtClean="0">
                <a:latin typeface="华文黑体"/>
                <a:ea typeface="华文黑体"/>
                <a:cs typeface="华文黑体"/>
              </a:rPr>
              <a:t>我们的回应</a:t>
            </a:r>
            <a:endParaRPr lang="en-US" altLang="zh-CN" sz="4000" dirty="0" smtClean="0">
              <a:latin typeface="华文黑体"/>
              <a:ea typeface="华文黑体"/>
              <a:cs typeface="华文黑体"/>
            </a:endParaRPr>
          </a:p>
          <a:p>
            <a:pPr marL="1028700" lvl="1" indent="-571500">
              <a:buFont typeface="Wingdings" charset="2"/>
              <a:buChar char="Ø"/>
            </a:pPr>
            <a:r>
              <a:rPr lang="zh-CN" altLang="en-US" sz="4000" dirty="0" smtClean="0">
                <a:latin typeface="华文黑体"/>
                <a:ea typeface="华文黑体"/>
                <a:cs typeface="华文黑体"/>
              </a:rPr>
              <a:t>上帝的赏赐</a:t>
            </a:r>
            <a:endParaRPr lang="zh-TW" altLang="en-US" sz="4000" dirty="0">
              <a:latin typeface="华文黑体"/>
              <a:ea typeface="华文黑体"/>
              <a:cs typeface="华文黑体"/>
            </a:endParaRPr>
          </a:p>
        </p:txBody>
      </p:sp>
    </p:spTree>
    <p:extLst>
      <p:ext uri="{BB962C8B-B14F-4D97-AF65-F5344CB8AC3E}">
        <p14:creationId xmlns:p14="http://schemas.microsoft.com/office/powerpoint/2010/main" val="1705135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ransfiguration-pic.jp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95" r="14512"/>
          <a:stretch/>
        </p:blipFill>
        <p:spPr>
          <a:xfrm>
            <a:off x="6934200" y="0"/>
            <a:ext cx="2209800" cy="5715000"/>
          </a:xfrm>
        </p:spPr>
      </p:pic>
      <p:sp>
        <p:nvSpPr>
          <p:cNvPr id="2" name="Rectangle 1"/>
          <p:cNvSpPr/>
          <p:nvPr/>
        </p:nvSpPr>
        <p:spPr>
          <a:xfrm>
            <a:off x="520276" y="205800"/>
            <a:ext cx="654904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HT" altLang="en-US" sz="3200" dirty="0">
                <a:latin typeface="华文黑体"/>
                <a:ea typeface="华文黑体"/>
                <a:cs typeface="华文黑体"/>
              </a:rPr>
              <a:t>誰能登耶和華的山</a:t>
            </a:r>
            <a:r>
              <a:rPr lang="zh-CHT" altLang="en-US" sz="3200" dirty="0" smtClean="0">
                <a:latin typeface="华文黑体"/>
                <a:ea typeface="华文黑体"/>
                <a:cs typeface="华文黑体"/>
              </a:rPr>
              <a:t>？</a:t>
            </a:r>
            <a:endParaRPr lang="en-US" altLang="zh-CHT" sz="3200" dirty="0" smtClean="0">
              <a:latin typeface="华文黑体"/>
              <a:ea typeface="华文黑体"/>
              <a:cs typeface="华文黑体"/>
            </a:endParaRPr>
          </a:p>
          <a:p>
            <a:r>
              <a:rPr lang="zh-CHT" altLang="en-US" sz="3200" dirty="0" smtClean="0">
                <a:latin typeface="华文黑体"/>
                <a:ea typeface="华文黑体"/>
                <a:cs typeface="华文黑体"/>
              </a:rPr>
              <a:t>就是</a:t>
            </a:r>
            <a:r>
              <a:rPr lang="zh-CN" altLang="en-US" sz="3200" dirty="0" smtClean="0">
                <a:latin typeface="华文黑体"/>
                <a:ea typeface="华文黑体"/>
                <a:cs typeface="华文黑体"/>
              </a:rPr>
              <a:t>圣洁（分别为圣）</a:t>
            </a:r>
            <a:r>
              <a:rPr lang="zh-CHT" altLang="en-US" sz="3200" dirty="0" smtClean="0">
                <a:latin typeface="华文黑体"/>
                <a:ea typeface="华文黑体"/>
                <a:cs typeface="华文黑体"/>
              </a:rPr>
              <a:t>的人。</a:t>
            </a:r>
            <a:endParaRPr lang="en-US" altLang="zh-CHT" sz="3200" dirty="0" smtClean="0">
              <a:latin typeface="华文黑体"/>
              <a:ea typeface="华文黑体"/>
              <a:cs typeface="华文黑体"/>
            </a:endParaRPr>
          </a:p>
          <a:p>
            <a:endParaRPr lang="en-US" altLang="zh-CHT" sz="3200" dirty="0" smtClean="0">
              <a:latin typeface="华文黑体"/>
              <a:ea typeface="华文黑体"/>
              <a:cs typeface="华文黑体"/>
            </a:endParaRPr>
          </a:p>
          <a:p>
            <a:pPr marL="457200" indent="-457200">
              <a:buFont typeface="Arial"/>
              <a:buChar char="•"/>
            </a:pPr>
            <a:r>
              <a:rPr lang="zh-CN" altLang="en-US" sz="3200" dirty="0" smtClean="0">
                <a:latin typeface="华文黑体"/>
                <a:ea typeface="华文黑体"/>
                <a:cs typeface="华文黑体"/>
              </a:rPr>
              <a:t>以清洁的心持守自己</a:t>
            </a:r>
            <a:endParaRPr lang="en-US" altLang="zh-TW" sz="3200" dirty="0" smtClean="0">
              <a:latin typeface="华文黑体"/>
              <a:ea typeface="华文黑体"/>
              <a:cs typeface="华文黑体"/>
            </a:endParaRPr>
          </a:p>
          <a:p>
            <a:r>
              <a:rPr lang="en-US" altLang="zh-TW" sz="3200" dirty="0">
                <a:latin typeface="华文黑体"/>
                <a:ea typeface="华文黑体"/>
                <a:cs typeface="华文黑体"/>
              </a:rPr>
              <a:t>	</a:t>
            </a:r>
            <a:r>
              <a:rPr lang="en-US" altLang="zh-TW" sz="3200" dirty="0" smtClean="0">
                <a:latin typeface="华文黑体"/>
                <a:ea typeface="华文黑体"/>
                <a:cs typeface="华文黑体"/>
              </a:rPr>
              <a:t>	</a:t>
            </a:r>
            <a:r>
              <a:rPr lang="zh-TW" altLang="en-US" sz="3200" dirty="0" smtClean="0">
                <a:latin typeface="华文黑体"/>
                <a:ea typeface="华文黑体"/>
                <a:cs typeface="华文黑体"/>
              </a:rPr>
              <a:t>我怎能做這大惡得罪神呢？</a:t>
            </a:r>
            <a:endParaRPr lang="en-US" altLang="zh-TW" sz="3200" dirty="0" smtClean="0">
              <a:latin typeface="华文黑体"/>
              <a:ea typeface="华文黑体"/>
              <a:cs typeface="华文黑体"/>
            </a:endParaRPr>
          </a:p>
          <a:p>
            <a:pPr marL="457200" indent="-457200">
              <a:buFont typeface="Arial"/>
              <a:buChar char="•"/>
            </a:pPr>
            <a:r>
              <a:rPr lang="zh-CN" altLang="en-US" sz="3200" dirty="0" smtClean="0">
                <a:latin typeface="华文黑体"/>
                <a:ea typeface="华文黑体"/>
                <a:cs typeface="华文黑体"/>
              </a:rPr>
              <a:t>以敬畏的心信靠上帝</a:t>
            </a:r>
            <a:endParaRPr lang="en-US" altLang="zh-CN" sz="3200" dirty="0" smtClean="0">
              <a:latin typeface="华文黑体"/>
              <a:ea typeface="华文黑体"/>
              <a:cs typeface="华文黑体"/>
            </a:endParaRPr>
          </a:p>
          <a:p>
            <a:r>
              <a:rPr lang="en-US" altLang="zh-CHT" sz="3200" dirty="0" smtClean="0">
                <a:latin typeface="华文黑体"/>
                <a:ea typeface="华文黑体"/>
                <a:cs typeface="华文黑体"/>
              </a:rPr>
              <a:t>		</a:t>
            </a:r>
            <a:r>
              <a:rPr lang="zh-CHT" altLang="en-US" sz="3200" dirty="0" smtClean="0">
                <a:latin typeface="华文黑体"/>
                <a:ea typeface="华文黑体"/>
                <a:cs typeface="华文黑体"/>
              </a:rPr>
              <a:t>我豈能代替神呢</a:t>
            </a:r>
            <a:r>
              <a:rPr lang="zh-CHT" altLang="en-US" sz="3200" dirty="0">
                <a:latin typeface="华文黑体"/>
                <a:ea typeface="华文黑体"/>
                <a:cs typeface="华文黑体"/>
              </a:rPr>
              <a:t>？</a:t>
            </a:r>
            <a:endParaRPr lang="en-US" altLang="zh-CN" sz="3200" dirty="0" smtClean="0">
              <a:latin typeface="华文黑体"/>
              <a:ea typeface="华文黑体"/>
              <a:cs typeface="华文黑体"/>
            </a:endParaRPr>
          </a:p>
          <a:p>
            <a:pPr marL="457200" indent="-457200">
              <a:buFont typeface="Arial"/>
              <a:buChar char="•"/>
            </a:pPr>
            <a:r>
              <a:rPr lang="zh-CN" altLang="en-US" sz="3200" dirty="0" smtClean="0">
                <a:latin typeface="华文黑体"/>
                <a:ea typeface="华文黑体"/>
                <a:cs typeface="华文黑体"/>
              </a:rPr>
              <a:t>以恩慈的心原谅别人</a:t>
            </a:r>
            <a:endParaRPr lang="en-US" altLang="zh-CHT" sz="3200" dirty="0">
              <a:latin typeface="华文黑体"/>
              <a:ea typeface="华文黑体"/>
              <a:cs typeface="华文黑体"/>
            </a:endParaRPr>
          </a:p>
          <a:p>
            <a:r>
              <a:rPr lang="en-US" altLang="zh-CHT" sz="3200" dirty="0" smtClean="0">
                <a:latin typeface="华文黑体"/>
                <a:ea typeface="华文黑体"/>
                <a:cs typeface="华文黑体"/>
              </a:rPr>
              <a:t>		</a:t>
            </a:r>
            <a:r>
              <a:rPr lang="zh-CHT" altLang="en-US" sz="3200" dirty="0" smtClean="0">
                <a:latin typeface="华文黑体"/>
                <a:ea typeface="华文黑体"/>
                <a:cs typeface="华文黑体"/>
              </a:rPr>
              <a:t>但</a:t>
            </a:r>
            <a:r>
              <a:rPr lang="zh-CHT" altLang="en-US" sz="3200" dirty="0">
                <a:latin typeface="华文黑体"/>
                <a:ea typeface="华文黑体"/>
                <a:cs typeface="华文黑体"/>
              </a:rPr>
              <a:t>神的意思原是好的，</a:t>
            </a:r>
            <a:r>
              <a:rPr lang="zh-CHT" altLang="en-US" sz="3200" dirty="0" smtClean="0">
                <a:latin typeface="华文黑体"/>
                <a:ea typeface="华文黑体"/>
                <a:cs typeface="华文黑体"/>
              </a:rPr>
              <a:t>要。。。</a:t>
            </a:r>
            <a:endParaRPr lang="zh-TW" altLang="en-US" sz="3200" dirty="0">
              <a:latin typeface="华文黑体"/>
              <a:ea typeface="华文黑体"/>
              <a:cs typeface="华文黑体"/>
            </a:endParaRPr>
          </a:p>
        </p:txBody>
      </p:sp>
    </p:spTree>
    <p:extLst>
      <p:ext uri="{BB962C8B-B14F-4D97-AF65-F5344CB8AC3E}">
        <p14:creationId xmlns:p14="http://schemas.microsoft.com/office/powerpoint/2010/main" val="2131983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/>
          <p:cNvSpPr>
            <a:spLocks noChangeArrowheads="1"/>
          </p:cNvSpPr>
          <p:nvPr/>
        </p:nvSpPr>
        <p:spPr bwMode="auto">
          <a:xfrm>
            <a:off x="0" y="246687"/>
            <a:ext cx="7310951" cy="5078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HT" altLang="en-US" sz="3600" dirty="0">
                <a:solidFill>
                  <a:srgbClr val="FFFF00"/>
                </a:solidFill>
                <a:latin typeface="黑体"/>
                <a:ea typeface="黑体"/>
                <a:cs typeface="黑体"/>
              </a:rPr>
              <a:t>聽見</a:t>
            </a:r>
            <a:r>
              <a:rPr lang="zh-CHT" altLang="en-US" sz="3600" dirty="0" smtClean="0">
                <a:solidFill>
                  <a:srgbClr val="FFFF00"/>
                </a:solidFill>
                <a:latin typeface="黑体"/>
                <a:ea typeface="黑体"/>
                <a:cs typeface="黑体"/>
              </a:rPr>
              <a:t>的人</a:t>
            </a:r>
            <a:endParaRPr lang="en-US" altLang="zh-CHT" sz="3600" dirty="0" smtClean="0">
              <a:solidFill>
                <a:srgbClr val="FFFF00"/>
              </a:solidFill>
              <a:latin typeface="黑体"/>
              <a:ea typeface="黑体"/>
              <a:cs typeface="黑体"/>
            </a:endParaRPr>
          </a:p>
          <a:p>
            <a:pPr algn="ctr">
              <a:defRPr/>
            </a:pPr>
            <a:endParaRPr lang="en-US" altLang="zh-CHT" sz="3600" dirty="0" smtClean="0">
              <a:latin typeface="黑体"/>
              <a:ea typeface="黑体"/>
              <a:cs typeface="黑体"/>
            </a:endParaRPr>
          </a:p>
          <a:p>
            <a:pPr marL="1943100" lvl="3" indent="-571500">
              <a:buFont typeface="Wingdings" charset="2"/>
              <a:buChar char="q"/>
            </a:pPr>
            <a:r>
              <a:rPr lang="zh-CN" altLang="en-US" sz="3600" dirty="0" smtClean="0">
                <a:latin typeface="黑体"/>
                <a:ea typeface="黑体"/>
                <a:cs typeface="黑体"/>
              </a:rPr>
              <a:t>亚伯－挽回祭</a:t>
            </a:r>
            <a:endParaRPr lang="en-US" altLang="zh-CN" sz="3600" dirty="0" smtClean="0">
              <a:latin typeface="黑体"/>
              <a:ea typeface="黑体"/>
              <a:cs typeface="黑体"/>
            </a:endParaRPr>
          </a:p>
          <a:p>
            <a:pPr marL="1943100" lvl="3" indent="-571500">
              <a:buFont typeface="Wingdings" charset="2"/>
              <a:buChar char="q"/>
            </a:pPr>
            <a:r>
              <a:rPr lang="zh-CN" altLang="en-US" sz="3600" dirty="0" smtClean="0">
                <a:latin typeface="黑体"/>
                <a:ea typeface="黑体"/>
                <a:cs typeface="黑体"/>
              </a:rPr>
              <a:t>以諾－与神同行</a:t>
            </a:r>
            <a:endParaRPr lang="en-US" altLang="zh-CN" sz="3600" dirty="0" smtClean="0">
              <a:latin typeface="黑体"/>
              <a:ea typeface="黑体"/>
              <a:cs typeface="黑体"/>
            </a:endParaRPr>
          </a:p>
          <a:p>
            <a:pPr marL="1943100" lvl="3" indent="-571500">
              <a:buFont typeface="Wingdings" charset="2"/>
              <a:buChar char="q"/>
            </a:pPr>
            <a:r>
              <a:rPr lang="zh-CN" altLang="en-US" sz="3600" dirty="0" smtClean="0">
                <a:latin typeface="黑体"/>
                <a:ea typeface="黑体"/>
                <a:cs typeface="黑体"/>
              </a:rPr>
              <a:t>挪亞－救赎方舟</a:t>
            </a:r>
            <a:endParaRPr lang="en-US" altLang="zh-CN" sz="3600" dirty="0">
              <a:latin typeface="黑体"/>
              <a:ea typeface="黑体"/>
              <a:cs typeface="黑体"/>
            </a:endParaRPr>
          </a:p>
          <a:p>
            <a:pPr marL="1943100" lvl="3" indent="-571500">
              <a:buFont typeface="Wingdings" charset="2"/>
              <a:buChar char="q"/>
            </a:pPr>
            <a:r>
              <a:rPr lang="zh-CN" altLang="en-US" sz="3600" dirty="0" smtClean="0">
                <a:latin typeface="黑体"/>
                <a:ea typeface="黑体"/>
                <a:cs typeface="黑体"/>
              </a:rPr>
              <a:t>亚伯拉罕－独生子</a:t>
            </a:r>
            <a:endParaRPr lang="en-US" altLang="zh-CN" sz="3600" dirty="0" smtClean="0">
              <a:latin typeface="黑体"/>
              <a:ea typeface="黑体"/>
              <a:cs typeface="黑体"/>
            </a:endParaRPr>
          </a:p>
          <a:p>
            <a:pPr marL="1943100" lvl="3" indent="-571500">
              <a:buFont typeface="Wingdings" charset="2"/>
              <a:buChar char="q"/>
            </a:pPr>
            <a:r>
              <a:rPr lang="zh-CHT" altLang="en-US" sz="3600" dirty="0">
                <a:latin typeface="黑体"/>
                <a:ea typeface="黑体"/>
                <a:cs typeface="黑体"/>
              </a:rPr>
              <a:t>以撒</a:t>
            </a:r>
            <a:r>
              <a:rPr lang="zh-CN" altLang="en-US" sz="3600" dirty="0" smtClean="0">
                <a:latin typeface="黑体"/>
                <a:ea typeface="黑体"/>
                <a:cs typeface="黑体"/>
              </a:rPr>
              <a:t>－</a:t>
            </a:r>
            <a:r>
              <a:rPr lang="zh-CN" altLang="en-US" sz="3600" dirty="0">
                <a:latin typeface="黑体"/>
                <a:ea typeface="黑体"/>
                <a:cs typeface="黑体"/>
              </a:rPr>
              <a:t>独</a:t>
            </a:r>
            <a:r>
              <a:rPr lang="zh-CN" altLang="en-US" sz="3600" dirty="0" smtClean="0">
                <a:latin typeface="黑体"/>
                <a:ea typeface="黑体"/>
                <a:cs typeface="黑体"/>
              </a:rPr>
              <a:t>生子</a:t>
            </a:r>
            <a:endParaRPr lang="en-US" altLang="zh-CN" sz="3600" dirty="0" smtClean="0">
              <a:latin typeface="黑体"/>
              <a:ea typeface="黑体"/>
              <a:cs typeface="黑体"/>
            </a:endParaRPr>
          </a:p>
          <a:p>
            <a:pPr marL="1943100" lvl="3" indent="-571500">
              <a:buFont typeface="Wingdings" charset="2"/>
              <a:buChar char="q"/>
            </a:pPr>
            <a:r>
              <a:rPr lang="zh-CN" altLang="en-US" sz="3600" dirty="0" smtClean="0">
                <a:latin typeface="黑体"/>
                <a:ea typeface="黑体"/>
                <a:cs typeface="黑体"/>
              </a:rPr>
              <a:t>雅各－“以色列”</a:t>
            </a:r>
            <a:endParaRPr lang="en-US" altLang="zh-CN" sz="3600" dirty="0" smtClean="0">
              <a:latin typeface="黑体"/>
              <a:ea typeface="黑体"/>
              <a:cs typeface="黑体"/>
            </a:endParaRPr>
          </a:p>
          <a:p>
            <a:pPr marL="1943100" lvl="3" indent="-571500">
              <a:buFont typeface="Wingdings" charset="2"/>
              <a:buChar char="q"/>
            </a:pPr>
            <a:r>
              <a:rPr lang="zh-CN" altLang="en-US" sz="3600" dirty="0" smtClean="0">
                <a:latin typeface="黑体"/>
                <a:ea typeface="黑体"/>
                <a:cs typeface="黑体"/>
              </a:rPr>
              <a:t>约瑟－圣洁，赦免，保全</a:t>
            </a:r>
          </a:p>
        </p:txBody>
      </p:sp>
    </p:spTree>
    <p:extLst>
      <p:ext uri="{BB962C8B-B14F-4D97-AF65-F5344CB8AC3E}">
        <p14:creationId xmlns:p14="http://schemas.microsoft.com/office/powerpoint/2010/main" val="797382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/>
          <p:cNvSpPr>
            <a:spLocks noChangeArrowheads="1"/>
          </p:cNvSpPr>
          <p:nvPr/>
        </p:nvSpPr>
        <p:spPr bwMode="auto">
          <a:xfrm>
            <a:off x="539620" y="60477"/>
            <a:ext cx="6652806" cy="563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HT" altLang="en-US" sz="3600" dirty="0" smtClean="0">
                <a:latin typeface="黑体"/>
                <a:ea typeface="黑体"/>
                <a:cs typeface="黑体"/>
              </a:rPr>
              <a:t>希伯來書</a:t>
            </a:r>
            <a:r>
              <a:rPr lang="en-US" altLang="zh-CHT" sz="3600" dirty="0">
                <a:latin typeface="黑体"/>
                <a:ea typeface="黑体"/>
                <a:cs typeface="黑体"/>
              </a:rPr>
              <a:t>2:3 </a:t>
            </a:r>
            <a:r>
              <a:rPr lang="zh-CHT" altLang="en-US" sz="3600" dirty="0">
                <a:latin typeface="黑体"/>
                <a:ea typeface="黑体"/>
                <a:cs typeface="黑体"/>
              </a:rPr>
              <a:t>我們若忽略這麼大的救恩，怎能逃罪呢？這救恩起先是</a:t>
            </a:r>
            <a:r>
              <a:rPr lang="zh-CHT" altLang="en-US" sz="3600" dirty="0">
                <a:solidFill>
                  <a:srgbClr val="FFFF00"/>
                </a:solidFill>
                <a:latin typeface="黑体"/>
                <a:ea typeface="黑体"/>
                <a:cs typeface="黑体"/>
              </a:rPr>
              <a:t>主親自講</a:t>
            </a:r>
            <a:r>
              <a:rPr lang="zh-CHT" altLang="en-US" sz="3600" dirty="0">
                <a:latin typeface="黑体"/>
                <a:ea typeface="黑体"/>
                <a:cs typeface="黑体"/>
              </a:rPr>
              <a:t>的，後來是</a:t>
            </a:r>
            <a:r>
              <a:rPr lang="zh-CHT" altLang="en-US" sz="3600" dirty="0">
                <a:solidFill>
                  <a:srgbClr val="FFFF00"/>
                </a:solidFill>
                <a:latin typeface="黑体"/>
                <a:ea typeface="黑体"/>
                <a:cs typeface="黑体"/>
              </a:rPr>
              <a:t>聽見的人</a:t>
            </a:r>
            <a:r>
              <a:rPr lang="zh-CHT" altLang="en-US" sz="3600" dirty="0">
                <a:latin typeface="黑体"/>
                <a:ea typeface="黑体"/>
                <a:cs typeface="黑体"/>
              </a:rPr>
              <a:t>給我們證實了， </a:t>
            </a:r>
            <a:r>
              <a:rPr lang="en-US" altLang="zh-CHT" sz="3600" dirty="0">
                <a:latin typeface="黑体"/>
                <a:ea typeface="黑体"/>
                <a:cs typeface="黑体"/>
              </a:rPr>
              <a:t>4 </a:t>
            </a:r>
            <a:r>
              <a:rPr lang="zh-CHT" altLang="en-US" sz="3600" dirty="0">
                <a:latin typeface="黑体"/>
                <a:ea typeface="黑体"/>
                <a:cs typeface="黑体"/>
              </a:rPr>
              <a:t>神又按自己的旨意，用神蹟、奇事和百般的異能並聖靈的恩賜，同他們作見證</a:t>
            </a:r>
            <a:r>
              <a:rPr lang="zh-CHT" altLang="en-US" sz="3600" dirty="0" smtClean="0">
                <a:latin typeface="黑体"/>
                <a:ea typeface="黑体"/>
                <a:cs typeface="黑体"/>
              </a:rPr>
              <a:t>。</a:t>
            </a:r>
            <a:endParaRPr lang="en-US" altLang="zh-CHT" sz="3600" dirty="0" smtClean="0">
              <a:latin typeface="黑体"/>
              <a:ea typeface="黑体"/>
              <a:cs typeface="黑体"/>
            </a:endParaRPr>
          </a:p>
          <a:p>
            <a:r>
              <a:rPr lang="zh-CHT" altLang="en-US" sz="3600" dirty="0" smtClean="0">
                <a:solidFill>
                  <a:srgbClr val="FFFF00"/>
                </a:solidFill>
                <a:latin typeface="黑体"/>
                <a:ea typeface="黑体"/>
                <a:cs typeface="黑体"/>
              </a:rPr>
              <a:t>聽</a:t>
            </a:r>
            <a:r>
              <a:rPr lang="zh-CHT" altLang="en-US" sz="3600" dirty="0">
                <a:solidFill>
                  <a:srgbClr val="FFFF00"/>
                </a:solidFill>
                <a:latin typeface="黑体"/>
                <a:ea typeface="黑体"/>
                <a:cs typeface="黑体"/>
              </a:rPr>
              <a:t>見</a:t>
            </a:r>
            <a:r>
              <a:rPr lang="zh-CHT" altLang="en-US" sz="3600" dirty="0" smtClean="0">
                <a:solidFill>
                  <a:srgbClr val="FFFF00"/>
                </a:solidFill>
                <a:latin typeface="黑体"/>
                <a:ea typeface="黑体"/>
                <a:cs typeface="黑体"/>
              </a:rPr>
              <a:t>的人：</a:t>
            </a:r>
            <a:r>
              <a:rPr lang="zh-CN" altLang="en-US" sz="3600" dirty="0" smtClean="0">
                <a:latin typeface="黑体"/>
                <a:ea typeface="黑体"/>
                <a:cs typeface="黑体"/>
              </a:rPr>
              <a:t>亚当，亚</a:t>
            </a:r>
            <a:r>
              <a:rPr lang="zh-CN" altLang="en-US" sz="3600" dirty="0">
                <a:latin typeface="黑体"/>
                <a:ea typeface="黑体"/>
                <a:cs typeface="黑体"/>
              </a:rPr>
              <a:t>伯，</a:t>
            </a:r>
            <a:r>
              <a:rPr lang="zh-CN" altLang="en-US" sz="3600" dirty="0" smtClean="0">
                <a:latin typeface="黑体"/>
                <a:ea typeface="黑体"/>
                <a:cs typeface="黑体"/>
              </a:rPr>
              <a:t>以諾，瑪土撒拉，挪亞，閃</a:t>
            </a:r>
            <a:r>
              <a:rPr lang="zh-CN" altLang="en-US" sz="3600" dirty="0">
                <a:latin typeface="黑体"/>
                <a:ea typeface="黑体"/>
                <a:cs typeface="黑体"/>
              </a:rPr>
              <a:t>，</a:t>
            </a:r>
            <a:r>
              <a:rPr lang="zh-CN" altLang="en-US" sz="3600" dirty="0" smtClean="0">
                <a:latin typeface="黑体"/>
                <a:ea typeface="黑体"/>
                <a:cs typeface="黑体"/>
              </a:rPr>
              <a:t>亚伯拉罕</a:t>
            </a:r>
            <a:r>
              <a:rPr lang="zh-CN" altLang="en-US" sz="3600" dirty="0">
                <a:latin typeface="黑体"/>
                <a:ea typeface="黑体"/>
                <a:cs typeface="黑体"/>
              </a:rPr>
              <a:t>，</a:t>
            </a:r>
            <a:r>
              <a:rPr lang="zh-CHT" altLang="en-US" sz="3600" dirty="0" smtClean="0">
                <a:latin typeface="黑体"/>
                <a:ea typeface="黑体"/>
                <a:cs typeface="黑体"/>
              </a:rPr>
              <a:t>以撒，</a:t>
            </a:r>
            <a:r>
              <a:rPr lang="zh-CN" altLang="en-US" sz="3600" dirty="0" smtClean="0">
                <a:latin typeface="黑体"/>
                <a:ea typeface="黑体"/>
                <a:cs typeface="黑体"/>
              </a:rPr>
              <a:t>雅各，约瑟，摩西</a:t>
            </a:r>
            <a:r>
              <a:rPr lang="en-US" altLang="zh-CHT" sz="3600" dirty="0" smtClean="0">
                <a:latin typeface="黑体"/>
                <a:ea typeface="黑体"/>
                <a:cs typeface="黑体"/>
              </a:rPr>
              <a:t> ……</a:t>
            </a:r>
            <a:endParaRPr lang="en-US" altLang="zh-CN" sz="3600" dirty="0">
              <a:latin typeface="黑体"/>
              <a:ea typeface="黑体"/>
              <a:cs typeface="黑体"/>
            </a:endParaRPr>
          </a:p>
        </p:txBody>
      </p:sp>
    </p:spTree>
    <p:extLst>
      <p:ext uri="{BB962C8B-B14F-4D97-AF65-F5344CB8AC3E}">
        <p14:creationId xmlns:p14="http://schemas.microsoft.com/office/powerpoint/2010/main" val="448137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856" y="703100"/>
            <a:ext cx="3194739" cy="421124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249188" y="1362173"/>
            <a:ext cx="3826689" cy="17543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3600" dirty="0"/>
              <a:t>Richard Williams</a:t>
            </a:r>
            <a:r>
              <a:rPr lang="zh-CN" altLang="en-US" sz="3600" dirty="0"/>
              <a:t>？</a:t>
            </a:r>
            <a:endParaRPr lang="en-US" sz="3600" dirty="0"/>
          </a:p>
          <a:p>
            <a:pPr marL="285750" indent="-285750">
              <a:buFont typeface="Arial"/>
              <a:buChar char="•"/>
            </a:pPr>
            <a:r>
              <a:rPr lang="en-US" sz="3600" dirty="0" smtClean="0"/>
              <a:t>司馬談</a:t>
            </a:r>
            <a:r>
              <a:rPr lang="zh-CN" altLang="en-US" sz="3600" dirty="0" smtClean="0"/>
              <a:t>？</a:t>
            </a:r>
            <a:endParaRPr lang="en-US" sz="3600" dirty="0" smtClean="0"/>
          </a:p>
          <a:p>
            <a:pPr marL="285750" indent="-285750">
              <a:buFont typeface="Arial"/>
              <a:buChar char="•"/>
            </a:pPr>
            <a:r>
              <a:rPr lang="en-US" sz="3600" dirty="0" err="1" smtClean="0"/>
              <a:t>László</a:t>
            </a:r>
            <a:r>
              <a:rPr lang="en-US" sz="3600" dirty="0" smtClean="0"/>
              <a:t> </a:t>
            </a:r>
            <a:r>
              <a:rPr lang="en-US" sz="3600" dirty="0" err="1" smtClean="0"/>
              <a:t>Polgár</a:t>
            </a:r>
            <a:r>
              <a:rPr lang="zh-CN" altLang="en-US" sz="3600" dirty="0" smtClean="0"/>
              <a:t>？</a:t>
            </a: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1272577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ransfiguration-pic.jp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95" r="14512"/>
          <a:stretch/>
        </p:blipFill>
        <p:spPr>
          <a:xfrm>
            <a:off x="6934200" y="0"/>
            <a:ext cx="2209800" cy="5715000"/>
          </a:xfrm>
        </p:spPr>
      </p:pic>
      <p:sp>
        <p:nvSpPr>
          <p:cNvPr id="2" name="Rectangle 1"/>
          <p:cNvSpPr/>
          <p:nvPr/>
        </p:nvSpPr>
        <p:spPr>
          <a:xfrm>
            <a:off x="497006" y="133684"/>
            <a:ext cx="693968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200" dirty="0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希伯來書 </a:t>
            </a:r>
            <a:r>
              <a:rPr lang="en-US" altLang="ja-JP" sz="3200" dirty="0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11</a:t>
            </a:r>
            <a:r>
              <a:rPr lang="en-US" altLang="ja-JP" sz="3200" dirty="0" smtClean="0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:</a:t>
            </a:r>
            <a:r>
              <a:rPr lang="en-US" altLang="zh-CHT" sz="3200" dirty="0" smtClean="0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20 </a:t>
            </a:r>
            <a:r>
              <a:rPr lang="zh-CHT" altLang="en-US" sz="3200" dirty="0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以撒因著信，就指著將來的事給雅各、以掃祝福。 </a:t>
            </a:r>
            <a:r>
              <a:rPr lang="en-US" altLang="zh-CHT" sz="3200" dirty="0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21 </a:t>
            </a:r>
            <a:r>
              <a:rPr lang="zh-CHT" altLang="en-US" sz="3200" dirty="0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雅各因著信，臨死的時候給約瑟的兩個兒子各自祝福，扶著杖頭敬拜神。 </a:t>
            </a:r>
            <a:r>
              <a:rPr lang="en-US" altLang="zh-CHT" sz="3200" dirty="0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22 </a:t>
            </a:r>
            <a:r>
              <a:rPr lang="zh-CHT" altLang="en-US" sz="3200" dirty="0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約瑟因著信，臨終的時候提到以色列族將來要出埃及，並為自己的骸骨留下遺命</a:t>
            </a:r>
            <a:r>
              <a:rPr lang="zh-CHT" altLang="en-US" sz="3200" dirty="0" smtClean="0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。</a:t>
            </a:r>
            <a:r>
              <a:rPr lang="en-US" sz="3200" b="1" baseline="30000" dirty="0" smtClean="0">
                <a:latin typeface="SimSun" pitchFamily="2" charset="-122"/>
                <a:ea typeface="SimSun" pitchFamily="2" charset="-122"/>
              </a:rPr>
              <a:t>22</a:t>
            </a:r>
            <a:r>
              <a:rPr lang="en-US" sz="3200" b="1" baseline="30000" dirty="0">
                <a:latin typeface="SimSun" pitchFamily="2" charset="-122"/>
                <a:ea typeface="SimSun" pitchFamily="2" charset="-122"/>
              </a:rPr>
              <a:t> </a:t>
            </a:r>
            <a:r>
              <a:rPr lang="ja-JP" altLang="en-US" sz="3200" dirty="0">
                <a:latin typeface="SimSun" pitchFamily="2" charset="-122"/>
                <a:ea typeface="SimSun" pitchFamily="2" charset="-122"/>
              </a:rPr>
              <a:t>因著信，</a:t>
            </a:r>
            <a:r>
              <a:rPr lang="ja-JP" altLang="en-US" sz="3200" u="sng" dirty="0">
                <a:latin typeface="SimSun" pitchFamily="2" charset="-122"/>
                <a:ea typeface="SimSun" pitchFamily="2" charset="-122"/>
              </a:rPr>
              <a:t>約瑟</a:t>
            </a:r>
            <a:r>
              <a:rPr lang="ja-JP" altLang="en-US" sz="3200" dirty="0">
                <a:latin typeface="SimSun" pitchFamily="2" charset="-122"/>
                <a:ea typeface="SimSun" pitchFamily="2" charset="-122"/>
              </a:rPr>
              <a:t>臨終的時候，提到</a:t>
            </a:r>
            <a:r>
              <a:rPr lang="ja-JP" altLang="en-US" sz="3200" u="sng" dirty="0">
                <a:latin typeface="SimSun" pitchFamily="2" charset="-122"/>
                <a:ea typeface="SimSun" pitchFamily="2" charset="-122"/>
              </a:rPr>
              <a:t>以色列</a:t>
            </a:r>
            <a:r>
              <a:rPr lang="ja-JP" altLang="en-US" sz="3200" dirty="0">
                <a:latin typeface="SimSun" pitchFamily="2" charset="-122"/>
                <a:ea typeface="SimSun" pitchFamily="2" charset="-122"/>
              </a:rPr>
              <a:t>子民出</a:t>
            </a:r>
            <a:r>
              <a:rPr lang="ja-JP" altLang="en-US" sz="3200" u="sng" dirty="0">
                <a:latin typeface="SimSun" pitchFamily="2" charset="-122"/>
                <a:ea typeface="SimSun" pitchFamily="2" charset="-122"/>
              </a:rPr>
              <a:t>埃及</a:t>
            </a:r>
            <a:r>
              <a:rPr lang="ja-JP" altLang="en-US" sz="3200" dirty="0">
                <a:latin typeface="SimSun" pitchFamily="2" charset="-122"/>
                <a:ea typeface="SimSun" pitchFamily="2" charset="-122"/>
              </a:rPr>
              <a:t>的事，也為自己的骸骨留下了遺言</a:t>
            </a:r>
            <a:r>
              <a:rPr lang="ja-JP" altLang="en-US" sz="3200" dirty="0" smtClean="0">
                <a:latin typeface="SimSun" pitchFamily="2" charset="-122"/>
                <a:ea typeface="SimSun" pitchFamily="2" charset="-122"/>
              </a:rPr>
              <a:t>。</a:t>
            </a:r>
            <a:r>
              <a:rPr lang="en-US" altLang="ja-JP" sz="3200" b="1" baseline="30000" dirty="0"/>
              <a:t>23 </a:t>
            </a:r>
            <a:r>
              <a:rPr lang="ja-JP" altLang="en-US" sz="3200" u="sng" dirty="0">
                <a:solidFill>
                  <a:srgbClr val="FFFF00"/>
                </a:solidFill>
              </a:rPr>
              <a:t>摩西</a:t>
            </a:r>
            <a:r>
              <a:rPr lang="ja-JP" altLang="en-US" sz="3200" dirty="0">
                <a:solidFill>
                  <a:srgbClr val="FFFF00"/>
                </a:solidFill>
              </a:rPr>
              <a:t>生下來，他的父母見他是個俊美的孩子，就因著信，把他藏了三個月，並不怕王命</a:t>
            </a:r>
            <a:r>
              <a:rPr lang="ja-JP" altLang="en-US" sz="3200" dirty="0"/>
              <a:t>。</a:t>
            </a:r>
            <a:endParaRPr lang="ja-JP" altLang="en-US" sz="3200" dirty="0">
              <a:solidFill>
                <a:srgbClr val="FFFF00"/>
              </a:solidFill>
              <a:latin typeface="SimSun" pitchFamily="2" charset="-122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70828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ransfiguration-pic.jp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95" r="14512"/>
          <a:stretch/>
        </p:blipFill>
        <p:spPr>
          <a:xfrm>
            <a:off x="6934200" y="0"/>
            <a:ext cx="2209800" cy="5715000"/>
          </a:xfrm>
        </p:spPr>
      </p:pic>
      <p:sp>
        <p:nvSpPr>
          <p:cNvPr id="2" name="Rectangle 1"/>
          <p:cNvSpPr/>
          <p:nvPr/>
        </p:nvSpPr>
        <p:spPr>
          <a:xfrm>
            <a:off x="386143" y="0"/>
            <a:ext cx="6935597" cy="5693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HT" altLang="en-US" sz="2800" b="1" dirty="0" smtClean="0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出埃及記</a:t>
            </a:r>
            <a:r>
              <a:rPr lang="en-US" altLang="zh-CHT" sz="2800" b="1" dirty="0" smtClean="0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1:</a:t>
            </a:r>
            <a:r>
              <a:rPr lang="en-US" altLang="zh-CHT" sz="2800" b="1" baseline="30000" dirty="0" smtClean="0"/>
              <a:t>9</a:t>
            </a:r>
            <a:r>
              <a:rPr lang="en-US" altLang="zh-CHT" sz="2800" b="1" baseline="30000" dirty="0"/>
              <a:t> </a:t>
            </a:r>
            <a:r>
              <a:rPr lang="zh-CHT" altLang="en-US" sz="2800" dirty="0"/>
              <a:t>對他的百姓說：「看哪，這</a:t>
            </a:r>
            <a:r>
              <a:rPr lang="zh-CHT" altLang="en-US" sz="2800" u="sng" dirty="0"/>
              <a:t>以色列</a:t>
            </a:r>
            <a:r>
              <a:rPr lang="zh-CHT" altLang="en-US" sz="2800" dirty="0"/>
              <a:t>民比我們還多，又比我們強盛。 </a:t>
            </a:r>
            <a:r>
              <a:rPr lang="en-US" altLang="zh-CHT" sz="2800" b="1" baseline="30000" dirty="0"/>
              <a:t>10 </a:t>
            </a:r>
            <a:r>
              <a:rPr lang="zh-CHT" altLang="en-US" sz="2800" dirty="0"/>
              <a:t>來吧，我們不如用</a:t>
            </a:r>
            <a:r>
              <a:rPr lang="zh-CHT" altLang="en-US" sz="2800" dirty="0">
                <a:solidFill>
                  <a:srgbClr val="FFFF00"/>
                </a:solidFill>
              </a:rPr>
              <a:t>巧計</a:t>
            </a:r>
            <a:r>
              <a:rPr lang="zh-CHT" altLang="en-US" sz="2800" dirty="0"/>
              <a:t>待他們，</a:t>
            </a:r>
            <a:r>
              <a:rPr lang="zh-CHT" altLang="en-US" sz="2800" dirty="0" smtClean="0"/>
              <a:t>恐怕他們多起來</a:t>
            </a:r>
            <a:r>
              <a:rPr lang="en-US" altLang="zh-CHT" sz="2800" dirty="0" smtClean="0"/>
              <a:t>…</a:t>
            </a:r>
            <a:r>
              <a:rPr lang="zh-CHT" altLang="en-US" sz="2800" dirty="0"/>
              <a:t> </a:t>
            </a:r>
            <a:r>
              <a:rPr lang="en-US" altLang="zh-CHT" sz="2800" b="1" baseline="30000" dirty="0"/>
              <a:t>11 </a:t>
            </a:r>
            <a:r>
              <a:rPr lang="zh-CHT" altLang="en-US" sz="2800" dirty="0"/>
              <a:t>於是</a:t>
            </a:r>
            <a:r>
              <a:rPr lang="zh-CHT" altLang="en-US" sz="2800" u="sng" dirty="0"/>
              <a:t>埃及</a:t>
            </a:r>
            <a:r>
              <a:rPr lang="zh-CHT" altLang="en-US" sz="2800" dirty="0"/>
              <a:t>人派督工的</a:t>
            </a:r>
            <a:r>
              <a:rPr lang="zh-CHT" altLang="en-US" sz="2800" dirty="0">
                <a:solidFill>
                  <a:srgbClr val="FFFF00"/>
                </a:solidFill>
              </a:rPr>
              <a:t>轄制</a:t>
            </a:r>
            <a:r>
              <a:rPr lang="zh-CHT" altLang="en-US" sz="2800" dirty="0"/>
              <a:t>他們，加重擔苦害他們。他們為法老建造兩座積貨城，就是</a:t>
            </a:r>
            <a:r>
              <a:rPr lang="zh-CHT" altLang="en-US" sz="2800" u="sng" dirty="0"/>
              <a:t>比東</a:t>
            </a:r>
            <a:r>
              <a:rPr lang="zh-CHT" altLang="en-US" sz="2800" dirty="0"/>
              <a:t>和</a:t>
            </a:r>
            <a:r>
              <a:rPr lang="zh-CHT" altLang="en-US" sz="2800" u="sng" dirty="0"/>
              <a:t>蘭塞</a:t>
            </a:r>
            <a:r>
              <a:rPr lang="zh-CHT" altLang="en-US" sz="2800" dirty="0" smtClean="0"/>
              <a:t>。</a:t>
            </a:r>
            <a:r>
              <a:rPr lang="en-US" altLang="zh-CHT" sz="2800" b="1" baseline="30000" dirty="0"/>
              <a:t>15 </a:t>
            </a:r>
            <a:r>
              <a:rPr lang="zh-CHT" altLang="en-US" sz="2800" dirty="0"/>
              <a:t>有</a:t>
            </a:r>
            <a:r>
              <a:rPr lang="zh-CHT" altLang="en-US" sz="2800" u="sng" dirty="0"/>
              <a:t>希伯來</a:t>
            </a:r>
            <a:r>
              <a:rPr lang="zh-CHT" altLang="en-US" sz="2800" dirty="0"/>
              <a:t>的兩個收生婆，一名</a:t>
            </a:r>
            <a:r>
              <a:rPr lang="zh-CHT" altLang="en-US" sz="2800" u="sng" dirty="0"/>
              <a:t>施弗拉</a:t>
            </a:r>
            <a:r>
              <a:rPr lang="zh-CHT" altLang="en-US" sz="2800" dirty="0"/>
              <a:t>，一名</a:t>
            </a:r>
            <a:r>
              <a:rPr lang="zh-CHT" altLang="en-US" sz="2800" u="sng" dirty="0"/>
              <a:t>普阿</a:t>
            </a:r>
            <a:r>
              <a:rPr lang="zh-CHT" altLang="en-US" sz="2800" dirty="0"/>
              <a:t>。</a:t>
            </a:r>
            <a:r>
              <a:rPr lang="zh-CHT" altLang="en-US" sz="2800" u="sng" dirty="0"/>
              <a:t>埃及</a:t>
            </a:r>
            <a:r>
              <a:rPr lang="zh-CHT" altLang="en-US" sz="2800" dirty="0"/>
              <a:t>王對她們說： </a:t>
            </a:r>
            <a:r>
              <a:rPr lang="en-US" altLang="zh-CHT" sz="2800" b="1" baseline="30000" dirty="0"/>
              <a:t>16 </a:t>
            </a:r>
            <a:r>
              <a:rPr lang="zh-CHT" altLang="en-US" sz="2800" dirty="0"/>
              <a:t>「你們為</a:t>
            </a:r>
            <a:r>
              <a:rPr lang="zh-CHT" altLang="en-US" sz="2800" u="sng" dirty="0"/>
              <a:t>希伯來</a:t>
            </a:r>
            <a:r>
              <a:rPr lang="zh-CHT" altLang="en-US" sz="2800" dirty="0"/>
              <a:t>婦人收生，看她們臨盆的時候，</a:t>
            </a:r>
            <a:r>
              <a:rPr lang="zh-CHT" altLang="en-US" sz="2800" dirty="0">
                <a:solidFill>
                  <a:srgbClr val="FFFF00"/>
                </a:solidFill>
              </a:rPr>
              <a:t>若是男孩，就把他殺了</a:t>
            </a:r>
            <a:r>
              <a:rPr lang="zh-CHT" altLang="en-US" sz="2800" dirty="0"/>
              <a:t>，若是女孩，就留她存活。」 </a:t>
            </a:r>
            <a:r>
              <a:rPr lang="en-US" altLang="zh-CHT" sz="2800" b="1" baseline="30000" dirty="0"/>
              <a:t>17 </a:t>
            </a:r>
            <a:r>
              <a:rPr lang="zh-CHT" altLang="en-US" sz="2800" dirty="0"/>
              <a:t>但是收生婆敬畏神，不照</a:t>
            </a:r>
            <a:r>
              <a:rPr lang="zh-CHT" altLang="en-US" sz="2800" u="sng" dirty="0"/>
              <a:t>埃及</a:t>
            </a:r>
            <a:r>
              <a:rPr lang="zh-CHT" altLang="en-US" sz="2800" dirty="0"/>
              <a:t>王的吩咐行，竟存留男孩的性命。 </a:t>
            </a:r>
            <a:r>
              <a:rPr lang="en-US" altLang="zh-CHT" sz="2800" b="1" baseline="30000" dirty="0"/>
              <a:t>18 </a:t>
            </a:r>
            <a:r>
              <a:rPr lang="zh-CHT" altLang="en-US" sz="2800" u="sng" dirty="0"/>
              <a:t>埃及</a:t>
            </a:r>
            <a:r>
              <a:rPr lang="zh-CHT" altLang="en-US" sz="2800" dirty="0"/>
              <a:t>王召了收生婆來，說：「你們為什麼做這事，存留男孩的性命呢？」 </a:t>
            </a:r>
            <a:endParaRPr lang="zh-TW" altLang="en-US" sz="2800" dirty="0">
              <a:solidFill>
                <a:srgbClr val="FFFFFF"/>
              </a:solidFill>
              <a:latin typeface="SimSun" pitchFamily="2" charset="-122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72116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ransfiguration-pic.jp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95" r="14512"/>
          <a:stretch/>
        </p:blipFill>
        <p:spPr>
          <a:xfrm>
            <a:off x="6934200" y="0"/>
            <a:ext cx="2209800" cy="5715000"/>
          </a:xfrm>
        </p:spPr>
      </p:pic>
      <p:sp>
        <p:nvSpPr>
          <p:cNvPr id="2" name="Rectangle 1"/>
          <p:cNvSpPr/>
          <p:nvPr/>
        </p:nvSpPr>
        <p:spPr>
          <a:xfrm>
            <a:off x="367736" y="515362"/>
            <a:ext cx="693559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HT" altLang="en-US" sz="3200" b="1" dirty="0" smtClean="0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出埃及記</a:t>
            </a:r>
            <a:r>
              <a:rPr lang="en-US" altLang="zh-CHT" sz="3200" b="1" dirty="0" smtClean="0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1:</a:t>
            </a:r>
            <a:r>
              <a:rPr lang="en-US" altLang="zh-CHT" sz="3200" b="1" baseline="30000" dirty="0" smtClean="0"/>
              <a:t>19</a:t>
            </a:r>
            <a:r>
              <a:rPr lang="en-US" altLang="zh-CHT" sz="3200" b="1" baseline="30000" dirty="0"/>
              <a:t> </a:t>
            </a:r>
            <a:r>
              <a:rPr lang="zh-CHT" altLang="en-US" sz="3200" dirty="0"/>
              <a:t>收生婆對法老說：「因為</a:t>
            </a:r>
            <a:r>
              <a:rPr lang="zh-CHT" altLang="en-US" sz="3200" u="sng" dirty="0"/>
              <a:t>希伯來</a:t>
            </a:r>
            <a:r>
              <a:rPr lang="zh-CHT" altLang="en-US" sz="3200" dirty="0"/>
              <a:t>婦人與</a:t>
            </a:r>
            <a:r>
              <a:rPr lang="zh-CHT" altLang="en-US" sz="3200" u="sng" dirty="0"/>
              <a:t>埃及</a:t>
            </a:r>
            <a:r>
              <a:rPr lang="zh-CHT" altLang="en-US" sz="3200" dirty="0"/>
              <a:t>婦人不同，</a:t>
            </a:r>
            <a:r>
              <a:rPr lang="zh-CHT" altLang="en-US" sz="3200" u="sng" dirty="0"/>
              <a:t>希伯來</a:t>
            </a:r>
            <a:r>
              <a:rPr lang="zh-CHT" altLang="en-US" sz="3200" dirty="0"/>
              <a:t>婦人本是健壯</a:t>
            </a:r>
            <a:r>
              <a:rPr lang="zh-CHT" altLang="en-US" sz="3200" dirty="0" smtClean="0"/>
              <a:t>的，</a:t>
            </a:r>
            <a:r>
              <a:rPr lang="zh-CHT" altLang="en-US" sz="3200" dirty="0"/>
              <a:t>收生婆還沒有到，她們已經生產了。」 </a:t>
            </a:r>
            <a:r>
              <a:rPr lang="en-US" altLang="zh-CHT" sz="3200" b="1" baseline="30000" dirty="0"/>
              <a:t>20 </a:t>
            </a:r>
            <a:r>
              <a:rPr lang="zh-CHT" altLang="en-US" sz="3200" dirty="0"/>
              <a:t>神厚待收生婆。</a:t>
            </a:r>
            <a:r>
              <a:rPr lang="zh-CHT" altLang="en-US" sz="3200" u="sng" dirty="0"/>
              <a:t>以色列</a:t>
            </a:r>
            <a:r>
              <a:rPr lang="zh-CHT" altLang="en-US" sz="3200" dirty="0"/>
              <a:t>人多起來，極其強盛。 </a:t>
            </a:r>
            <a:r>
              <a:rPr lang="en-US" altLang="zh-CHT" sz="3200" b="1" baseline="30000" dirty="0"/>
              <a:t>21 </a:t>
            </a:r>
            <a:r>
              <a:rPr lang="zh-CHT" altLang="en-US" sz="3200" dirty="0"/>
              <a:t>收生婆因為敬畏神，神便叫她們成立家室。 </a:t>
            </a:r>
            <a:r>
              <a:rPr lang="en-US" altLang="zh-CHT" sz="3200" b="1" baseline="30000" dirty="0"/>
              <a:t>22 </a:t>
            </a:r>
            <a:r>
              <a:rPr lang="zh-CHT" altLang="en-US" sz="3200" dirty="0">
                <a:solidFill>
                  <a:srgbClr val="FFFF00"/>
                </a:solidFill>
              </a:rPr>
              <a:t>法老吩咐他的眾民說：「</a:t>
            </a:r>
            <a:r>
              <a:rPr lang="zh-CHT" altLang="en-US" sz="3200" u="sng" dirty="0">
                <a:solidFill>
                  <a:srgbClr val="FFFF00"/>
                </a:solidFill>
              </a:rPr>
              <a:t>以色列</a:t>
            </a:r>
            <a:r>
              <a:rPr lang="zh-CHT" altLang="en-US" sz="3200" dirty="0">
                <a:solidFill>
                  <a:srgbClr val="FFFF00"/>
                </a:solidFill>
              </a:rPr>
              <a:t>人所生的男孩，你們都要丟在河裡；一切的女孩，你們要存留她的性命。」</a:t>
            </a:r>
            <a:endParaRPr lang="zh-TW" altLang="en-US" sz="3200" dirty="0">
              <a:solidFill>
                <a:srgbClr val="FFFF00"/>
              </a:solidFill>
              <a:latin typeface="SimSun" pitchFamily="2" charset="-122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21202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ransfiguration-pic.jp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95" r="14512"/>
          <a:stretch/>
        </p:blipFill>
        <p:spPr>
          <a:xfrm>
            <a:off x="6934200" y="0"/>
            <a:ext cx="2209800" cy="5715000"/>
          </a:xfrm>
        </p:spPr>
      </p:pic>
      <p:sp>
        <p:nvSpPr>
          <p:cNvPr id="2" name="Rectangle 1"/>
          <p:cNvSpPr/>
          <p:nvPr/>
        </p:nvSpPr>
        <p:spPr>
          <a:xfrm>
            <a:off x="533822" y="165652"/>
            <a:ext cx="668197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HT" altLang="en-US" sz="3000" b="1" dirty="0" smtClean="0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出埃及記</a:t>
            </a:r>
            <a:r>
              <a:rPr lang="en-US" altLang="zh-CHT" sz="3000" dirty="0"/>
              <a:t>2:1</a:t>
            </a:r>
            <a:r>
              <a:rPr lang="zh-CHT" altLang="en-US" sz="3000" dirty="0"/>
              <a:t>有一個</a:t>
            </a:r>
            <a:r>
              <a:rPr lang="zh-CHT" altLang="en-US" sz="3000" u="sng" dirty="0"/>
              <a:t>利未</a:t>
            </a:r>
            <a:r>
              <a:rPr lang="zh-CHT" altLang="en-US" sz="3000" dirty="0"/>
              <a:t>家的人娶了一個</a:t>
            </a:r>
            <a:r>
              <a:rPr lang="zh-CHT" altLang="en-US" sz="3000" u="sng" dirty="0"/>
              <a:t>利未</a:t>
            </a:r>
            <a:r>
              <a:rPr lang="zh-CHT" altLang="en-US" sz="3000" dirty="0"/>
              <a:t>女子為妻。 </a:t>
            </a:r>
            <a:r>
              <a:rPr lang="en-US" altLang="zh-CHT" sz="3000" b="1" baseline="30000" dirty="0"/>
              <a:t>2 </a:t>
            </a:r>
            <a:r>
              <a:rPr lang="zh-CHT" altLang="en-US" sz="3000" dirty="0"/>
              <a:t>那女人懷孕，生一個兒子，見他俊美，就藏了他三個月。 </a:t>
            </a:r>
            <a:r>
              <a:rPr lang="en-US" altLang="zh-CHT" sz="3000" b="1" baseline="30000" dirty="0"/>
              <a:t>3 </a:t>
            </a:r>
            <a:r>
              <a:rPr lang="zh-CHT" altLang="en-US" sz="3000" dirty="0"/>
              <a:t>後來不能再藏，就取了一個蒲草箱，抹上石漆和石油，將孩子放在裡頭，把箱子擱在河邊的蘆荻中。 </a:t>
            </a:r>
            <a:r>
              <a:rPr lang="en-US" altLang="zh-CHT" sz="3000" b="1" baseline="30000" dirty="0"/>
              <a:t>4 </a:t>
            </a:r>
            <a:r>
              <a:rPr lang="zh-CHT" altLang="en-US" sz="3000" dirty="0"/>
              <a:t>孩子的姐姐遠遠站著，要知道他究竟怎麼樣。 </a:t>
            </a:r>
            <a:r>
              <a:rPr lang="en-US" altLang="zh-CHT" sz="3000" b="1" baseline="30000" dirty="0"/>
              <a:t>5 </a:t>
            </a:r>
            <a:r>
              <a:rPr lang="zh-CHT" altLang="en-US" sz="3000" dirty="0"/>
              <a:t>法老的女兒來到河邊洗澡，她的使女們在河邊行走。她看見箱子在蘆荻中，就打發一個婢女拿來。 </a:t>
            </a:r>
            <a:r>
              <a:rPr lang="en-US" altLang="zh-CHT" sz="3000" b="1" baseline="30000" dirty="0"/>
              <a:t>6 </a:t>
            </a:r>
            <a:r>
              <a:rPr lang="zh-CHT" altLang="en-US" sz="3000" dirty="0"/>
              <a:t>她打開箱子，看見那孩子。孩子哭了，她就可憐他，說：「這是</a:t>
            </a:r>
            <a:r>
              <a:rPr lang="zh-CHT" altLang="en-US" sz="3000" u="sng" dirty="0"/>
              <a:t>希伯來</a:t>
            </a:r>
            <a:r>
              <a:rPr lang="zh-CHT" altLang="en-US" sz="3000" dirty="0"/>
              <a:t>人的一個孩子。</a:t>
            </a:r>
            <a:r>
              <a:rPr lang="zh-CHT" altLang="en-US" sz="3000" dirty="0" smtClean="0"/>
              <a:t>」</a:t>
            </a:r>
            <a:endParaRPr lang="zh-TW" altLang="en-US" sz="3000" dirty="0">
              <a:solidFill>
                <a:srgbClr val="FFFFFF"/>
              </a:solidFill>
              <a:latin typeface="SimSun" pitchFamily="2" charset="-122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21202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ransfiguration-pic.jp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95" r="14512"/>
          <a:stretch/>
        </p:blipFill>
        <p:spPr>
          <a:xfrm>
            <a:off x="6934200" y="0"/>
            <a:ext cx="2209800" cy="5715000"/>
          </a:xfrm>
        </p:spPr>
      </p:pic>
      <p:sp>
        <p:nvSpPr>
          <p:cNvPr id="2" name="Rectangle 1"/>
          <p:cNvSpPr/>
          <p:nvPr/>
        </p:nvSpPr>
        <p:spPr>
          <a:xfrm>
            <a:off x="566134" y="205800"/>
            <a:ext cx="6861549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HT" altLang="en-US" sz="3200" b="1" dirty="0" smtClean="0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出埃及記</a:t>
            </a:r>
            <a:r>
              <a:rPr lang="en-US" altLang="zh-CHT" sz="3200" dirty="0"/>
              <a:t>2</a:t>
            </a:r>
            <a:r>
              <a:rPr lang="en-US" altLang="zh-CHT" sz="3200" dirty="0" smtClean="0"/>
              <a:t>:</a:t>
            </a:r>
            <a:r>
              <a:rPr lang="en-US" altLang="zh-CHT" sz="3200" b="1" baseline="30000" dirty="0" smtClean="0"/>
              <a:t>7</a:t>
            </a:r>
            <a:r>
              <a:rPr lang="en-US" altLang="zh-CHT" sz="3200" b="1" baseline="30000" dirty="0"/>
              <a:t> </a:t>
            </a:r>
            <a:r>
              <a:rPr lang="zh-CHT" altLang="en-US" sz="3200" dirty="0"/>
              <a:t>孩子的姐姐對法老的女兒說：「我去在</a:t>
            </a:r>
            <a:r>
              <a:rPr lang="zh-CHT" altLang="en-US" sz="3200" u="sng" dirty="0"/>
              <a:t>希伯來</a:t>
            </a:r>
            <a:r>
              <a:rPr lang="zh-CHT" altLang="en-US" sz="3200" dirty="0"/>
              <a:t>婦人中叫一個奶媽來，為你奶這孩子，可以不可以？」 </a:t>
            </a:r>
            <a:r>
              <a:rPr lang="en-US" altLang="zh-CHT" sz="3200" b="1" baseline="30000" dirty="0"/>
              <a:t>8 </a:t>
            </a:r>
            <a:r>
              <a:rPr lang="zh-CHT" altLang="en-US" sz="3200" dirty="0"/>
              <a:t>法老的女兒說：「可以。」童女就去叫了孩子的母親來。 </a:t>
            </a:r>
            <a:r>
              <a:rPr lang="en-US" altLang="zh-CHT" sz="3200" b="1" baseline="30000" dirty="0"/>
              <a:t>9 </a:t>
            </a:r>
            <a:r>
              <a:rPr lang="zh-CHT" altLang="en-US" sz="3200" dirty="0"/>
              <a:t>法老的女兒對她說：「你把這孩子抱去，為我奶他，我必給你工價。」婦人就抱了孩子去奶他。 </a:t>
            </a:r>
            <a:r>
              <a:rPr lang="en-US" altLang="zh-CHT" sz="3200" b="1" baseline="30000" dirty="0"/>
              <a:t>10 </a:t>
            </a:r>
            <a:r>
              <a:rPr lang="zh-CHT" altLang="en-US" sz="3200" dirty="0"/>
              <a:t>孩子漸長，婦人把他帶到法老的女兒那裡，就做了她的兒子。她給孩子起名叫</a:t>
            </a:r>
            <a:r>
              <a:rPr lang="zh-CHT" altLang="en-US" sz="3200" u="sng" dirty="0"/>
              <a:t>摩西</a:t>
            </a:r>
            <a:r>
              <a:rPr lang="zh-CHT" altLang="en-US" sz="3200" dirty="0"/>
              <a:t>，意思說：「因我把他從水裡拉出來。」</a:t>
            </a:r>
            <a:endParaRPr lang="zh-TW" altLang="en-US" sz="3200" dirty="0">
              <a:solidFill>
                <a:srgbClr val="FFFFFF"/>
              </a:solidFill>
              <a:latin typeface="SimSun" pitchFamily="2" charset="-122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25720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Twilight">
  <a:themeElements>
    <a:clrScheme name="Twilight">
      <a:dk1>
        <a:sysClr val="windowText" lastClr="000000"/>
      </a:dk1>
      <a:lt1>
        <a:sysClr val="window" lastClr="FFFFFF"/>
      </a:lt1>
      <a:dk2>
        <a:srgbClr val="24213E"/>
      </a:dk2>
      <a:lt2>
        <a:srgbClr val="E9EAF0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Twilight">
      <a:maj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wi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 fov="600000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300000"/>
              </a:schemeClr>
            </a:gs>
            <a:gs pos="31000">
              <a:schemeClr val="bg1">
                <a:tint val="100000"/>
                <a:satMod val="300000"/>
              </a:schemeClr>
            </a:gs>
            <a:gs pos="62000">
              <a:schemeClr val="phClr">
                <a:tint val="100000"/>
                <a:shade val="100000"/>
                <a:satMod val="100000"/>
              </a:schemeClr>
            </a:gs>
            <a:gs pos="100000">
              <a:schemeClr val="phClr">
                <a:shade val="100000"/>
                <a:hueMod val="93000"/>
                <a:satMod val="50000"/>
                <a:lumMod val="2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atMod val="100000"/>
              </a:schemeClr>
            </a:gs>
            <a:gs pos="100000">
              <a:schemeClr val="phClr">
                <a:tint val="100000"/>
                <a:shade val="100000"/>
                <a:alpha val="100000"/>
                <a:hueMod val="100000"/>
                <a:satMod val="150000"/>
                <a:lumMod val="5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lassic Photo Album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Twilight.thmx</Template>
  <TotalTime>6374</TotalTime>
  <Words>612</Words>
  <Application>Microsoft Macintosh PowerPoint</Application>
  <PresentationFormat>On-screen Show (16:10)</PresentationFormat>
  <Paragraphs>87</Paragraphs>
  <Slides>18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Twilight</vt:lpstr>
      <vt:lpstr>Classic Photo Album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Hong Jiang</dc:creator>
  <cp:lastModifiedBy>Kunming Su</cp:lastModifiedBy>
  <cp:revision>144</cp:revision>
  <cp:lastPrinted>2016-07-23T19:55:21Z</cp:lastPrinted>
  <dcterms:created xsi:type="dcterms:W3CDTF">2016-04-20T14:44:41Z</dcterms:created>
  <dcterms:modified xsi:type="dcterms:W3CDTF">2016-07-30T20:06:45Z</dcterms:modified>
</cp:coreProperties>
</file>