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 id="2147483965" r:id="rId2"/>
  </p:sldMasterIdLst>
  <p:notesMasterIdLst>
    <p:notesMasterId r:id="rId28"/>
  </p:notesMasterIdLst>
  <p:handoutMasterIdLst>
    <p:handoutMasterId r:id="rId29"/>
  </p:handoutMasterIdLst>
  <p:sldIdLst>
    <p:sldId id="336" r:id="rId3"/>
    <p:sldId id="335" r:id="rId4"/>
    <p:sldId id="333" r:id="rId5"/>
    <p:sldId id="398" r:id="rId6"/>
    <p:sldId id="392" r:id="rId7"/>
    <p:sldId id="360" r:id="rId8"/>
    <p:sldId id="393" r:id="rId9"/>
    <p:sldId id="407" r:id="rId10"/>
    <p:sldId id="409" r:id="rId11"/>
    <p:sldId id="410" r:id="rId12"/>
    <p:sldId id="411" r:id="rId13"/>
    <p:sldId id="402" r:id="rId14"/>
    <p:sldId id="416" r:id="rId15"/>
    <p:sldId id="421" r:id="rId16"/>
    <p:sldId id="422" r:id="rId17"/>
    <p:sldId id="417" r:id="rId18"/>
    <p:sldId id="418" r:id="rId19"/>
    <p:sldId id="419" r:id="rId20"/>
    <p:sldId id="414" r:id="rId21"/>
    <p:sldId id="406" r:id="rId22"/>
    <p:sldId id="415" r:id="rId23"/>
    <p:sldId id="405" r:id="rId24"/>
    <p:sldId id="413" r:id="rId25"/>
    <p:sldId id="412" r:id="rId26"/>
    <p:sldId id="424" r:id="rId2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488" y="-9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8/6/16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8/6/16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詩篇</a:t>
            </a:r>
            <a:r>
              <a:rPr lang="en-US" altLang="zh-TW" sz="1200" kern="1200" dirty="0" smtClean="0">
                <a:solidFill>
                  <a:schemeClr val="tx1"/>
                </a:solidFill>
                <a:effectLst/>
                <a:latin typeface="+mn-lt"/>
                <a:ea typeface="+mn-ea"/>
                <a:cs typeface="+mn-cs"/>
              </a:rPr>
              <a:t>90:9-15</a:t>
            </a:r>
          </a:p>
          <a:p>
            <a:r>
              <a:rPr lang="zh-TW" altLang="en-US" sz="1200" kern="1200" dirty="0" smtClean="0">
                <a:solidFill>
                  <a:schemeClr val="tx1"/>
                </a:solidFill>
                <a:effectLst/>
                <a:latin typeface="+mn-lt"/>
                <a:ea typeface="+mn-ea"/>
                <a:cs typeface="+mn-cs"/>
              </a:rPr>
              <a:t>大人物</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对信心</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使徒行傳 </a:t>
            </a:r>
            <a:r>
              <a:rPr lang="en-US" altLang="zh-TW" sz="1200" kern="1200" dirty="0" smtClean="0">
                <a:solidFill>
                  <a:schemeClr val="tx1"/>
                </a:solidFill>
                <a:effectLst/>
                <a:latin typeface="+mn-lt"/>
                <a:ea typeface="+mn-ea"/>
                <a:cs typeface="+mn-cs"/>
              </a:rPr>
              <a:t>7:20-44; </a:t>
            </a:r>
            <a:r>
              <a:rPr lang="zh-TW" altLang="en-US" sz="1200" kern="1200" dirty="0" smtClean="0">
                <a:solidFill>
                  <a:schemeClr val="tx1"/>
                </a:solidFill>
                <a:effectLst/>
                <a:latin typeface="+mn-lt"/>
                <a:ea typeface="+mn-ea"/>
                <a:cs typeface="+mn-cs"/>
              </a:rPr>
              <a:t>希伯來書 </a:t>
            </a:r>
            <a:r>
              <a:rPr lang="en-US" altLang="zh-TW" sz="1200" kern="1200" dirty="0" smtClean="0">
                <a:solidFill>
                  <a:schemeClr val="tx1"/>
                </a:solidFill>
                <a:effectLst/>
                <a:latin typeface="+mn-lt"/>
                <a:ea typeface="+mn-ea"/>
                <a:cs typeface="+mn-cs"/>
              </a:rPr>
              <a:t>11: 24-28</a:t>
            </a:r>
          </a:p>
          <a:p>
            <a:r>
              <a:rPr lang="zh-CN" altLang="en-US" sz="1200" kern="1200" dirty="0" smtClean="0">
                <a:solidFill>
                  <a:schemeClr val="tx1"/>
                </a:solidFill>
                <a:effectLst/>
                <a:latin typeface="+mn-lt"/>
                <a:ea typeface="+mn-ea"/>
                <a:cs typeface="+mn-cs"/>
              </a:rPr>
              <a:t>因为是大人物，常常是</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对的信心</a:t>
            </a:r>
            <a:endParaRPr lang="zh-CHT"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1200" b="1" kern="1200" baseline="30000" dirty="0" smtClean="0">
                <a:solidFill>
                  <a:schemeClr val="tx1"/>
                </a:solidFill>
                <a:effectLst/>
                <a:latin typeface="+mn-lt"/>
                <a:ea typeface="+mn-ea"/>
                <a:cs typeface="+mn-cs"/>
              </a:rPr>
              <a:t>24 </a:t>
            </a:r>
            <a:r>
              <a:rPr lang="zh-CHT" altLang="en-US" sz="1200" u="sng" kern="1200" dirty="0" smtClean="0">
                <a:solidFill>
                  <a:schemeClr val="tx1"/>
                </a:solidFill>
                <a:effectLst/>
                <a:latin typeface="+mn-lt"/>
                <a:ea typeface="+mn-ea"/>
                <a:cs typeface="+mn-cs"/>
              </a:rPr>
              <a:t>摩西</a:t>
            </a:r>
            <a:r>
              <a:rPr lang="zh-CHT" altLang="en-US" sz="1200" kern="1200" dirty="0" smtClean="0">
                <a:solidFill>
                  <a:schemeClr val="tx1"/>
                </a:solidFill>
                <a:effectLst/>
                <a:latin typeface="+mn-lt"/>
                <a:ea typeface="+mn-ea"/>
                <a:cs typeface="+mn-cs"/>
              </a:rPr>
              <a:t>因著信，長大了就不肯稱為法老女兒之子。 </a:t>
            </a:r>
            <a:r>
              <a:rPr lang="en-US" altLang="zh-CHT" sz="1200" b="1" kern="1200" baseline="300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他寧可和神的百姓同受苦害，也不願暫時享受罪中之樂。 </a:t>
            </a:r>
            <a:r>
              <a:rPr lang="en-US" altLang="zh-CHT" sz="1200" b="1" kern="1200" baseline="300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他看為基督受的凌辱比</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的財物更寶貴，因他想望所要得的賞賜。 </a:t>
            </a:r>
            <a:r>
              <a:rPr lang="en-US" altLang="zh-CHT" sz="1200" b="1" kern="1200" baseline="30000" dirty="0" smtClean="0">
                <a:solidFill>
                  <a:schemeClr val="tx1"/>
                </a:solidFill>
                <a:effectLst/>
                <a:latin typeface="+mn-lt"/>
                <a:ea typeface="+mn-ea"/>
                <a:cs typeface="+mn-cs"/>
              </a:rPr>
              <a:t>27 </a:t>
            </a:r>
            <a:r>
              <a:rPr lang="zh-CHT" altLang="en-US" sz="1200" kern="1200" dirty="0" smtClean="0">
                <a:solidFill>
                  <a:schemeClr val="tx1"/>
                </a:solidFill>
                <a:effectLst/>
                <a:latin typeface="+mn-lt"/>
                <a:ea typeface="+mn-ea"/>
                <a:cs typeface="+mn-cs"/>
              </a:rPr>
              <a:t>他因著信，就離開</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，不怕王怒；因為他恆心忍耐，如同看見那不能看見的主。 </a:t>
            </a:r>
            <a:r>
              <a:rPr lang="en-US" altLang="zh-CHT" sz="1200" b="1" kern="1200" baseline="30000" dirty="0" smtClean="0">
                <a:solidFill>
                  <a:schemeClr val="tx1"/>
                </a:solidFill>
                <a:effectLst/>
                <a:latin typeface="+mn-lt"/>
                <a:ea typeface="+mn-ea"/>
                <a:cs typeface="+mn-cs"/>
              </a:rPr>
              <a:t>28 </a:t>
            </a:r>
            <a:r>
              <a:rPr lang="zh-CHT" altLang="en-US" sz="1200" kern="1200" dirty="0" smtClean="0">
                <a:solidFill>
                  <a:schemeClr val="tx1"/>
                </a:solidFill>
                <a:effectLst/>
                <a:latin typeface="+mn-lt"/>
                <a:ea typeface="+mn-ea"/>
                <a:cs typeface="+mn-cs"/>
              </a:rPr>
              <a:t>他因著信，就守逾越節，行灑血的禮，免得那滅長子的臨近</a:t>
            </a:r>
            <a:r>
              <a:rPr lang="zh-CHT" altLang="en-US" sz="1200" u="sng" kern="1200" dirty="0" smtClean="0">
                <a:solidFill>
                  <a:schemeClr val="tx1"/>
                </a:solidFill>
                <a:effectLst/>
                <a:latin typeface="+mn-lt"/>
                <a:ea typeface="+mn-ea"/>
                <a:cs typeface="+mn-cs"/>
              </a:rPr>
              <a:t>以色列</a:t>
            </a:r>
            <a:r>
              <a:rPr lang="zh-CHT" altLang="en-US" sz="1200" kern="1200" dirty="0" smtClean="0">
                <a:solidFill>
                  <a:schemeClr val="tx1"/>
                </a:solidFill>
                <a:effectLst/>
                <a:latin typeface="+mn-lt"/>
                <a:ea typeface="+mn-ea"/>
                <a:cs typeface="+mn-cs"/>
              </a:rPr>
              <a:t>人。 </a:t>
            </a:r>
          </a:p>
          <a:p>
            <a:r>
              <a:rPr lang="zh-CHT" altLang="en-US" sz="1200" b="0" i="0" kern="1200" dirty="0" smtClean="0">
                <a:solidFill>
                  <a:schemeClr val="tx1"/>
                </a:solidFill>
                <a:effectLst/>
                <a:latin typeface="+mn-lt"/>
                <a:ea typeface="+mn-ea"/>
                <a:cs typeface="+mn-cs"/>
              </a:rPr>
              <a:t>使徒行傳 </a:t>
            </a:r>
            <a:r>
              <a:rPr lang="en-US" altLang="zh-CHT" sz="1200" b="0" i="0" kern="1200" dirty="0" smtClean="0">
                <a:solidFill>
                  <a:schemeClr val="tx1"/>
                </a:solidFill>
                <a:effectLst/>
                <a:latin typeface="+mn-lt"/>
                <a:ea typeface="+mn-ea"/>
                <a:cs typeface="+mn-cs"/>
              </a:rPr>
              <a:t>7</a:t>
            </a:r>
            <a:r>
              <a:rPr lang="zh-CHT" altLang="en-US" sz="1200" b="0" i="0" kern="1200" dirty="0" smtClean="0">
                <a:solidFill>
                  <a:schemeClr val="tx1"/>
                </a:solidFill>
                <a:effectLst/>
                <a:latin typeface="+mn-lt"/>
                <a:ea typeface="+mn-ea"/>
                <a:cs typeface="+mn-cs"/>
              </a:rPr>
              <a:t>大祭司就說：「這些事果然有嗎？」 </a:t>
            </a:r>
            <a:r>
              <a:rPr lang="en-US" altLang="zh-CHT" sz="1200" b="1" i="0" kern="1200" baseline="30000" dirty="0" smtClean="0">
                <a:solidFill>
                  <a:schemeClr val="tx1"/>
                </a:solidFill>
                <a:effectLst/>
                <a:latin typeface="+mn-lt"/>
                <a:ea typeface="+mn-ea"/>
                <a:cs typeface="+mn-cs"/>
              </a:rPr>
              <a:t>2 </a:t>
            </a:r>
            <a:r>
              <a:rPr lang="zh-CHT" altLang="en-US" sz="1200" b="0" i="0" u="sng" kern="1200" dirty="0" smtClean="0">
                <a:solidFill>
                  <a:schemeClr val="tx1"/>
                </a:solidFill>
                <a:effectLst/>
                <a:latin typeface="+mn-lt"/>
                <a:ea typeface="+mn-ea"/>
                <a:cs typeface="+mn-cs"/>
              </a:rPr>
              <a:t>司提反</a:t>
            </a:r>
            <a:r>
              <a:rPr lang="zh-CHT" altLang="en-US" sz="1200" b="0" i="0" kern="1200" dirty="0" smtClean="0">
                <a:solidFill>
                  <a:schemeClr val="tx1"/>
                </a:solidFill>
                <a:effectLst/>
                <a:latin typeface="+mn-lt"/>
                <a:ea typeface="+mn-ea"/>
                <a:cs typeface="+mn-cs"/>
              </a:rPr>
              <a:t>說：「諸位父兄請聽！當日我們的祖宗</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在</a:t>
            </a:r>
            <a:r>
              <a:rPr lang="zh-CHT" altLang="en-US" sz="1200" b="0" i="0" u="sng" kern="1200" dirty="0" smtClean="0">
                <a:solidFill>
                  <a:schemeClr val="tx1"/>
                </a:solidFill>
                <a:effectLst/>
                <a:latin typeface="+mn-lt"/>
                <a:ea typeface="+mn-ea"/>
                <a:cs typeface="+mn-cs"/>
              </a:rPr>
              <a:t>美索不達米亞</a:t>
            </a:r>
            <a:r>
              <a:rPr lang="zh-CHT" altLang="en-US" sz="1200" b="0" i="0" kern="1200" dirty="0" smtClean="0">
                <a:solidFill>
                  <a:schemeClr val="tx1"/>
                </a:solidFill>
                <a:effectLst/>
                <a:latin typeface="+mn-lt"/>
                <a:ea typeface="+mn-ea"/>
                <a:cs typeface="+mn-cs"/>
              </a:rPr>
              <a:t>，還未住</a:t>
            </a:r>
            <a:r>
              <a:rPr lang="zh-CHT" altLang="en-US" sz="1200" b="0" i="0" u="sng" kern="1200" dirty="0" smtClean="0">
                <a:solidFill>
                  <a:schemeClr val="tx1"/>
                </a:solidFill>
                <a:effectLst/>
                <a:latin typeface="+mn-lt"/>
                <a:ea typeface="+mn-ea"/>
                <a:cs typeface="+mn-cs"/>
              </a:rPr>
              <a:t>哈蘭</a:t>
            </a:r>
            <a:r>
              <a:rPr lang="zh-CHT" altLang="en-US" sz="1200" b="0" i="0" kern="1200" dirty="0" smtClean="0">
                <a:solidFill>
                  <a:schemeClr val="tx1"/>
                </a:solidFill>
                <a:effectLst/>
                <a:latin typeface="+mn-lt"/>
                <a:ea typeface="+mn-ea"/>
                <a:cs typeface="+mn-cs"/>
              </a:rPr>
              <a:t>的時候，榮耀的神向他顯現， </a:t>
            </a:r>
            <a:r>
              <a:rPr lang="en-US" altLang="zh-CHT" sz="1200" b="1" i="0" kern="1200" baseline="30000" dirty="0" smtClean="0">
                <a:solidFill>
                  <a:schemeClr val="tx1"/>
                </a:solidFill>
                <a:effectLst/>
                <a:latin typeface="+mn-lt"/>
                <a:ea typeface="+mn-ea"/>
                <a:cs typeface="+mn-cs"/>
              </a:rPr>
              <a:t>3 </a:t>
            </a:r>
            <a:r>
              <a:rPr lang="zh-CHT" altLang="en-US" sz="1200" b="0" i="0" kern="1200" dirty="0" smtClean="0">
                <a:solidFill>
                  <a:schemeClr val="tx1"/>
                </a:solidFill>
                <a:effectLst/>
                <a:latin typeface="+mn-lt"/>
                <a:ea typeface="+mn-ea"/>
                <a:cs typeface="+mn-cs"/>
              </a:rPr>
              <a:t>對他說：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你要離開本地和親族，往我所要指示你的地方去。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4 </a:t>
            </a:r>
            <a:r>
              <a:rPr lang="zh-CHT" altLang="en-US" sz="1200" b="0" i="0" kern="1200" dirty="0" smtClean="0">
                <a:solidFill>
                  <a:schemeClr val="tx1"/>
                </a:solidFill>
                <a:effectLst/>
                <a:latin typeface="+mn-lt"/>
                <a:ea typeface="+mn-ea"/>
                <a:cs typeface="+mn-cs"/>
              </a:rPr>
              <a:t>他就離開</a:t>
            </a:r>
            <a:r>
              <a:rPr lang="zh-CHT" altLang="en-US" sz="1200" b="0" i="0" u="sng" kern="1200" dirty="0" smtClean="0">
                <a:solidFill>
                  <a:schemeClr val="tx1"/>
                </a:solidFill>
                <a:effectLst/>
                <a:latin typeface="+mn-lt"/>
                <a:ea typeface="+mn-ea"/>
                <a:cs typeface="+mn-cs"/>
              </a:rPr>
              <a:t>迦勒底</a:t>
            </a:r>
            <a:r>
              <a:rPr lang="zh-CHT" altLang="en-US" sz="1200" b="0" i="0" kern="1200" dirty="0" smtClean="0">
                <a:solidFill>
                  <a:schemeClr val="tx1"/>
                </a:solidFill>
                <a:effectLst/>
                <a:latin typeface="+mn-lt"/>
                <a:ea typeface="+mn-ea"/>
                <a:cs typeface="+mn-cs"/>
              </a:rPr>
              <a:t>人之地，住在</a:t>
            </a:r>
            <a:r>
              <a:rPr lang="zh-CHT" altLang="en-US" sz="1200" b="0" i="0" u="sng" kern="1200" dirty="0" smtClean="0">
                <a:solidFill>
                  <a:schemeClr val="tx1"/>
                </a:solidFill>
                <a:effectLst/>
                <a:latin typeface="+mn-lt"/>
                <a:ea typeface="+mn-ea"/>
                <a:cs typeface="+mn-cs"/>
              </a:rPr>
              <a:t>哈蘭</a:t>
            </a:r>
            <a:r>
              <a:rPr lang="zh-CHT" altLang="en-US" sz="1200" b="0" i="0" kern="1200" dirty="0" smtClean="0">
                <a:solidFill>
                  <a:schemeClr val="tx1"/>
                </a:solidFill>
                <a:effectLst/>
                <a:latin typeface="+mn-lt"/>
                <a:ea typeface="+mn-ea"/>
                <a:cs typeface="+mn-cs"/>
              </a:rPr>
              <a:t>。他父親死了以後，神使他從那裡搬到你們現在所住之地。 </a:t>
            </a:r>
            <a:r>
              <a:rPr lang="en-US" altLang="zh-CHT" sz="1200" b="1" i="0" kern="1200" baseline="30000" dirty="0" smtClean="0">
                <a:solidFill>
                  <a:schemeClr val="tx1"/>
                </a:solidFill>
                <a:effectLst/>
                <a:latin typeface="+mn-lt"/>
                <a:ea typeface="+mn-ea"/>
                <a:cs typeface="+mn-cs"/>
              </a:rPr>
              <a:t>5 </a:t>
            </a:r>
            <a:r>
              <a:rPr lang="zh-CHT" altLang="en-US" sz="1200" b="0" i="0" kern="1200" dirty="0" smtClean="0">
                <a:solidFill>
                  <a:schemeClr val="tx1"/>
                </a:solidFill>
                <a:effectLst/>
                <a:latin typeface="+mn-lt"/>
                <a:ea typeface="+mn-ea"/>
                <a:cs typeface="+mn-cs"/>
              </a:rPr>
              <a:t>在這地方，神並沒有給他產業，連立足之地也沒有給他；但應許要將這地賜給他和他的後裔為業，那時他還沒有兒子。 </a:t>
            </a:r>
            <a:r>
              <a:rPr lang="en-US" altLang="zh-CHT" sz="1200" b="1" i="0" kern="1200" baseline="30000" dirty="0" smtClean="0">
                <a:solidFill>
                  <a:schemeClr val="tx1"/>
                </a:solidFill>
                <a:effectLst/>
                <a:latin typeface="+mn-lt"/>
                <a:ea typeface="+mn-ea"/>
                <a:cs typeface="+mn-cs"/>
              </a:rPr>
              <a:t>6 </a:t>
            </a:r>
            <a:r>
              <a:rPr lang="zh-CHT" altLang="en-US" sz="1200" b="0" i="0" kern="1200" dirty="0" smtClean="0">
                <a:solidFill>
                  <a:schemeClr val="tx1"/>
                </a:solidFill>
                <a:effectLst/>
                <a:latin typeface="+mn-lt"/>
                <a:ea typeface="+mn-ea"/>
                <a:cs typeface="+mn-cs"/>
              </a:rPr>
              <a:t>神說他的後裔</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必寄居外邦，那裡的人要叫他們做奴僕，苦待他們四百年</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7 </a:t>
            </a:r>
            <a:r>
              <a:rPr lang="zh-CHT" altLang="en-US" sz="1200" b="0" i="0" kern="1200" dirty="0" smtClean="0">
                <a:solidFill>
                  <a:schemeClr val="tx1"/>
                </a:solidFill>
                <a:effectLst/>
                <a:latin typeface="+mn-lt"/>
                <a:ea typeface="+mn-ea"/>
                <a:cs typeface="+mn-cs"/>
              </a:rPr>
              <a:t>神又說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使他們做奴僕的那國，我要懲罰。以後他們要出來，在這地方侍奉我</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8 </a:t>
            </a:r>
            <a:r>
              <a:rPr lang="zh-CHT" altLang="en-US" sz="1200" b="0" i="0" kern="1200" dirty="0" smtClean="0">
                <a:solidFill>
                  <a:schemeClr val="tx1"/>
                </a:solidFill>
                <a:effectLst/>
                <a:latin typeface="+mn-lt"/>
                <a:ea typeface="+mn-ea"/>
                <a:cs typeface="+mn-cs"/>
              </a:rPr>
              <a:t>神又賜他割禮的約；於是</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生了</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，第八日給他行了割禮。</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生</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生十二位先祖。 </a:t>
            </a:r>
            <a:r>
              <a:rPr lang="en-US" altLang="zh-CHT" sz="1200" b="1" i="0" kern="1200" baseline="30000" dirty="0" smtClean="0">
                <a:solidFill>
                  <a:schemeClr val="tx1"/>
                </a:solidFill>
                <a:effectLst/>
                <a:latin typeface="+mn-lt"/>
                <a:ea typeface="+mn-ea"/>
                <a:cs typeface="+mn-cs"/>
              </a:rPr>
              <a:t>9 </a:t>
            </a:r>
            <a:r>
              <a:rPr lang="zh-CHT" altLang="en-US" sz="1200" b="0" i="0" kern="1200" dirty="0" smtClean="0">
                <a:solidFill>
                  <a:schemeClr val="tx1"/>
                </a:solidFill>
                <a:effectLst/>
                <a:latin typeface="+mn-lt"/>
                <a:ea typeface="+mn-ea"/>
                <a:cs typeface="+mn-cs"/>
              </a:rPr>
              <a:t>先祖嫉妒</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，把他賣到</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去。神卻與他同在， </a:t>
            </a:r>
            <a:r>
              <a:rPr lang="en-US" altLang="zh-CHT" sz="1200" b="1" i="0" kern="1200" baseline="30000" dirty="0" smtClean="0">
                <a:solidFill>
                  <a:schemeClr val="tx1"/>
                </a:solidFill>
                <a:effectLst/>
                <a:latin typeface="+mn-lt"/>
                <a:ea typeface="+mn-ea"/>
                <a:cs typeface="+mn-cs"/>
              </a:rPr>
              <a:t>10 </a:t>
            </a:r>
            <a:r>
              <a:rPr lang="zh-CHT" altLang="en-US" sz="1200" b="0" i="0" kern="1200" dirty="0" smtClean="0">
                <a:solidFill>
                  <a:schemeClr val="tx1"/>
                </a:solidFill>
                <a:effectLst/>
                <a:latin typeface="+mn-lt"/>
                <a:ea typeface="+mn-ea"/>
                <a:cs typeface="+mn-cs"/>
              </a:rPr>
              <a:t>救他脫離一切苦難，又使他在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王法老面前得恩典、有智慧。法老就派他做</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國的宰相兼管全家。 </a:t>
            </a:r>
            <a:r>
              <a:rPr lang="en-US" altLang="zh-CHT" sz="1200" b="1" i="0" kern="1200" baseline="30000" dirty="0" smtClean="0">
                <a:solidFill>
                  <a:schemeClr val="tx1"/>
                </a:solidFill>
                <a:effectLst/>
                <a:latin typeface="+mn-lt"/>
                <a:ea typeface="+mn-ea"/>
                <a:cs typeface="+mn-cs"/>
              </a:rPr>
              <a:t>11 </a:t>
            </a:r>
            <a:r>
              <a:rPr lang="zh-CHT" altLang="en-US" sz="1200" b="0" i="0" kern="1200" dirty="0" smtClean="0">
                <a:solidFill>
                  <a:schemeClr val="tx1"/>
                </a:solidFill>
                <a:effectLst/>
                <a:latin typeface="+mn-lt"/>
                <a:ea typeface="+mn-ea"/>
                <a:cs typeface="+mn-cs"/>
              </a:rPr>
              <a:t>後來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迦南</a:t>
            </a:r>
            <a:r>
              <a:rPr lang="zh-CHT" altLang="en-US" sz="1200" b="0" i="0" kern="1200" dirty="0" smtClean="0">
                <a:solidFill>
                  <a:schemeClr val="tx1"/>
                </a:solidFill>
                <a:effectLst/>
                <a:latin typeface="+mn-lt"/>
                <a:ea typeface="+mn-ea"/>
                <a:cs typeface="+mn-cs"/>
              </a:rPr>
              <a:t>全地遭遇饑荒，大受艱難，我們的祖宗就絕了糧。 </a:t>
            </a:r>
            <a:r>
              <a:rPr lang="en-US" altLang="zh-CHT" sz="1200" b="1" i="0" kern="1200" baseline="30000" dirty="0" smtClean="0">
                <a:solidFill>
                  <a:schemeClr val="tx1"/>
                </a:solidFill>
                <a:effectLst/>
                <a:latin typeface="+mn-lt"/>
                <a:ea typeface="+mn-ea"/>
                <a:cs typeface="+mn-cs"/>
              </a:rPr>
              <a:t>12 </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聽見在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有糧，就打發我們的祖宗初次往那裡去。 </a:t>
            </a:r>
            <a:r>
              <a:rPr lang="en-US" altLang="zh-CHT" sz="1200" b="1" i="0" kern="1200" baseline="30000" dirty="0" smtClean="0">
                <a:solidFill>
                  <a:schemeClr val="tx1"/>
                </a:solidFill>
                <a:effectLst/>
                <a:latin typeface="+mn-lt"/>
                <a:ea typeface="+mn-ea"/>
                <a:cs typeface="+mn-cs"/>
              </a:rPr>
              <a:t>13 </a:t>
            </a:r>
            <a:r>
              <a:rPr lang="zh-CHT" altLang="en-US" sz="1200" b="0" i="0" kern="1200" dirty="0" smtClean="0">
                <a:solidFill>
                  <a:schemeClr val="tx1"/>
                </a:solidFill>
                <a:effectLst/>
                <a:latin typeface="+mn-lt"/>
                <a:ea typeface="+mn-ea"/>
                <a:cs typeface="+mn-cs"/>
              </a:rPr>
              <a:t>第二次</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與弟兄們相認，他的親族也被法老知道了。 </a:t>
            </a:r>
            <a:r>
              <a:rPr lang="en-US" altLang="zh-CHT" sz="1200" b="1" i="0" kern="1200" baseline="30000" dirty="0" smtClean="0">
                <a:solidFill>
                  <a:schemeClr val="tx1"/>
                </a:solidFill>
                <a:effectLst/>
                <a:latin typeface="+mn-lt"/>
                <a:ea typeface="+mn-ea"/>
                <a:cs typeface="+mn-cs"/>
              </a:rPr>
              <a:t>14 </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就打發弟兄請父親</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和全家七十五個人都來。 </a:t>
            </a:r>
            <a:r>
              <a:rPr lang="en-US" altLang="zh-CHT" sz="1200" b="1" i="0" kern="1200" baseline="30000" dirty="0" smtClean="0">
                <a:solidFill>
                  <a:schemeClr val="tx1"/>
                </a:solidFill>
                <a:effectLst/>
                <a:latin typeface="+mn-lt"/>
                <a:ea typeface="+mn-ea"/>
                <a:cs typeface="+mn-cs"/>
              </a:rPr>
              <a:t>15 </a:t>
            </a:r>
            <a:r>
              <a:rPr lang="zh-CHT" altLang="en-US" sz="1200" b="0" i="0" kern="1200" dirty="0" smtClean="0">
                <a:solidFill>
                  <a:schemeClr val="tx1"/>
                </a:solidFill>
                <a:effectLst/>
                <a:latin typeface="+mn-lt"/>
                <a:ea typeface="+mn-ea"/>
                <a:cs typeface="+mn-cs"/>
              </a:rPr>
              <a:t>於是</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下了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。後來他和我們的祖宗都死在那裡，</a:t>
            </a:r>
            <a:r>
              <a:rPr lang="en-US" altLang="zh-CHT" sz="1200" b="1" i="0" kern="1200" baseline="30000" dirty="0" smtClean="0">
                <a:solidFill>
                  <a:schemeClr val="tx1"/>
                </a:solidFill>
                <a:effectLst/>
                <a:latin typeface="+mn-lt"/>
                <a:ea typeface="+mn-ea"/>
                <a:cs typeface="+mn-cs"/>
              </a:rPr>
              <a:t>16 </a:t>
            </a:r>
            <a:r>
              <a:rPr lang="zh-CHT" altLang="en-US" sz="1200" b="0" i="0" kern="1200" dirty="0" smtClean="0">
                <a:solidFill>
                  <a:schemeClr val="tx1"/>
                </a:solidFill>
                <a:effectLst/>
                <a:latin typeface="+mn-lt"/>
                <a:ea typeface="+mn-ea"/>
                <a:cs typeface="+mn-cs"/>
              </a:rPr>
              <a:t>又被帶到</a:t>
            </a:r>
            <a:r>
              <a:rPr lang="zh-CHT" altLang="en-US" sz="1200" b="0" i="0" u="sng" kern="1200" dirty="0" smtClean="0">
                <a:solidFill>
                  <a:schemeClr val="tx1"/>
                </a:solidFill>
                <a:effectLst/>
                <a:latin typeface="+mn-lt"/>
                <a:ea typeface="+mn-ea"/>
                <a:cs typeface="+mn-cs"/>
              </a:rPr>
              <a:t>示劍</a:t>
            </a:r>
            <a:r>
              <a:rPr lang="zh-CHT" altLang="en-US" sz="1200" b="0" i="0" kern="1200" dirty="0" smtClean="0">
                <a:solidFill>
                  <a:schemeClr val="tx1"/>
                </a:solidFill>
                <a:effectLst/>
                <a:latin typeface="+mn-lt"/>
                <a:ea typeface="+mn-ea"/>
                <a:cs typeface="+mn-cs"/>
              </a:rPr>
              <a:t>，葬於</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在</a:t>
            </a:r>
            <a:r>
              <a:rPr lang="zh-CHT" altLang="en-US" sz="1200" b="0" i="0" u="sng" kern="1200" dirty="0" smtClean="0">
                <a:solidFill>
                  <a:schemeClr val="tx1"/>
                </a:solidFill>
                <a:effectLst/>
                <a:latin typeface="+mn-lt"/>
                <a:ea typeface="+mn-ea"/>
                <a:cs typeface="+mn-cs"/>
              </a:rPr>
              <a:t>示劍</a:t>
            </a:r>
            <a:r>
              <a:rPr lang="zh-CHT" altLang="en-US" sz="1200" b="0" i="0" kern="1200" dirty="0" smtClean="0">
                <a:solidFill>
                  <a:schemeClr val="tx1"/>
                </a:solidFill>
                <a:effectLst/>
                <a:latin typeface="+mn-lt"/>
                <a:ea typeface="+mn-ea"/>
                <a:cs typeface="+mn-cs"/>
              </a:rPr>
              <a:t>用銀子從</a:t>
            </a:r>
            <a:r>
              <a:rPr lang="zh-CHT" altLang="en-US" sz="1200" b="0" i="0" u="sng" kern="1200" dirty="0" smtClean="0">
                <a:solidFill>
                  <a:schemeClr val="tx1"/>
                </a:solidFill>
                <a:effectLst/>
                <a:latin typeface="+mn-lt"/>
                <a:ea typeface="+mn-ea"/>
                <a:cs typeface="+mn-cs"/>
              </a:rPr>
              <a:t>哈抹</a:t>
            </a:r>
            <a:r>
              <a:rPr lang="zh-CHT" altLang="en-US" sz="1200" b="0" i="0" kern="1200" dirty="0" smtClean="0">
                <a:solidFill>
                  <a:schemeClr val="tx1"/>
                </a:solidFill>
                <a:effectLst/>
                <a:latin typeface="+mn-lt"/>
                <a:ea typeface="+mn-ea"/>
                <a:cs typeface="+mn-cs"/>
              </a:rPr>
              <a:t>子孫買來的墳墓裡。 </a:t>
            </a:r>
            <a:r>
              <a:rPr lang="en-US" altLang="zh-CHT" sz="1200" b="1" i="0" kern="1200" baseline="30000" dirty="0" smtClean="0">
                <a:solidFill>
                  <a:schemeClr val="tx1"/>
                </a:solidFill>
                <a:effectLst/>
                <a:latin typeface="+mn-lt"/>
                <a:ea typeface="+mn-ea"/>
                <a:cs typeface="+mn-cs"/>
              </a:rPr>
              <a:t>17 </a:t>
            </a:r>
            <a:r>
              <a:rPr lang="zh-CHT" altLang="en-US" sz="1200" b="0" i="0" kern="1200" dirty="0" smtClean="0">
                <a:solidFill>
                  <a:schemeClr val="tx1"/>
                </a:solidFill>
                <a:effectLst/>
                <a:latin typeface="+mn-lt"/>
                <a:ea typeface="+mn-ea"/>
                <a:cs typeface="+mn-cs"/>
              </a:rPr>
              <a:t>及至神應許</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的日期將到，</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民在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興盛眾多， </a:t>
            </a:r>
            <a:r>
              <a:rPr lang="en-US" altLang="zh-CHT" sz="1200" b="1" i="0" kern="1200" baseline="30000" dirty="0" smtClean="0">
                <a:solidFill>
                  <a:schemeClr val="tx1"/>
                </a:solidFill>
                <a:effectLst/>
                <a:latin typeface="+mn-lt"/>
                <a:ea typeface="+mn-ea"/>
                <a:cs typeface="+mn-cs"/>
              </a:rPr>
              <a:t>18 </a:t>
            </a:r>
            <a:r>
              <a:rPr lang="zh-CHT" altLang="en-US" sz="1200" b="0" i="0" kern="1200" dirty="0" smtClean="0">
                <a:solidFill>
                  <a:schemeClr val="tx1"/>
                </a:solidFill>
                <a:effectLst/>
                <a:latin typeface="+mn-lt"/>
                <a:ea typeface="+mn-ea"/>
                <a:cs typeface="+mn-cs"/>
              </a:rPr>
              <a:t>直到有不曉得</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的新王興起。 </a:t>
            </a:r>
            <a:r>
              <a:rPr lang="en-US" altLang="zh-CHT" sz="1200" b="1" i="0" kern="1200" baseline="30000" dirty="0" smtClean="0">
                <a:solidFill>
                  <a:schemeClr val="tx1"/>
                </a:solidFill>
                <a:effectLst/>
                <a:latin typeface="+mn-lt"/>
                <a:ea typeface="+mn-ea"/>
                <a:cs typeface="+mn-cs"/>
              </a:rPr>
              <a:t>19 </a:t>
            </a:r>
            <a:r>
              <a:rPr lang="zh-CHT" altLang="en-US" sz="1200" b="0" i="0" kern="1200" dirty="0" smtClean="0">
                <a:solidFill>
                  <a:schemeClr val="tx1"/>
                </a:solidFill>
                <a:effectLst/>
                <a:latin typeface="+mn-lt"/>
                <a:ea typeface="+mn-ea"/>
                <a:cs typeface="+mn-cs"/>
              </a:rPr>
              <a:t>他用詭計待我們的宗族，苦害我們的祖宗，叫他們丟棄嬰孩，使嬰孩不能存活。 </a:t>
            </a:r>
            <a:r>
              <a:rPr lang="en-US" altLang="zh-CHT" sz="1200" b="1" i="0" kern="1200" baseline="30000" dirty="0" smtClean="0">
                <a:solidFill>
                  <a:schemeClr val="tx1"/>
                </a:solidFill>
                <a:effectLst/>
                <a:latin typeface="+mn-lt"/>
                <a:ea typeface="+mn-ea"/>
                <a:cs typeface="+mn-cs"/>
              </a:rPr>
              <a:t>20 </a:t>
            </a:r>
            <a:r>
              <a:rPr lang="zh-CHT" altLang="en-US" sz="1200" b="0" i="0" kern="1200" dirty="0" smtClean="0">
                <a:solidFill>
                  <a:schemeClr val="tx1"/>
                </a:solidFill>
                <a:effectLst/>
                <a:latin typeface="+mn-lt"/>
                <a:ea typeface="+mn-ea"/>
                <a:cs typeface="+mn-cs"/>
              </a:rPr>
              <a:t>那時，</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生下來，俊美非凡，在他父親家裡撫養了三個月。 </a:t>
            </a:r>
            <a:r>
              <a:rPr lang="en-US" altLang="zh-CHT" sz="1200" b="1" i="0" kern="1200" baseline="30000" dirty="0" smtClean="0">
                <a:solidFill>
                  <a:schemeClr val="tx1"/>
                </a:solidFill>
                <a:effectLst/>
                <a:latin typeface="+mn-lt"/>
                <a:ea typeface="+mn-ea"/>
                <a:cs typeface="+mn-cs"/>
              </a:rPr>
              <a:t>21 </a:t>
            </a:r>
            <a:r>
              <a:rPr lang="zh-CHT" altLang="en-US" sz="1200" b="0" i="0" kern="1200" dirty="0" smtClean="0">
                <a:solidFill>
                  <a:schemeClr val="tx1"/>
                </a:solidFill>
                <a:effectLst/>
                <a:latin typeface="+mn-lt"/>
                <a:ea typeface="+mn-ea"/>
                <a:cs typeface="+mn-cs"/>
              </a:rPr>
              <a:t>他被丟棄的時候，法老的女兒拾了去，養為自己的兒子。 </a:t>
            </a:r>
            <a:r>
              <a:rPr lang="en-US" altLang="zh-CHT" sz="1200" b="1" i="0" kern="1200" baseline="30000" dirty="0" smtClean="0">
                <a:solidFill>
                  <a:schemeClr val="tx1"/>
                </a:solidFill>
                <a:effectLst/>
                <a:latin typeface="+mn-lt"/>
                <a:ea typeface="+mn-ea"/>
                <a:cs typeface="+mn-cs"/>
              </a:rPr>
              <a:t>22 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學了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人一切的學問，說話行事都有才能。 </a:t>
            </a:r>
            <a:r>
              <a:rPr lang="en-US" altLang="zh-CHT" sz="1200" b="1" i="0" kern="1200" baseline="30000" dirty="0" smtClean="0">
                <a:solidFill>
                  <a:schemeClr val="tx1"/>
                </a:solidFill>
                <a:effectLst/>
                <a:latin typeface="+mn-lt"/>
                <a:ea typeface="+mn-ea"/>
                <a:cs typeface="+mn-cs"/>
              </a:rPr>
              <a:t>23 </a:t>
            </a:r>
            <a:r>
              <a:rPr lang="zh-CHT" altLang="en-US" sz="1200" b="0" i="0" kern="1200" dirty="0" smtClean="0">
                <a:solidFill>
                  <a:schemeClr val="tx1"/>
                </a:solidFill>
                <a:effectLst/>
                <a:latin typeface="+mn-lt"/>
                <a:ea typeface="+mn-ea"/>
                <a:cs typeface="+mn-cs"/>
              </a:rPr>
              <a:t>他將到四十歲，心中起意去看望他的弟兄</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 </a:t>
            </a:r>
            <a:r>
              <a:rPr lang="en-US" altLang="zh-CHT" sz="1200" b="1" i="0" kern="1200" baseline="30000" dirty="0" smtClean="0">
                <a:solidFill>
                  <a:schemeClr val="tx1"/>
                </a:solidFill>
                <a:effectLst/>
                <a:latin typeface="+mn-lt"/>
                <a:ea typeface="+mn-ea"/>
                <a:cs typeface="+mn-cs"/>
              </a:rPr>
              <a:t>24 </a:t>
            </a:r>
            <a:r>
              <a:rPr lang="zh-CHT" altLang="en-US" sz="1200" b="0" i="0" kern="1200" dirty="0" smtClean="0">
                <a:solidFill>
                  <a:schemeClr val="tx1"/>
                </a:solidFill>
                <a:effectLst/>
                <a:latin typeface="+mn-lt"/>
                <a:ea typeface="+mn-ea"/>
                <a:cs typeface="+mn-cs"/>
              </a:rPr>
              <a:t>到了那裡，見他們一個人受冤屈，就護庇他，為那受欺壓的人報仇，打死了那</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a:t>
            </a:r>
            <a:r>
              <a:rPr lang="en-US" altLang="zh-CHT" sz="1200" b="1" i="0" kern="1200" baseline="30000" dirty="0" smtClean="0">
                <a:solidFill>
                  <a:schemeClr val="tx1"/>
                </a:solidFill>
                <a:effectLst/>
                <a:latin typeface="+mn-lt"/>
                <a:ea typeface="+mn-ea"/>
                <a:cs typeface="+mn-cs"/>
              </a:rPr>
              <a:t>25 </a:t>
            </a:r>
            <a:r>
              <a:rPr lang="zh-CHT" altLang="en-US" sz="1200" b="0" i="0" kern="1200" dirty="0" smtClean="0">
                <a:solidFill>
                  <a:schemeClr val="tx1"/>
                </a:solidFill>
                <a:effectLst/>
                <a:latin typeface="+mn-lt"/>
                <a:ea typeface="+mn-ea"/>
                <a:cs typeface="+mn-cs"/>
              </a:rPr>
              <a:t>他以為弟兄必明白神是藉他的手搭救他們，他們卻不明白。 </a:t>
            </a:r>
            <a:r>
              <a:rPr lang="en-US" altLang="zh-CHT" sz="1200" b="1" i="0" kern="1200" baseline="30000" dirty="0" smtClean="0">
                <a:solidFill>
                  <a:schemeClr val="tx1"/>
                </a:solidFill>
                <a:effectLst/>
                <a:latin typeface="+mn-lt"/>
                <a:ea typeface="+mn-ea"/>
                <a:cs typeface="+mn-cs"/>
              </a:rPr>
              <a:t>26 </a:t>
            </a:r>
            <a:r>
              <a:rPr lang="zh-CHT" altLang="en-US" sz="1200" b="0" i="0" kern="1200" dirty="0" smtClean="0">
                <a:solidFill>
                  <a:schemeClr val="tx1"/>
                </a:solidFill>
                <a:effectLst/>
                <a:latin typeface="+mn-lt"/>
                <a:ea typeface="+mn-ea"/>
                <a:cs typeface="+mn-cs"/>
              </a:rPr>
              <a:t>第二天遇見兩個</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人爭鬥，就勸他們和睦，說：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你們二位是弟兄，為什麼彼此欺負呢？</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27 </a:t>
            </a:r>
            <a:r>
              <a:rPr lang="zh-CHT" altLang="en-US" sz="1200" b="0" i="0" kern="1200" dirty="0" smtClean="0">
                <a:solidFill>
                  <a:schemeClr val="tx1"/>
                </a:solidFill>
                <a:effectLst/>
                <a:latin typeface="+mn-lt"/>
                <a:ea typeface="+mn-ea"/>
                <a:cs typeface="+mn-cs"/>
              </a:rPr>
              <a:t>那欺負鄰舍的把他推開，說：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誰立你做我們的首領和審判官呢？ </a:t>
            </a:r>
            <a:r>
              <a:rPr lang="en-US" altLang="zh-CHT" sz="1200" b="1" i="0" kern="1200" baseline="30000" dirty="0" smtClean="0">
                <a:solidFill>
                  <a:schemeClr val="tx1"/>
                </a:solidFill>
                <a:effectLst/>
                <a:latin typeface="+mn-lt"/>
                <a:ea typeface="+mn-ea"/>
                <a:cs typeface="+mn-cs"/>
              </a:rPr>
              <a:t>28 </a:t>
            </a:r>
            <a:r>
              <a:rPr lang="zh-CHT" altLang="en-US" sz="1200" b="0" i="0" kern="1200" dirty="0" smtClean="0">
                <a:solidFill>
                  <a:schemeClr val="tx1"/>
                </a:solidFill>
                <a:effectLst/>
                <a:latin typeface="+mn-lt"/>
                <a:ea typeface="+mn-ea"/>
                <a:cs typeface="+mn-cs"/>
              </a:rPr>
              <a:t>難道你要殺我，像昨天殺那</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人嗎？</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29 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聽見這話就逃走了，寄居於</a:t>
            </a:r>
            <a:r>
              <a:rPr lang="zh-CHT" altLang="en-US" sz="1200" b="0" i="0" u="sng" kern="1200" dirty="0" smtClean="0">
                <a:solidFill>
                  <a:schemeClr val="tx1"/>
                </a:solidFill>
                <a:effectLst/>
                <a:latin typeface="+mn-lt"/>
                <a:ea typeface="+mn-ea"/>
                <a:cs typeface="+mn-cs"/>
              </a:rPr>
              <a:t>米甸</a:t>
            </a:r>
            <a:r>
              <a:rPr lang="zh-CHT" altLang="en-US" sz="1200" b="0" i="0" kern="1200" dirty="0" smtClean="0">
                <a:solidFill>
                  <a:schemeClr val="tx1"/>
                </a:solidFill>
                <a:effectLst/>
                <a:latin typeface="+mn-lt"/>
                <a:ea typeface="+mn-ea"/>
                <a:cs typeface="+mn-cs"/>
              </a:rPr>
              <a:t>，在那裡生了兩個兒子。 </a:t>
            </a:r>
            <a:r>
              <a:rPr lang="en-US" altLang="zh-CHT" sz="1200" b="1" i="0" kern="1200" baseline="30000" dirty="0" smtClean="0">
                <a:solidFill>
                  <a:schemeClr val="tx1"/>
                </a:solidFill>
                <a:effectLst/>
                <a:latin typeface="+mn-lt"/>
                <a:ea typeface="+mn-ea"/>
                <a:cs typeface="+mn-cs"/>
              </a:rPr>
              <a:t>30 </a:t>
            </a:r>
            <a:r>
              <a:rPr lang="zh-CHT" altLang="en-US" sz="1200" b="0" i="0" kern="1200" dirty="0" smtClean="0">
                <a:solidFill>
                  <a:schemeClr val="tx1"/>
                </a:solidFill>
                <a:effectLst/>
                <a:latin typeface="+mn-lt"/>
                <a:ea typeface="+mn-ea"/>
                <a:cs typeface="+mn-cs"/>
              </a:rPr>
              <a:t>過了四十年，在</a:t>
            </a:r>
            <a:r>
              <a:rPr lang="zh-CHT" altLang="en-US" sz="1200" b="0" i="0" u="sng" kern="1200" dirty="0" smtClean="0">
                <a:solidFill>
                  <a:schemeClr val="tx1"/>
                </a:solidFill>
                <a:effectLst/>
                <a:latin typeface="+mn-lt"/>
                <a:ea typeface="+mn-ea"/>
                <a:cs typeface="+mn-cs"/>
              </a:rPr>
              <a:t>西奈</a:t>
            </a:r>
            <a:r>
              <a:rPr lang="zh-CHT" altLang="en-US" sz="1200" b="0" i="0" kern="1200" dirty="0" smtClean="0">
                <a:solidFill>
                  <a:schemeClr val="tx1"/>
                </a:solidFill>
                <a:effectLst/>
                <a:latin typeface="+mn-lt"/>
                <a:ea typeface="+mn-ea"/>
                <a:cs typeface="+mn-cs"/>
              </a:rPr>
              <a:t>山的曠野，有一位天使從荊棘火焰中向</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顯現。</a:t>
            </a:r>
            <a:r>
              <a:rPr lang="en-US" altLang="zh-CHT" sz="1200" b="1" i="0" kern="1200" baseline="30000" dirty="0" smtClean="0">
                <a:solidFill>
                  <a:schemeClr val="tx1"/>
                </a:solidFill>
                <a:effectLst/>
                <a:latin typeface="+mn-lt"/>
                <a:ea typeface="+mn-ea"/>
                <a:cs typeface="+mn-cs"/>
              </a:rPr>
              <a:t>31 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見了那異象，便覺稀奇，正進前觀看的時候，有主的聲音說： </a:t>
            </a:r>
            <a:r>
              <a:rPr lang="en-US" altLang="zh-CHT" sz="1200" b="1" i="0" kern="1200" baseline="30000" dirty="0" smtClean="0">
                <a:solidFill>
                  <a:schemeClr val="tx1"/>
                </a:solidFill>
                <a:effectLst/>
                <a:latin typeface="+mn-lt"/>
                <a:ea typeface="+mn-ea"/>
                <a:cs typeface="+mn-cs"/>
              </a:rPr>
              <a:t>32 </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我是你列祖的神，就是</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的神、</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的神、</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的神。</a:t>
            </a:r>
            <a:r>
              <a:rPr lang="en-US" altLang="zh-CHT"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戰戰兢兢，不敢觀看。</a:t>
            </a:r>
            <a:r>
              <a:rPr lang="en-US" altLang="zh-CHT" sz="1200" b="1" i="0" kern="1200" baseline="30000" dirty="0" smtClean="0">
                <a:solidFill>
                  <a:schemeClr val="tx1"/>
                </a:solidFill>
                <a:effectLst/>
                <a:latin typeface="+mn-lt"/>
                <a:ea typeface="+mn-ea"/>
                <a:cs typeface="+mn-cs"/>
              </a:rPr>
              <a:t>33 </a:t>
            </a:r>
            <a:r>
              <a:rPr lang="zh-CHT" altLang="en-US" sz="1200" b="0" i="0" kern="1200" dirty="0" smtClean="0">
                <a:solidFill>
                  <a:schemeClr val="tx1"/>
                </a:solidFill>
                <a:effectLst/>
                <a:latin typeface="+mn-lt"/>
                <a:ea typeface="+mn-ea"/>
                <a:cs typeface="+mn-cs"/>
              </a:rPr>
              <a:t>主對他說：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把你腳上的鞋脫下來，因為你所站之地是聖地。 </a:t>
            </a:r>
            <a:r>
              <a:rPr lang="en-US" altLang="zh-CHT" sz="1200" b="1" i="0" kern="1200" baseline="30000" dirty="0" smtClean="0">
                <a:solidFill>
                  <a:schemeClr val="tx1"/>
                </a:solidFill>
                <a:effectLst/>
                <a:latin typeface="+mn-lt"/>
                <a:ea typeface="+mn-ea"/>
                <a:cs typeface="+mn-cs"/>
              </a:rPr>
              <a:t>34 </a:t>
            </a:r>
            <a:r>
              <a:rPr lang="zh-CHT" altLang="en-US" sz="1200" b="0" i="0" kern="1200" dirty="0" smtClean="0">
                <a:solidFill>
                  <a:schemeClr val="tx1"/>
                </a:solidFill>
                <a:effectLst/>
                <a:latin typeface="+mn-lt"/>
                <a:ea typeface="+mn-ea"/>
                <a:cs typeface="+mn-cs"/>
              </a:rPr>
              <a:t>我的百姓在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所受的困苦，我實在看見了；他們悲嘆的聲音，我也聽見了。我下來要救他們。你來！我要差你往</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35 </a:t>
            </a:r>
            <a:r>
              <a:rPr lang="zh-CHT" altLang="en-US" sz="1200" b="0" i="0" kern="1200" dirty="0" smtClean="0">
                <a:solidFill>
                  <a:schemeClr val="tx1"/>
                </a:solidFill>
                <a:effectLst/>
                <a:latin typeface="+mn-lt"/>
                <a:ea typeface="+mn-ea"/>
                <a:cs typeface="+mn-cs"/>
              </a:rPr>
              <a:t>這</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就是百姓棄絕說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誰立你做我們的首領和審判官</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的，神卻藉那在荊棘中顯現之使者的手，差派他做首領、做救贖的。 </a:t>
            </a:r>
            <a:r>
              <a:rPr lang="en-US" altLang="zh-CHT" sz="1200" b="1" i="0" kern="1200" baseline="30000" dirty="0" smtClean="0">
                <a:solidFill>
                  <a:schemeClr val="tx1"/>
                </a:solidFill>
                <a:effectLst/>
                <a:latin typeface="+mn-lt"/>
                <a:ea typeface="+mn-ea"/>
                <a:cs typeface="+mn-cs"/>
              </a:rPr>
              <a:t>36 </a:t>
            </a:r>
            <a:r>
              <a:rPr lang="zh-CHT" altLang="en-US" sz="1200" b="0" i="0" kern="1200" dirty="0" smtClean="0">
                <a:solidFill>
                  <a:schemeClr val="tx1"/>
                </a:solidFill>
                <a:effectLst/>
                <a:latin typeface="+mn-lt"/>
                <a:ea typeface="+mn-ea"/>
                <a:cs typeface="+mn-cs"/>
              </a:rPr>
              <a:t>這人領百姓出來，在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，在紅海，在曠野四十年間，行了奇事神蹟。 </a:t>
            </a:r>
            <a:r>
              <a:rPr lang="en-US" altLang="zh-CHT" sz="1200" b="1" i="0" kern="1200" baseline="30000" dirty="0" smtClean="0">
                <a:solidFill>
                  <a:schemeClr val="tx1"/>
                </a:solidFill>
                <a:effectLst/>
                <a:latin typeface="+mn-lt"/>
                <a:ea typeface="+mn-ea"/>
                <a:cs typeface="+mn-cs"/>
              </a:rPr>
              <a:t>37 </a:t>
            </a:r>
            <a:r>
              <a:rPr lang="zh-CHT" altLang="en-US" sz="1200" b="0" i="0" kern="1200" dirty="0" smtClean="0">
                <a:solidFill>
                  <a:schemeClr val="tx1"/>
                </a:solidFill>
                <a:effectLst/>
                <a:latin typeface="+mn-lt"/>
                <a:ea typeface="+mn-ea"/>
                <a:cs typeface="+mn-cs"/>
              </a:rPr>
              <a:t>那曾對</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神要從你們弟兄中間給你們興起一位先知像我</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的，就是這位</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38 </a:t>
            </a:r>
            <a:r>
              <a:rPr lang="zh-CHT" altLang="en-US" sz="1200" b="0" i="0" kern="1200" dirty="0" smtClean="0">
                <a:solidFill>
                  <a:schemeClr val="tx1"/>
                </a:solidFill>
                <a:effectLst/>
                <a:latin typeface="+mn-lt"/>
                <a:ea typeface="+mn-ea"/>
                <a:cs typeface="+mn-cs"/>
              </a:rPr>
              <a:t>這人曾在曠野會中和</a:t>
            </a:r>
            <a:r>
              <a:rPr lang="zh-CHT" altLang="en-US" sz="1200" b="0" i="0" u="sng" kern="1200" dirty="0" smtClean="0">
                <a:solidFill>
                  <a:schemeClr val="tx1"/>
                </a:solidFill>
                <a:effectLst/>
                <a:latin typeface="+mn-lt"/>
                <a:ea typeface="+mn-ea"/>
                <a:cs typeface="+mn-cs"/>
              </a:rPr>
              <a:t>西奈</a:t>
            </a:r>
            <a:r>
              <a:rPr lang="zh-CHT" altLang="en-US" sz="1200" b="0" i="0" kern="1200" dirty="0" smtClean="0">
                <a:solidFill>
                  <a:schemeClr val="tx1"/>
                </a:solidFill>
                <a:effectLst/>
                <a:latin typeface="+mn-lt"/>
                <a:ea typeface="+mn-ea"/>
                <a:cs typeface="+mn-cs"/>
              </a:rPr>
              <a:t>山上與那對他說話的天使同在，又與我們的祖宗同在，並且領受活潑的聖言傳給我們。 </a:t>
            </a:r>
            <a:r>
              <a:rPr lang="en-US" altLang="zh-CHT" sz="1200" b="1" i="0" kern="1200" baseline="30000" dirty="0" smtClean="0">
                <a:solidFill>
                  <a:schemeClr val="tx1"/>
                </a:solidFill>
                <a:effectLst/>
                <a:latin typeface="+mn-lt"/>
                <a:ea typeface="+mn-ea"/>
                <a:cs typeface="+mn-cs"/>
              </a:rPr>
              <a:t>39 </a:t>
            </a:r>
            <a:r>
              <a:rPr lang="zh-CHT" altLang="en-US" sz="1200" b="0" i="0" kern="1200" dirty="0" smtClean="0">
                <a:solidFill>
                  <a:schemeClr val="tx1"/>
                </a:solidFill>
                <a:effectLst/>
                <a:latin typeface="+mn-lt"/>
                <a:ea typeface="+mn-ea"/>
                <a:cs typeface="+mn-cs"/>
              </a:rPr>
              <a:t>我們的祖宗不肯聽從，反棄絕他，心裡歸向</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40 </a:t>
            </a:r>
            <a:r>
              <a:rPr lang="zh-CHT" altLang="en-US" sz="1200" b="0" i="0" kern="1200" dirty="0" smtClean="0">
                <a:solidFill>
                  <a:schemeClr val="tx1"/>
                </a:solidFill>
                <a:effectLst/>
                <a:latin typeface="+mn-lt"/>
                <a:ea typeface="+mn-ea"/>
                <a:cs typeface="+mn-cs"/>
              </a:rPr>
              <a:t>對</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你且為我們造些神像，在我們前面引路，因為領我們出</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地的那個</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，我們不知道他遭了什麼事。</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41 </a:t>
            </a:r>
            <a:r>
              <a:rPr lang="zh-CHT" altLang="en-US" sz="1200" b="0" i="0" kern="1200" dirty="0" smtClean="0">
                <a:solidFill>
                  <a:schemeClr val="tx1"/>
                </a:solidFill>
                <a:effectLst/>
                <a:latin typeface="+mn-lt"/>
                <a:ea typeface="+mn-ea"/>
                <a:cs typeface="+mn-cs"/>
              </a:rPr>
              <a:t>那時，他們造了一個牛犢，又拿祭物獻給那像，歡喜自己手中的工作。 </a:t>
            </a:r>
            <a:r>
              <a:rPr lang="en-US" altLang="zh-CHT" sz="1200" b="1" i="0" kern="1200" baseline="30000" dirty="0" smtClean="0">
                <a:solidFill>
                  <a:schemeClr val="tx1"/>
                </a:solidFill>
                <a:effectLst/>
                <a:latin typeface="+mn-lt"/>
                <a:ea typeface="+mn-ea"/>
                <a:cs typeface="+mn-cs"/>
              </a:rPr>
              <a:t>42 </a:t>
            </a:r>
            <a:r>
              <a:rPr lang="zh-CHT" altLang="en-US" sz="1200" b="0" i="0" kern="1200" dirty="0" smtClean="0">
                <a:solidFill>
                  <a:schemeClr val="tx1"/>
                </a:solidFill>
                <a:effectLst/>
                <a:latin typeface="+mn-lt"/>
                <a:ea typeface="+mn-ea"/>
                <a:cs typeface="+mn-cs"/>
              </a:rPr>
              <a:t>神就轉臉不顧，任憑他們侍奉天上的日月星辰，正如先知書上所寫的說：</a:t>
            </a:r>
            <a:r>
              <a:rPr lang="en-US" altLang="zh-CHT"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家啊，你們四十年間在曠野，豈是將犧牲和祭物獻給我嗎？ </a:t>
            </a:r>
            <a:r>
              <a:rPr lang="en-US" altLang="zh-CHT" sz="1200" b="1" i="0" kern="1200" baseline="30000" dirty="0" smtClean="0">
                <a:solidFill>
                  <a:schemeClr val="tx1"/>
                </a:solidFill>
                <a:effectLst/>
                <a:latin typeface="+mn-lt"/>
                <a:ea typeface="+mn-ea"/>
                <a:cs typeface="+mn-cs"/>
              </a:rPr>
              <a:t>43 </a:t>
            </a:r>
            <a:r>
              <a:rPr lang="zh-CHT" altLang="en-US" sz="1200" b="0" i="0" kern="1200" dirty="0" smtClean="0">
                <a:solidFill>
                  <a:schemeClr val="tx1"/>
                </a:solidFill>
                <a:effectLst/>
                <a:latin typeface="+mn-lt"/>
                <a:ea typeface="+mn-ea"/>
                <a:cs typeface="+mn-cs"/>
              </a:rPr>
              <a:t>你們抬著</a:t>
            </a:r>
            <a:r>
              <a:rPr lang="zh-CHT" altLang="en-US" sz="1200" b="0" i="0" u="sng" kern="1200" dirty="0" smtClean="0">
                <a:solidFill>
                  <a:schemeClr val="tx1"/>
                </a:solidFill>
                <a:effectLst/>
                <a:latin typeface="+mn-lt"/>
                <a:ea typeface="+mn-ea"/>
                <a:cs typeface="+mn-cs"/>
              </a:rPr>
              <a:t>摩洛</a:t>
            </a:r>
            <a:r>
              <a:rPr lang="zh-CHT" altLang="en-US" sz="1200" b="0" i="0" kern="1200" dirty="0" smtClean="0">
                <a:solidFill>
                  <a:schemeClr val="tx1"/>
                </a:solidFill>
                <a:effectLst/>
                <a:latin typeface="+mn-lt"/>
                <a:ea typeface="+mn-ea"/>
                <a:cs typeface="+mn-cs"/>
              </a:rPr>
              <a:t>的帳幕和</a:t>
            </a:r>
            <a:r>
              <a:rPr lang="zh-CHT" altLang="en-US" sz="1200" b="0" i="0" u="sng" kern="1200" dirty="0" smtClean="0">
                <a:solidFill>
                  <a:schemeClr val="tx1"/>
                </a:solidFill>
                <a:effectLst/>
                <a:latin typeface="+mn-lt"/>
                <a:ea typeface="+mn-ea"/>
                <a:cs typeface="+mn-cs"/>
              </a:rPr>
              <a:t>理番</a:t>
            </a:r>
            <a:r>
              <a:rPr lang="zh-CHT" altLang="en-US" sz="1200" b="0" i="0" kern="1200" dirty="0" smtClean="0">
                <a:solidFill>
                  <a:schemeClr val="tx1"/>
                </a:solidFill>
                <a:effectLst/>
                <a:latin typeface="+mn-lt"/>
                <a:ea typeface="+mn-ea"/>
                <a:cs typeface="+mn-cs"/>
              </a:rPr>
              <a:t>神的星，就是你們所造為要敬拜的像。因此，我要把你們遷到</a:t>
            </a:r>
            <a:r>
              <a:rPr lang="zh-CHT" altLang="en-US" sz="1200" b="0" i="0" u="sng" kern="1200" dirty="0" smtClean="0">
                <a:solidFill>
                  <a:schemeClr val="tx1"/>
                </a:solidFill>
                <a:effectLst/>
                <a:latin typeface="+mn-lt"/>
                <a:ea typeface="+mn-ea"/>
                <a:cs typeface="+mn-cs"/>
              </a:rPr>
              <a:t>巴比倫</a:t>
            </a:r>
            <a:r>
              <a:rPr lang="zh-CHT" altLang="en-US" sz="1200" b="0" i="0" kern="1200" dirty="0" smtClean="0">
                <a:solidFill>
                  <a:schemeClr val="tx1"/>
                </a:solidFill>
                <a:effectLst/>
                <a:latin typeface="+mn-lt"/>
                <a:ea typeface="+mn-ea"/>
                <a:cs typeface="+mn-cs"/>
              </a:rPr>
              <a:t>外去。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44 </a:t>
            </a:r>
            <a:r>
              <a:rPr lang="zh-CHT" altLang="en-US" sz="1200" b="0" i="0" kern="1200" dirty="0" smtClean="0">
                <a:solidFill>
                  <a:schemeClr val="tx1"/>
                </a:solidFill>
                <a:effectLst/>
                <a:latin typeface="+mn-lt"/>
                <a:ea typeface="+mn-ea"/>
                <a:cs typeface="+mn-cs"/>
              </a:rPr>
              <a:t>我們的祖宗在曠野有法櫃的帳幕，是神吩咐</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叫他照所看見的樣式做的。</a:t>
            </a:r>
          </a:p>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1200" b="1" kern="1200" baseline="30000" dirty="0" smtClean="0">
                <a:solidFill>
                  <a:schemeClr val="tx1"/>
                </a:solidFill>
                <a:effectLst/>
                <a:latin typeface="+mn-lt"/>
                <a:ea typeface="+mn-ea"/>
                <a:cs typeface="+mn-cs"/>
              </a:rPr>
              <a:t>24 </a:t>
            </a:r>
            <a:r>
              <a:rPr lang="zh-CHT" altLang="en-US" sz="1200" u="sng" kern="1200" dirty="0" smtClean="0">
                <a:solidFill>
                  <a:schemeClr val="tx1"/>
                </a:solidFill>
                <a:effectLst/>
                <a:latin typeface="+mn-lt"/>
                <a:ea typeface="+mn-ea"/>
                <a:cs typeface="+mn-cs"/>
              </a:rPr>
              <a:t>摩西</a:t>
            </a:r>
            <a:r>
              <a:rPr lang="zh-CHT" altLang="en-US" sz="1200" kern="1200" dirty="0" smtClean="0">
                <a:solidFill>
                  <a:schemeClr val="tx1"/>
                </a:solidFill>
                <a:effectLst/>
                <a:latin typeface="+mn-lt"/>
                <a:ea typeface="+mn-ea"/>
                <a:cs typeface="+mn-cs"/>
              </a:rPr>
              <a:t>因著信，長大了就不肯稱為法老女兒之子。 </a:t>
            </a:r>
            <a:r>
              <a:rPr lang="en-US" altLang="zh-CHT" sz="1200" b="1" kern="1200" baseline="300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他寧可和神的百姓同受苦害，也不願暫時享受罪中之樂。 </a:t>
            </a:r>
            <a:r>
              <a:rPr lang="en-US" altLang="zh-CHT" sz="1200" b="1" kern="1200" baseline="300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他看為基督受的凌辱比</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的財物更寶貴，因他想望所要得的賞賜。 </a:t>
            </a:r>
            <a:r>
              <a:rPr lang="en-US" altLang="zh-CHT" sz="1200" b="1" kern="1200" baseline="30000" dirty="0" smtClean="0">
                <a:solidFill>
                  <a:schemeClr val="tx1"/>
                </a:solidFill>
                <a:effectLst/>
                <a:latin typeface="+mn-lt"/>
                <a:ea typeface="+mn-ea"/>
                <a:cs typeface="+mn-cs"/>
              </a:rPr>
              <a:t>27 </a:t>
            </a:r>
            <a:r>
              <a:rPr lang="zh-CHT" altLang="en-US" sz="1200" kern="1200" dirty="0" smtClean="0">
                <a:solidFill>
                  <a:schemeClr val="tx1"/>
                </a:solidFill>
                <a:effectLst/>
                <a:latin typeface="+mn-lt"/>
                <a:ea typeface="+mn-ea"/>
                <a:cs typeface="+mn-cs"/>
              </a:rPr>
              <a:t>他因著信，就離開</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，不怕王怒；因為他恆心忍耐，如同看見那不能看見的主。 </a:t>
            </a:r>
            <a:r>
              <a:rPr lang="en-US" altLang="zh-CHT" sz="1200" b="1" kern="1200" baseline="30000" dirty="0" smtClean="0">
                <a:solidFill>
                  <a:schemeClr val="tx1"/>
                </a:solidFill>
                <a:effectLst/>
                <a:latin typeface="+mn-lt"/>
                <a:ea typeface="+mn-ea"/>
                <a:cs typeface="+mn-cs"/>
              </a:rPr>
              <a:t>28 </a:t>
            </a:r>
            <a:r>
              <a:rPr lang="zh-CHT" altLang="en-US" sz="1200" kern="1200" dirty="0" smtClean="0">
                <a:solidFill>
                  <a:schemeClr val="tx1"/>
                </a:solidFill>
                <a:effectLst/>
                <a:latin typeface="+mn-lt"/>
                <a:ea typeface="+mn-ea"/>
                <a:cs typeface="+mn-cs"/>
              </a:rPr>
              <a:t>他因著信，就守逾越節，行灑血的禮，免得那滅長子的臨近</a:t>
            </a:r>
            <a:r>
              <a:rPr lang="zh-CHT" altLang="en-US" sz="1200" u="sng" kern="1200" dirty="0" smtClean="0">
                <a:solidFill>
                  <a:schemeClr val="tx1"/>
                </a:solidFill>
                <a:effectLst/>
                <a:latin typeface="+mn-lt"/>
                <a:ea typeface="+mn-ea"/>
                <a:cs typeface="+mn-cs"/>
              </a:rPr>
              <a:t>以色列</a:t>
            </a:r>
            <a:r>
              <a:rPr lang="zh-CHT" altLang="en-US" sz="1200" kern="1200" dirty="0" smtClean="0">
                <a:solidFill>
                  <a:schemeClr val="tx1"/>
                </a:solidFill>
                <a:effectLst/>
                <a:latin typeface="+mn-lt"/>
                <a:ea typeface="+mn-ea"/>
                <a:cs typeface="+mn-cs"/>
              </a:rPr>
              <a:t>人。 </a:t>
            </a:r>
          </a:p>
          <a:p>
            <a:r>
              <a:rPr lang="zh-CHT" altLang="en-US" sz="1200" b="0" i="0" kern="1200" dirty="0" smtClean="0">
                <a:solidFill>
                  <a:schemeClr val="tx1"/>
                </a:solidFill>
                <a:effectLst/>
                <a:latin typeface="+mn-lt"/>
                <a:ea typeface="+mn-ea"/>
                <a:cs typeface="+mn-cs"/>
              </a:rPr>
              <a:t>使徒行傳 </a:t>
            </a:r>
            <a:r>
              <a:rPr lang="en-US" altLang="zh-CHT" sz="1200" b="0" i="0" kern="1200" dirty="0" smtClean="0">
                <a:solidFill>
                  <a:schemeClr val="tx1"/>
                </a:solidFill>
                <a:effectLst/>
                <a:latin typeface="+mn-lt"/>
                <a:ea typeface="+mn-ea"/>
                <a:cs typeface="+mn-cs"/>
              </a:rPr>
              <a:t>7</a:t>
            </a:r>
            <a:r>
              <a:rPr lang="zh-CHT" altLang="en-US" sz="1200" b="0" i="0" kern="1200" dirty="0" smtClean="0">
                <a:solidFill>
                  <a:schemeClr val="tx1"/>
                </a:solidFill>
                <a:effectLst/>
                <a:latin typeface="+mn-lt"/>
                <a:ea typeface="+mn-ea"/>
                <a:cs typeface="+mn-cs"/>
              </a:rPr>
              <a:t>大祭司就說：「這些事果然有嗎？」 </a:t>
            </a:r>
            <a:r>
              <a:rPr lang="en-US" altLang="zh-CHT" sz="1200" b="1" i="0" kern="1200" baseline="30000" dirty="0" smtClean="0">
                <a:solidFill>
                  <a:schemeClr val="tx1"/>
                </a:solidFill>
                <a:effectLst/>
                <a:latin typeface="+mn-lt"/>
                <a:ea typeface="+mn-ea"/>
                <a:cs typeface="+mn-cs"/>
              </a:rPr>
              <a:t>2 </a:t>
            </a:r>
            <a:r>
              <a:rPr lang="zh-CHT" altLang="en-US" sz="1200" b="0" i="0" u="sng" kern="1200" dirty="0" smtClean="0">
                <a:solidFill>
                  <a:schemeClr val="tx1"/>
                </a:solidFill>
                <a:effectLst/>
                <a:latin typeface="+mn-lt"/>
                <a:ea typeface="+mn-ea"/>
                <a:cs typeface="+mn-cs"/>
              </a:rPr>
              <a:t>司提反</a:t>
            </a:r>
            <a:r>
              <a:rPr lang="zh-CHT" altLang="en-US" sz="1200" b="0" i="0" kern="1200" dirty="0" smtClean="0">
                <a:solidFill>
                  <a:schemeClr val="tx1"/>
                </a:solidFill>
                <a:effectLst/>
                <a:latin typeface="+mn-lt"/>
                <a:ea typeface="+mn-ea"/>
                <a:cs typeface="+mn-cs"/>
              </a:rPr>
              <a:t>說：「諸位父兄請聽！當日我們的祖宗</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在</a:t>
            </a:r>
            <a:r>
              <a:rPr lang="zh-CHT" altLang="en-US" sz="1200" b="0" i="0" u="sng" kern="1200" dirty="0" smtClean="0">
                <a:solidFill>
                  <a:schemeClr val="tx1"/>
                </a:solidFill>
                <a:effectLst/>
                <a:latin typeface="+mn-lt"/>
                <a:ea typeface="+mn-ea"/>
                <a:cs typeface="+mn-cs"/>
              </a:rPr>
              <a:t>美索不達米亞</a:t>
            </a:r>
            <a:r>
              <a:rPr lang="zh-CHT" altLang="en-US" sz="1200" b="0" i="0" kern="1200" dirty="0" smtClean="0">
                <a:solidFill>
                  <a:schemeClr val="tx1"/>
                </a:solidFill>
                <a:effectLst/>
                <a:latin typeface="+mn-lt"/>
                <a:ea typeface="+mn-ea"/>
                <a:cs typeface="+mn-cs"/>
              </a:rPr>
              <a:t>，還未住</a:t>
            </a:r>
            <a:r>
              <a:rPr lang="zh-CHT" altLang="en-US" sz="1200" b="0" i="0" u="sng" kern="1200" dirty="0" smtClean="0">
                <a:solidFill>
                  <a:schemeClr val="tx1"/>
                </a:solidFill>
                <a:effectLst/>
                <a:latin typeface="+mn-lt"/>
                <a:ea typeface="+mn-ea"/>
                <a:cs typeface="+mn-cs"/>
              </a:rPr>
              <a:t>哈蘭</a:t>
            </a:r>
            <a:r>
              <a:rPr lang="zh-CHT" altLang="en-US" sz="1200" b="0" i="0" kern="1200" dirty="0" smtClean="0">
                <a:solidFill>
                  <a:schemeClr val="tx1"/>
                </a:solidFill>
                <a:effectLst/>
                <a:latin typeface="+mn-lt"/>
                <a:ea typeface="+mn-ea"/>
                <a:cs typeface="+mn-cs"/>
              </a:rPr>
              <a:t>的時候，榮耀的神向他顯現， </a:t>
            </a:r>
            <a:r>
              <a:rPr lang="en-US" altLang="zh-CHT" sz="1200" b="1" i="0" kern="1200" baseline="30000" dirty="0" smtClean="0">
                <a:solidFill>
                  <a:schemeClr val="tx1"/>
                </a:solidFill>
                <a:effectLst/>
                <a:latin typeface="+mn-lt"/>
                <a:ea typeface="+mn-ea"/>
                <a:cs typeface="+mn-cs"/>
              </a:rPr>
              <a:t>3 </a:t>
            </a:r>
            <a:r>
              <a:rPr lang="zh-CHT" altLang="en-US" sz="1200" b="0" i="0" kern="1200" dirty="0" smtClean="0">
                <a:solidFill>
                  <a:schemeClr val="tx1"/>
                </a:solidFill>
                <a:effectLst/>
                <a:latin typeface="+mn-lt"/>
                <a:ea typeface="+mn-ea"/>
                <a:cs typeface="+mn-cs"/>
              </a:rPr>
              <a:t>對他說：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你要離開本地和親族，往我所要指示你的地方去。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4 </a:t>
            </a:r>
            <a:r>
              <a:rPr lang="zh-CHT" altLang="en-US" sz="1200" b="0" i="0" kern="1200" dirty="0" smtClean="0">
                <a:solidFill>
                  <a:schemeClr val="tx1"/>
                </a:solidFill>
                <a:effectLst/>
                <a:latin typeface="+mn-lt"/>
                <a:ea typeface="+mn-ea"/>
                <a:cs typeface="+mn-cs"/>
              </a:rPr>
              <a:t>他就離開</a:t>
            </a:r>
            <a:r>
              <a:rPr lang="zh-CHT" altLang="en-US" sz="1200" b="0" i="0" u="sng" kern="1200" dirty="0" smtClean="0">
                <a:solidFill>
                  <a:schemeClr val="tx1"/>
                </a:solidFill>
                <a:effectLst/>
                <a:latin typeface="+mn-lt"/>
                <a:ea typeface="+mn-ea"/>
                <a:cs typeface="+mn-cs"/>
              </a:rPr>
              <a:t>迦勒底</a:t>
            </a:r>
            <a:r>
              <a:rPr lang="zh-CHT" altLang="en-US" sz="1200" b="0" i="0" kern="1200" dirty="0" smtClean="0">
                <a:solidFill>
                  <a:schemeClr val="tx1"/>
                </a:solidFill>
                <a:effectLst/>
                <a:latin typeface="+mn-lt"/>
                <a:ea typeface="+mn-ea"/>
                <a:cs typeface="+mn-cs"/>
              </a:rPr>
              <a:t>人之地，住在</a:t>
            </a:r>
            <a:r>
              <a:rPr lang="zh-CHT" altLang="en-US" sz="1200" b="0" i="0" u="sng" kern="1200" dirty="0" smtClean="0">
                <a:solidFill>
                  <a:schemeClr val="tx1"/>
                </a:solidFill>
                <a:effectLst/>
                <a:latin typeface="+mn-lt"/>
                <a:ea typeface="+mn-ea"/>
                <a:cs typeface="+mn-cs"/>
              </a:rPr>
              <a:t>哈蘭</a:t>
            </a:r>
            <a:r>
              <a:rPr lang="zh-CHT" altLang="en-US" sz="1200" b="0" i="0" kern="1200" dirty="0" smtClean="0">
                <a:solidFill>
                  <a:schemeClr val="tx1"/>
                </a:solidFill>
                <a:effectLst/>
                <a:latin typeface="+mn-lt"/>
                <a:ea typeface="+mn-ea"/>
                <a:cs typeface="+mn-cs"/>
              </a:rPr>
              <a:t>。他父親死了以後，神使他從那裡搬到你們現在所住之地。 </a:t>
            </a:r>
            <a:r>
              <a:rPr lang="en-US" altLang="zh-CHT" sz="1200" b="1" i="0" kern="1200" baseline="30000" dirty="0" smtClean="0">
                <a:solidFill>
                  <a:schemeClr val="tx1"/>
                </a:solidFill>
                <a:effectLst/>
                <a:latin typeface="+mn-lt"/>
                <a:ea typeface="+mn-ea"/>
                <a:cs typeface="+mn-cs"/>
              </a:rPr>
              <a:t>5 </a:t>
            </a:r>
            <a:r>
              <a:rPr lang="zh-CHT" altLang="en-US" sz="1200" b="0" i="0" kern="1200" dirty="0" smtClean="0">
                <a:solidFill>
                  <a:schemeClr val="tx1"/>
                </a:solidFill>
                <a:effectLst/>
                <a:latin typeface="+mn-lt"/>
                <a:ea typeface="+mn-ea"/>
                <a:cs typeface="+mn-cs"/>
              </a:rPr>
              <a:t>在這地方，神並沒有給他產業，連立足之地也沒有給他；但應許要將這地賜給他和他的後裔為業，那時他還沒有兒子。 </a:t>
            </a:r>
            <a:r>
              <a:rPr lang="en-US" altLang="zh-CHT" sz="1200" b="1" i="0" kern="1200" baseline="30000" dirty="0" smtClean="0">
                <a:solidFill>
                  <a:schemeClr val="tx1"/>
                </a:solidFill>
                <a:effectLst/>
                <a:latin typeface="+mn-lt"/>
                <a:ea typeface="+mn-ea"/>
                <a:cs typeface="+mn-cs"/>
              </a:rPr>
              <a:t>6 </a:t>
            </a:r>
            <a:r>
              <a:rPr lang="zh-CHT" altLang="en-US" sz="1200" b="0" i="0" kern="1200" dirty="0" smtClean="0">
                <a:solidFill>
                  <a:schemeClr val="tx1"/>
                </a:solidFill>
                <a:effectLst/>
                <a:latin typeface="+mn-lt"/>
                <a:ea typeface="+mn-ea"/>
                <a:cs typeface="+mn-cs"/>
              </a:rPr>
              <a:t>神說他的後裔</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必寄居外邦，那裡的人要叫他們做奴僕，苦待他們四百年</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7 </a:t>
            </a:r>
            <a:r>
              <a:rPr lang="zh-CHT" altLang="en-US" sz="1200" b="0" i="0" kern="1200" dirty="0" smtClean="0">
                <a:solidFill>
                  <a:schemeClr val="tx1"/>
                </a:solidFill>
                <a:effectLst/>
                <a:latin typeface="+mn-lt"/>
                <a:ea typeface="+mn-ea"/>
                <a:cs typeface="+mn-cs"/>
              </a:rPr>
              <a:t>神又說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使他們做奴僕的那國，我要懲罰。以後他們要出來，在這地方侍奉我</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8 </a:t>
            </a:r>
            <a:r>
              <a:rPr lang="zh-CHT" altLang="en-US" sz="1200" b="0" i="0" kern="1200" dirty="0" smtClean="0">
                <a:solidFill>
                  <a:schemeClr val="tx1"/>
                </a:solidFill>
                <a:effectLst/>
                <a:latin typeface="+mn-lt"/>
                <a:ea typeface="+mn-ea"/>
                <a:cs typeface="+mn-cs"/>
              </a:rPr>
              <a:t>神又賜他割禮的約；於是</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生了</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，第八日給他行了割禮。</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生</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生十二位先祖。 </a:t>
            </a:r>
            <a:r>
              <a:rPr lang="en-US" altLang="zh-CHT" sz="1200" b="1" i="0" kern="1200" baseline="30000" dirty="0" smtClean="0">
                <a:solidFill>
                  <a:schemeClr val="tx1"/>
                </a:solidFill>
                <a:effectLst/>
                <a:latin typeface="+mn-lt"/>
                <a:ea typeface="+mn-ea"/>
                <a:cs typeface="+mn-cs"/>
              </a:rPr>
              <a:t>9 </a:t>
            </a:r>
            <a:r>
              <a:rPr lang="zh-CHT" altLang="en-US" sz="1200" b="0" i="0" kern="1200" dirty="0" smtClean="0">
                <a:solidFill>
                  <a:schemeClr val="tx1"/>
                </a:solidFill>
                <a:effectLst/>
                <a:latin typeface="+mn-lt"/>
                <a:ea typeface="+mn-ea"/>
                <a:cs typeface="+mn-cs"/>
              </a:rPr>
              <a:t>先祖嫉妒</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，把他賣到</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去。神卻與他同在， </a:t>
            </a:r>
            <a:r>
              <a:rPr lang="en-US" altLang="zh-CHT" sz="1200" b="1" i="0" kern="1200" baseline="30000" dirty="0" smtClean="0">
                <a:solidFill>
                  <a:schemeClr val="tx1"/>
                </a:solidFill>
                <a:effectLst/>
                <a:latin typeface="+mn-lt"/>
                <a:ea typeface="+mn-ea"/>
                <a:cs typeface="+mn-cs"/>
              </a:rPr>
              <a:t>10 </a:t>
            </a:r>
            <a:r>
              <a:rPr lang="zh-CHT" altLang="en-US" sz="1200" b="0" i="0" kern="1200" dirty="0" smtClean="0">
                <a:solidFill>
                  <a:schemeClr val="tx1"/>
                </a:solidFill>
                <a:effectLst/>
                <a:latin typeface="+mn-lt"/>
                <a:ea typeface="+mn-ea"/>
                <a:cs typeface="+mn-cs"/>
              </a:rPr>
              <a:t>救他脫離一切苦難，又使他在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王法老面前得恩典、有智慧。法老就派他做</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國的宰相兼管全家。 </a:t>
            </a:r>
            <a:r>
              <a:rPr lang="en-US" altLang="zh-CHT" sz="1200" b="1" i="0" kern="1200" baseline="30000" dirty="0" smtClean="0">
                <a:solidFill>
                  <a:schemeClr val="tx1"/>
                </a:solidFill>
                <a:effectLst/>
                <a:latin typeface="+mn-lt"/>
                <a:ea typeface="+mn-ea"/>
                <a:cs typeface="+mn-cs"/>
              </a:rPr>
              <a:t>11 </a:t>
            </a:r>
            <a:r>
              <a:rPr lang="zh-CHT" altLang="en-US" sz="1200" b="0" i="0" kern="1200" dirty="0" smtClean="0">
                <a:solidFill>
                  <a:schemeClr val="tx1"/>
                </a:solidFill>
                <a:effectLst/>
                <a:latin typeface="+mn-lt"/>
                <a:ea typeface="+mn-ea"/>
                <a:cs typeface="+mn-cs"/>
              </a:rPr>
              <a:t>後來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迦南</a:t>
            </a:r>
            <a:r>
              <a:rPr lang="zh-CHT" altLang="en-US" sz="1200" b="0" i="0" kern="1200" dirty="0" smtClean="0">
                <a:solidFill>
                  <a:schemeClr val="tx1"/>
                </a:solidFill>
                <a:effectLst/>
                <a:latin typeface="+mn-lt"/>
                <a:ea typeface="+mn-ea"/>
                <a:cs typeface="+mn-cs"/>
              </a:rPr>
              <a:t>全地遭遇饑荒，大受艱難，我們的祖宗就絕了糧。 </a:t>
            </a:r>
            <a:r>
              <a:rPr lang="en-US" altLang="zh-CHT" sz="1200" b="1" i="0" kern="1200" baseline="30000" dirty="0" smtClean="0">
                <a:solidFill>
                  <a:schemeClr val="tx1"/>
                </a:solidFill>
                <a:effectLst/>
                <a:latin typeface="+mn-lt"/>
                <a:ea typeface="+mn-ea"/>
                <a:cs typeface="+mn-cs"/>
              </a:rPr>
              <a:t>12 </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聽見在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有糧，就打發我們的祖宗初次往那裡去。 </a:t>
            </a:r>
            <a:r>
              <a:rPr lang="en-US" altLang="zh-CHT" sz="1200" b="1" i="0" kern="1200" baseline="30000" dirty="0" smtClean="0">
                <a:solidFill>
                  <a:schemeClr val="tx1"/>
                </a:solidFill>
                <a:effectLst/>
                <a:latin typeface="+mn-lt"/>
                <a:ea typeface="+mn-ea"/>
                <a:cs typeface="+mn-cs"/>
              </a:rPr>
              <a:t>13 </a:t>
            </a:r>
            <a:r>
              <a:rPr lang="zh-CHT" altLang="en-US" sz="1200" b="0" i="0" kern="1200" dirty="0" smtClean="0">
                <a:solidFill>
                  <a:schemeClr val="tx1"/>
                </a:solidFill>
                <a:effectLst/>
                <a:latin typeface="+mn-lt"/>
                <a:ea typeface="+mn-ea"/>
                <a:cs typeface="+mn-cs"/>
              </a:rPr>
              <a:t>第二次</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與弟兄們相認，他的親族也被法老知道了。 </a:t>
            </a:r>
            <a:r>
              <a:rPr lang="en-US" altLang="zh-CHT" sz="1200" b="1" i="0" kern="1200" baseline="30000" dirty="0" smtClean="0">
                <a:solidFill>
                  <a:schemeClr val="tx1"/>
                </a:solidFill>
                <a:effectLst/>
                <a:latin typeface="+mn-lt"/>
                <a:ea typeface="+mn-ea"/>
                <a:cs typeface="+mn-cs"/>
              </a:rPr>
              <a:t>14 </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就打發弟兄請父親</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和全家七十五個人都來。 </a:t>
            </a:r>
            <a:r>
              <a:rPr lang="en-US" altLang="zh-CHT" sz="1200" b="1" i="0" kern="1200" baseline="30000" dirty="0" smtClean="0">
                <a:solidFill>
                  <a:schemeClr val="tx1"/>
                </a:solidFill>
                <a:effectLst/>
                <a:latin typeface="+mn-lt"/>
                <a:ea typeface="+mn-ea"/>
                <a:cs typeface="+mn-cs"/>
              </a:rPr>
              <a:t>15 </a:t>
            </a:r>
            <a:r>
              <a:rPr lang="zh-CHT" altLang="en-US" sz="1200" b="0" i="0" kern="1200" dirty="0" smtClean="0">
                <a:solidFill>
                  <a:schemeClr val="tx1"/>
                </a:solidFill>
                <a:effectLst/>
                <a:latin typeface="+mn-lt"/>
                <a:ea typeface="+mn-ea"/>
                <a:cs typeface="+mn-cs"/>
              </a:rPr>
              <a:t>於是</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下了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。後來他和我們的祖宗都死在那裡，</a:t>
            </a:r>
            <a:r>
              <a:rPr lang="en-US" altLang="zh-CHT" sz="1200" b="1" i="0" kern="1200" baseline="30000" dirty="0" smtClean="0">
                <a:solidFill>
                  <a:schemeClr val="tx1"/>
                </a:solidFill>
                <a:effectLst/>
                <a:latin typeface="+mn-lt"/>
                <a:ea typeface="+mn-ea"/>
                <a:cs typeface="+mn-cs"/>
              </a:rPr>
              <a:t>16 </a:t>
            </a:r>
            <a:r>
              <a:rPr lang="zh-CHT" altLang="en-US" sz="1200" b="0" i="0" kern="1200" dirty="0" smtClean="0">
                <a:solidFill>
                  <a:schemeClr val="tx1"/>
                </a:solidFill>
                <a:effectLst/>
                <a:latin typeface="+mn-lt"/>
                <a:ea typeface="+mn-ea"/>
                <a:cs typeface="+mn-cs"/>
              </a:rPr>
              <a:t>又被帶到</a:t>
            </a:r>
            <a:r>
              <a:rPr lang="zh-CHT" altLang="en-US" sz="1200" b="0" i="0" u="sng" kern="1200" dirty="0" smtClean="0">
                <a:solidFill>
                  <a:schemeClr val="tx1"/>
                </a:solidFill>
                <a:effectLst/>
                <a:latin typeface="+mn-lt"/>
                <a:ea typeface="+mn-ea"/>
                <a:cs typeface="+mn-cs"/>
              </a:rPr>
              <a:t>示劍</a:t>
            </a:r>
            <a:r>
              <a:rPr lang="zh-CHT" altLang="en-US" sz="1200" b="0" i="0" kern="1200" dirty="0" smtClean="0">
                <a:solidFill>
                  <a:schemeClr val="tx1"/>
                </a:solidFill>
                <a:effectLst/>
                <a:latin typeface="+mn-lt"/>
                <a:ea typeface="+mn-ea"/>
                <a:cs typeface="+mn-cs"/>
              </a:rPr>
              <a:t>，葬於</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在</a:t>
            </a:r>
            <a:r>
              <a:rPr lang="zh-CHT" altLang="en-US" sz="1200" b="0" i="0" u="sng" kern="1200" dirty="0" smtClean="0">
                <a:solidFill>
                  <a:schemeClr val="tx1"/>
                </a:solidFill>
                <a:effectLst/>
                <a:latin typeface="+mn-lt"/>
                <a:ea typeface="+mn-ea"/>
                <a:cs typeface="+mn-cs"/>
              </a:rPr>
              <a:t>示劍</a:t>
            </a:r>
            <a:r>
              <a:rPr lang="zh-CHT" altLang="en-US" sz="1200" b="0" i="0" kern="1200" dirty="0" smtClean="0">
                <a:solidFill>
                  <a:schemeClr val="tx1"/>
                </a:solidFill>
                <a:effectLst/>
                <a:latin typeface="+mn-lt"/>
                <a:ea typeface="+mn-ea"/>
                <a:cs typeface="+mn-cs"/>
              </a:rPr>
              <a:t>用銀子從</a:t>
            </a:r>
            <a:r>
              <a:rPr lang="zh-CHT" altLang="en-US" sz="1200" b="0" i="0" u="sng" kern="1200" dirty="0" smtClean="0">
                <a:solidFill>
                  <a:schemeClr val="tx1"/>
                </a:solidFill>
                <a:effectLst/>
                <a:latin typeface="+mn-lt"/>
                <a:ea typeface="+mn-ea"/>
                <a:cs typeface="+mn-cs"/>
              </a:rPr>
              <a:t>哈抹</a:t>
            </a:r>
            <a:r>
              <a:rPr lang="zh-CHT" altLang="en-US" sz="1200" b="0" i="0" kern="1200" dirty="0" smtClean="0">
                <a:solidFill>
                  <a:schemeClr val="tx1"/>
                </a:solidFill>
                <a:effectLst/>
                <a:latin typeface="+mn-lt"/>
                <a:ea typeface="+mn-ea"/>
                <a:cs typeface="+mn-cs"/>
              </a:rPr>
              <a:t>子孫買來的墳墓裡。 </a:t>
            </a:r>
            <a:r>
              <a:rPr lang="en-US" altLang="zh-CHT" sz="1200" b="1" i="0" kern="1200" baseline="30000" dirty="0" smtClean="0">
                <a:solidFill>
                  <a:schemeClr val="tx1"/>
                </a:solidFill>
                <a:effectLst/>
                <a:latin typeface="+mn-lt"/>
                <a:ea typeface="+mn-ea"/>
                <a:cs typeface="+mn-cs"/>
              </a:rPr>
              <a:t>17 </a:t>
            </a:r>
            <a:r>
              <a:rPr lang="zh-CHT" altLang="en-US" sz="1200" b="0" i="0" kern="1200" dirty="0" smtClean="0">
                <a:solidFill>
                  <a:schemeClr val="tx1"/>
                </a:solidFill>
                <a:effectLst/>
                <a:latin typeface="+mn-lt"/>
                <a:ea typeface="+mn-ea"/>
                <a:cs typeface="+mn-cs"/>
              </a:rPr>
              <a:t>及至神應許</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的日期將到，</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民在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興盛眾多， </a:t>
            </a:r>
            <a:r>
              <a:rPr lang="en-US" altLang="zh-CHT" sz="1200" b="1" i="0" kern="1200" baseline="30000" dirty="0" smtClean="0">
                <a:solidFill>
                  <a:schemeClr val="tx1"/>
                </a:solidFill>
                <a:effectLst/>
                <a:latin typeface="+mn-lt"/>
                <a:ea typeface="+mn-ea"/>
                <a:cs typeface="+mn-cs"/>
              </a:rPr>
              <a:t>18 </a:t>
            </a:r>
            <a:r>
              <a:rPr lang="zh-CHT" altLang="en-US" sz="1200" b="0" i="0" kern="1200" dirty="0" smtClean="0">
                <a:solidFill>
                  <a:schemeClr val="tx1"/>
                </a:solidFill>
                <a:effectLst/>
                <a:latin typeface="+mn-lt"/>
                <a:ea typeface="+mn-ea"/>
                <a:cs typeface="+mn-cs"/>
              </a:rPr>
              <a:t>直到有不曉得</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的新王興起。 </a:t>
            </a:r>
            <a:r>
              <a:rPr lang="en-US" altLang="zh-CHT" sz="1200" b="1" i="0" kern="1200" baseline="30000" dirty="0" smtClean="0">
                <a:solidFill>
                  <a:schemeClr val="tx1"/>
                </a:solidFill>
                <a:effectLst/>
                <a:latin typeface="+mn-lt"/>
                <a:ea typeface="+mn-ea"/>
                <a:cs typeface="+mn-cs"/>
              </a:rPr>
              <a:t>19 </a:t>
            </a:r>
            <a:r>
              <a:rPr lang="zh-CHT" altLang="en-US" sz="1200" b="0" i="0" kern="1200" dirty="0" smtClean="0">
                <a:solidFill>
                  <a:schemeClr val="tx1"/>
                </a:solidFill>
                <a:effectLst/>
                <a:latin typeface="+mn-lt"/>
                <a:ea typeface="+mn-ea"/>
                <a:cs typeface="+mn-cs"/>
              </a:rPr>
              <a:t>他用詭計待我們的宗族，苦害我們的祖宗，叫他們丟棄嬰孩，使嬰孩不能存活。 </a:t>
            </a:r>
            <a:r>
              <a:rPr lang="en-US" altLang="zh-CHT" sz="1200" b="1" i="0" kern="1200" baseline="30000" dirty="0" smtClean="0">
                <a:solidFill>
                  <a:schemeClr val="tx1"/>
                </a:solidFill>
                <a:effectLst/>
                <a:latin typeface="+mn-lt"/>
                <a:ea typeface="+mn-ea"/>
                <a:cs typeface="+mn-cs"/>
              </a:rPr>
              <a:t>20 </a:t>
            </a:r>
            <a:r>
              <a:rPr lang="zh-CHT" altLang="en-US" sz="1200" b="0" i="0" kern="1200" dirty="0" smtClean="0">
                <a:solidFill>
                  <a:schemeClr val="tx1"/>
                </a:solidFill>
                <a:effectLst/>
                <a:latin typeface="+mn-lt"/>
                <a:ea typeface="+mn-ea"/>
                <a:cs typeface="+mn-cs"/>
              </a:rPr>
              <a:t>那時，</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生下來，俊美非凡，在他父親家裡撫養了三個月。 </a:t>
            </a:r>
            <a:r>
              <a:rPr lang="en-US" altLang="zh-CHT" sz="1200" b="1" i="0" kern="1200" baseline="30000" dirty="0" smtClean="0">
                <a:solidFill>
                  <a:schemeClr val="tx1"/>
                </a:solidFill>
                <a:effectLst/>
                <a:latin typeface="+mn-lt"/>
                <a:ea typeface="+mn-ea"/>
                <a:cs typeface="+mn-cs"/>
              </a:rPr>
              <a:t>21 </a:t>
            </a:r>
            <a:r>
              <a:rPr lang="zh-CHT" altLang="en-US" sz="1200" b="0" i="0" kern="1200" dirty="0" smtClean="0">
                <a:solidFill>
                  <a:schemeClr val="tx1"/>
                </a:solidFill>
                <a:effectLst/>
                <a:latin typeface="+mn-lt"/>
                <a:ea typeface="+mn-ea"/>
                <a:cs typeface="+mn-cs"/>
              </a:rPr>
              <a:t>他被丟棄的時候，法老的女兒拾了去，養為自己的兒子。 </a:t>
            </a:r>
            <a:r>
              <a:rPr lang="en-US" altLang="zh-CHT" sz="1200" b="1" i="0" kern="1200" baseline="30000" dirty="0" smtClean="0">
                <a:solidFill>
                  <a:schemeClr val="tx1"/>
                </a:solidFill>
                <a:effectLst/>
                <a:latin typeface="+mn-lt"/>
                <a:ea typeface="+mn-ea"/>
                <a:cs typeface="+mn-cs"/>
              </a:rPr>
              <a:t>22 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學了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人一切的學問，說話行事都有才能。 </a:t>
            </a:r>
            <a:r>
              <a:rPr lang="en-US" altLang="zh-CHT" sz="1200" b="1" i="0" kern="1200" baseline="30000" dirty="0" smtClean="0">
                <a:solidFill>
                  <a:schemeClr val="tx1"/>
                </a:solidFill>
                <a:effectLst/>
                <a:latin typeface="+mn-lt"/>
                <a:ea typeface="+mn-ea"/>
                <a:cs typeface="+mn-cs"/>
              </a:rPr>
              <a:t>23 </a:t>
            </a:r>
            <a:r>
              <a:rPr lang="zh-CHT" altLang="en-US" sz="1200" b="0" i="0" kern="1200" dirty="0" smtClean="0">
                <a:solidFill>
                  <a:schemeClr val="tx1"/>
                </a:solidFill>
                <a:effectLst/>
                <a:latin typeface="+mn-lt"/>
                <a:ea typeface="+mn-ea"/>
                <a:cs typeface="+mn-cs"/>
              </a:rPr>
              <a:t>他將到四十歲，心中起意去看望他的弟兄</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 </a:t>
            </a:r>
            <a:r>
              <a:rPr lang="en-US" altLang="zh-CHT" sz="1200" b="1" i="0" kern="1200" baseline="30000" dirty="0" smtClean="0">
                <a:solidFill>
                  <a:schemeClr val="tx1"/>
                </a:solidFill>
                <a:effectLst/>
                <a:latin typeface="+mn-lt"/>
                <a:ea typeface="+mn-ea"/>
                <a:cs typeface="+mn-cs"/>
              </a:rPr>
              <a:t>24 </a:t>
            </a:r>
            <a:r>
              <a:rPr lang="zh-CHT" altLang="en-US" sz="1200" b="0" i="0" kern="1200" dirty="0" smtClean="0">
                <a:solidFill>
                  <a:schemeClr val="tx1"/>
                </a:solidFill>
                <a:effectLst/>
                <a:latin typeface="+mn-lt"/>
                <a:ea typeface="+mn-ea"/>
                <a:cs typeface="+mn-cs"/>
              </a:rPr>
              <a:t>到了那裡，見他們一個人受冤屈，就護庇他，為那受欺壓的人報仇，打死了那</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a:t>
            </a:r>
            <a:r>
              <a:rPr lang="en-US" altLang="zh-CHT" sz="1200" b="1" i="0" kern="1200" baseline="30000" dirty="0" smtClean="0">
                <a:solidFill>
                  <a:schemeClr val="tx1"/>
                </a:solidFill>
                <a:effectLst/>
                <a:latin typeface="+mn-lt"/>
                <a:ea typeface="+mn-ea"/>
                <a:cs typeface="+mn-cs"/>
              </a:rPr>
              <a:t>25 </a:t>
            </a:r>
            <a:r>
              <a:rPr lang="zh-CHT" altLang="en-US" sz="1200" b="0" i="0" kern="1200" dirty="0" smtClean="0">
                <a:solidFill>
                  <a:schemeClr val="tx1"/>
                </a:solidFill>
                <a:effectLst/>
                <a:latin typeface="+mn-lt"/>
                <a:ea typeface="+mn-ea"/>
                <a:cs typeface="+mn-cs"/>
              </a:rPr>
              <a:t>他以為弟兄必明白神是藉他的手搭救他們，他們卻不明白。 </a:t>
            </a:r>
            <a:r>
              <a:rPr lang="en-US" altLang="zh-CHT" sz="1200" b="1" i="0" kern="1200" baseline="30000" dirty="0" smtClean="0">
                <a:solidFill>
                  <a:schemeClr val="tx1"/>
                </a:solidFill>
                <a:effectLst/>
                <a:latin typeface="+mn-lt"/>
                <a:ea typeface="+mn-ea"/>
                <a:cs typeface="+mn-cs"/>
              </a:rPr>
              <a:t>26 </a:t>
            </a:r>
            <a:r>
              <a:rPr lang="zh-CHT" altLang="en-US" sz="1200" b="0" i="0" kern="1200" dirty="0" smtClean="0">
                <a:solidFill>
                  <a:schemeClr val="tx1"/>
                </a:solidFill>
                <a:effectLst/>
                <a:latin typeface="+mn-lt"/>
                <a:ea typeface="+mn-ea"/>
                <a:cs typeface="+mn-cs"/>
              </a:rPr>
              <a:t>第二天遇見兩個</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人爭鬥，就勸他們和睦，說：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你們二位是弟兄，為什麼彼此欺負呢？</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27 </a:t>
            </a:r>
            <a:r>
              <a:rPr lang="zh-CHT" altLang="en-US" sz="1200" b="0" i="0" kern="1200" dirty="0" smtClean="0">
                <a:solidFill>
                  <a:schemeClr val="tx1"/>
                </a:solidFill>
                <a:effectLst/>
                <a:latin typeface="+mn-lt"/>
                <a:ea typeface="+mn-ea"/>
                <a:cs typeface="+mn-cs"/>
              </a:rPr>
              <a:t>那欺負鄰舍的把他推開，說：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誰立你做我們的首領和審判官呢？ </a:t>
            </a:r>
            <a:r>
              <a:rPr lang="en-US" altLang="zh-CHT" sz="1200" b="1" i="0" kern="1200" baseline="30000" dirty="0" smtClean="0">
                <a:solidFill>
                  <a:schemeClr val="tx1"/>
                </a:solidFill>
                <a:effectLst/>
                <a:latin typeface="+mn-lt"/>
                <a:ea typeface="+mn-ea"/>
                <a:cs typeface="+mn-cs"/>
              </a:rPr>
              <a:t>28 </a:t>
            </a:r>
            <a:r>
              <a:rPr lang="zh-CHT" altLang="en-US" sz="1200" b="0" i="0" kern="1200" dirty="0" smtClean="0">
                <a:solidFill>
                  <a:schemeClr val="tx1"/>
                </a:solidFill>
                <a:effectLst/>
                <a:latin typeface="+mn-lt"/>
                <a:ea typeface="+mn-ea"/>
                <a:cs typeface="+mn-cs"/>
              </a:rPr>
              <a:t>難道你要殺我，像昨天殺那</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人嗎？</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29 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聽見這話就逃走了，寄居於</a:t>
            </a:r>
            <a:r>
              <a:rPr lang="zh-CHT" altLang="en-US" sz="1200" b="0" i="0" u="sng" kern="1200" dirty="0" smtClean="0">
                <a:solidFill>
                  <a:schemeClr val="tx1"/>
                </a:solidFill>
                <a:effectLst/>
                <a:latin typeface="+mn-lt"/>
                <a:ea typeface="+mn-ea"/>
                <a:cs typeface="+mn-cs"/>
              </a:rPr>
              <a:t>米甸</a:t>
            </a:r>
            <a:r>
              <a:rPr lang="zh-CHT" altLang="en-US" sz="1200" b="0" i="0" kern="1200" dirty="0" smtClean="0">
                <a:solidFill>
                  <a:schemeClr val="tx1"/>
                </a:solidFill>
                <a:effectLst/>
                <a:latin typeface="+mn-lt"/>
                <a:ea typeface="+mn-ea"/>
                <a:cs typeface="+mn-cs"/>
              </a:rPr>
              <a:t>，在那裡生了兩個兒子。 </a:t>
            </a:r>
            <a:r>
              <a:rPr lang="en-US" altLang="zh-CHT" sz="1200" b="1" i="0" kern="1200" baseline="30000" dirty="0" smtClean="0">
                <a:solidFill>
                  <a:schemeClr val="tx1"/>
                </a:solidFill>
                <a:effectLst/>
                <a:latin typeface="+mn-lt"/>
                <a:ea typeface="+mn-ea"/>
                <a:cs typeface="+mn-cs"/>
              </a:rPr>
              <a:t>30 </a:t>
            </a:r>
            <a:r>
              <a:rPr lang="zh-CHT" altLang="en-US" sz="1200" b="0" i="0" kern="1200" dirty="0" smtClean="0">
                <a:solidFill>
                  <a:schemeClr val="tx1"/>
                </a:solidFill>
                <a:effectLst/>
                <a:latin typeface="+mn-lt"/>
                <a:ea typeface="+mn-ea"/>
                <a:cs typeface="+mn-cs"/>
              </a:rPr>
              <a:t>過了四十年，在</a:t>
            </a:r>
            <a:r>
              <a:rPr lang="zh-CHT" altLang="en-US" sz="1200" b="0" i="0" u="sng" kern="1200" dirty="0" smtClean="0">
                <a:solidFill>
                  <a:schemeClr val="tx1"/>
                </a:solidFill>
                <a:effectLst/>
                <a:latin typeface="+mn-lt"/>
                <a:ea typeface="+mn-ea"/>
                <a:cs typeface="+mn-cs"/>
              </a:rPr>
              <a:t>西奈</a:t>
            </a:r>
            <a:r>
              <a:rPr lang="zh-CHT" altLang="en-US" sz="1200" b="0" i="0" kern="1200" dirty="0" smtClean="0">
                <a:solidFill>
                  <a:schemeClr val="tx1"/>
                </a:solidFill>
                <a:effectLst/>
                <a:latin typeface="+mn-lt"/>
                <a:ea typeface="+mn-ea"/>
                <a:cs typeface="+mn-cs"/>
              </a:rPr>
              <a:t>山的曠野，有一位天使從荊棘火焰中向</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顯現。</a:t>
            </a:r>
            <a:r>
              <a:rPr lang="en-US" altLang="zh-CHT" sz="1200" b="1" i="0" kern="1200" baseline="30000" dirty="0" smtClean="0">
                <a:solidFill>
                  <a:schemeClr val="tx1"/>
                </a:solidFill>
                <a:effectLst/>
                <a:latin typeface="+mn-lt"/>
                <a:ea typeface="+mn-ea"/>
                <a:cs typeface="+mn-cs"/>
              </a:rPr>
              <a:t>31 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見了那異象，便覺稀奇，正進前觀看的時候，有主的聲音說： </a:t>
            </a:r>
            <a:r>
              <a:rPr lang="en-US" altLang="zh-CHT" sz="1200" b="1" i="0" kern="1200" baseline="30000" dirty="0" smtClean="0">
                <a:solidFill>
                  <a:schemeClr val="tx1"/>
                </a:solidFill>
                <a:effectLst/>
                <a:latin typeface="+mn-lt"/>
                <a:ea typeface="+mn-ea"/>
                <a:cs typeface="+mn-cs"/>
              </a:rPr>
              <a:t>32 </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我是你列祖的神，就是</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的神、</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的神、</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的神。</a:t>
            </a:r>
            <a:r>
              <a:rPr lang="en-US" altLang="zh-CHT"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戰戰兢兢，不敢觀看。</a:t>
            </a:r>
            <a:r>
              <a:rPr lang="en-US" altLang="zh-CHT" sz="1200" b="1" i="0" kern="1200" baseline="30000" dirty="0" smtClean="0">
                <a:solidFill>
                  <a:schemeClr val="tx1"/>
                </a:solidFill>
                <a:effectLst/>
                <a:latin typeface="+mn-lt"/>
                <a:ea typeface="+mn-ea"/>
                <a:cs typeface="+mn-cs"/>
              </a:rPr>
              <a:t>33 </a:t>
            </a:r>
            <a:r>
              <a:rPr lang="zh-CHT" altLang="en-US" sz="1200" b="0" i="0" kern="1200" dirty="0" smtClean="0">
                <a:solidFill>
                  <a:schemeClr val="tx1"/>
                </a:solidFill>
                <a:effectLst/>
                <a:latin typeface="+mn-lt"/>
                <a:ea typeface="+mn-ea"/>
                <a:cs typeface="+mn-cs"/>
              </a:rPr>
              <a:t>主對他說：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把你腳上的鞋脫下來，因為你所站之地是聖地。 </a:t>
            </a:r>
            <a:r>
              <a:rPr lang="en-US" altLang="zh-CHT" sz="1200" b="1" i="0" kern="1200" baseline="30000" dirty="0" smtClean="0">
                <a:solidFill>
                  <a:schemeClr val="tx1"/>
                </a:solidFill>
                <a:effectLst/>
                <a:latin typeface="+mn-lt"/>
                <a:ea typeface="+mn-ea"/>
                <a:cs typeface="+mn-cs"/>
              </a:rPr>
              <a:t>34 </a:t>
            </a:r>
            <a:r>
              <a:rPr lang="zh-CHT" altLang="en-US" sz="1200" b="0" i="0" kern="1200" dirty="0" smtClean="0">
                <a:solidFill>
                  <a:schemeClr val="tx1"/>
                </a:solidFill>
                <a:effectLst/>
                <a:latin typeface="+mn-lt"/>
                <a:ea typeface="+mn-ea"/>
                <a:cs typeface="+mn-cs"/>
              </a:rPr>
              <a:t>我的百姓在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所受的困苦，我實在看見了；他們悲嘆的聲音，我也聽見了。我下來要救他們。你來！我要差你往</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35 </a:t>
            </a:r>
            <a:r>
              <a:rPr lang="zh-CHT" altLang="en-US" sz="1200" b="0" i="0" kern="1200" dirty="0" smtClean="0">
                <a:solidFill>
                  <a:schemeClr val="tx1"/>
                </a:solidFill>
                <a:effectLst/>
                <a:latin typeface="+mn-lt"/>
                <a:ea typeface="+mn-ea"/>
                <a:cs typeface="+mn-cs"/>
              </a:rPr>
              <a:t>這</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就是百姓棄絕說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誰立你做我們的首領和審判官</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的，神卻藉那在荊棘中顯現之使者的手，差派他做首領、做救贖的。 </a:t>
            </a:r>
            <a:r>
              <a:rPr lang="en-US" altLang="zh-CHT" sz="1200" b="1" i="0" kern="1200" baseline="30000" dirty="0" smtClean="0">
                <a:solidFill>
                  <a:schemeClr val="tx1"/>
                </a:solidFill>
                <a:effectLst/>
                <a:latin typeface="+mn-lt"/>
                <a:ea typeface="+mn-ea"/>
                <a:cs typeface="+mn-cs"/>
              </a:rPr>
              <a:t>36 </a:t>
            </a:r>
            <a:r>
              <a:rPr lang="zh-CHT" altLang="en-US" sz="1200" b="0" i="0" kern="1200" dirty="0" smtClean="0">
                <a:solidFill>
                  <a:schemeClr val="tx1"/>
                </a:solidFill>
                <a:effectLst/>
                <a:latin typeface="+mn-lt"/>
                <a:ea typeface="+mn-ea"/>
                <a:cs typeface="+mn-cs"/>
              </a:rPr>
              <a:t>這人領百姓出來，在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，在紅海，在曠野四十年間，行了奇事神蹟。 </a:t>
            </a:r>
            <a:r>
              <a:rPr lang="en-US" altLang="zh-CHT" sz="1200" b="1" i="0" kern="1200" baseline="30000" dirty="0" smtClean="0">
                <a:solidFill>
                  <a:schemeClr val="tx1"/>
                </a:solidFill>
                <a:effectLst/>
                <a:latin typeface="+mn-lt"/>
                <a:ea typeface="+mn-ea"/>
                <a:cs typeface="+mn-cs"/>
              </a:rPr>
              <a:t>37 </a:t>
            </a:r>
            <a:r>
              <a:rPr lang="zh-CHT" altLang="en-US" sz="1200" b="0" i="0" kern="1200" dirty="0" smtClean="0">
                <a:solidFill>
                  <a:schemeClr val="tx1"/>
                </a:solidFill>
                <a:effectLst/>
                <a:latin typeface="+mn-lt"/>
                <a:ea typeface="+mn-ea"/>
                <a:cs typeface="+mn-cs"/>
              </a:rPr>
              <a:t>那曾對</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神要從你們弟兄中間給你們興起一位先知像我</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的，就是這位</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38 </a:t>
            </a:r>
            <a:r>
              <a:rPr lang="zh-CHT" altLang="en-US" sz="1200" b="0" i="0" kern="1200" dirty="0" smtClean="0">
                <a:solidFill>
                  <a:schemeClr val="tx1"/>
                </a:solidFill>
                <a:effectLst/>
                <a:latin typeface="+mn-lt"/>
                <a:ea typeface="+mn-ea"/>
                <a:cs typeface="+mn-cs"/>
              </a:rPr>
              <a:t>這人曾在曠野會中和</a:t>
            </a:r>
            <a:r>
              <a:rPr lang="zh-CHT" altLang="en-US" sz="1200" b="0" i="0" u="sng" kern="1200" dirty="0" smtClean="0">
                <a:solidFill>
                  <a:schemeClr val="tx1"/>
                </a:solidFill>
                <a:effectLst/>
                <a:latin typeface="+mn-lt"/>
                <a:ea typeface="+mn-ea"/>
                <a:cs typeface="+mn-cs"/>
              </a:rPr>
              <a:t>西奈</a:t>
            </a:r>
            <a:r>
              <a:rPr lang="zh-CHT" altLang="en-US" sz="1200" b="0" i="0" kern="1200" dirty="0" smtClean="0">
                <a:solidFill>
                  <a:schemeClr val="tx1"/>
                </a:solidFill>
                <a:effectLst/>
                <a:latin typeface="+mn-lt"/>
                <a:ea typeface="+mn-ea"/>
                <a:cs typeface="+mn-cs"/>
              </a:rPr>
              <a:t>山上與那對他說話的天使同在，又與我們的祖宗同在，並且領受活潑的聖言傳給我們。 </a:t>
            </a:r>
            <a:r>
              <a:rPr lang="en-US" altLang="zh-CHT" sz="1200" b="1" i="0" kern="1200" baseline="30000" dirty="0" smtClean="0">
                <a:solidFill>
                  <a:schemeClr val="tx1"/>
                </a:solidFill>
                <a:effectLst/>
                <a:latin typeface="+mn-lt"/>
                <a:ea typeface="+mn-ea"/>
                <a:cs typeface="+mn-cs"/>
              </a:rPr>
              <a:t>39 </a:t>
            </a:r>
            <a:r>
              <a:rPr lang="zh-CHT" altLang="en-US" sz="1200" b="0" i="0" kern="1200" dirty="0" smtClean="0">
                <a:solidFill>
                  <a:schemeClr val="tx1"/>
                </a:solidFill>
                <a:effectLst/>
                <a:latin typeface="+mn-lt"/>
                <a:ea typeface="+mn-ea"/>
                <a:cs typeface="+mn-cs"/>
              </a:rPr>
              <a:t>我們的祖宗不肯聽從，反棄絕他，心裡歸向</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40 </a:t>
            </a:r>
            <a:r>
              <a:rPr lang="zh-CHT" altLang="en-US" sz="1200" b="0" i="0" kern="1200" dirty="0" smtClean="0">
                <a:solidFill>
                  <a:schemeClr val="tx1"/>
                </a:solidFill>
                <a:effectLst/>
                <a:latin typeface="+mn-lt"/>
                <a:ea typeface="+mn-ea"/>
                <a:cs typeface="+mn-cs"/>
              </a:rPr>
              <a:t>對</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你且為我們造些神像，在我們前面引路，因為領我們出</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地的那個</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，我們不知道他遭了什麼事。</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41 </a:t>
            </a:r>
            <a:r>
              <a:rPr lang="zh-CHT" altLang="en-US" sz="1200" b="0" i="0" kern="1200" dirty="0" smtClean="0">
                <a:solidFill>
                  <a:schemeClr val="tx1"/>
                </a:solidFill>
                <a:effectLst/>
                <a:latin typeface="+mn-lt"/>
                <a:ea typeface="+mn-ea"/>
                <a:cs typeface="+mn-cs"/>
              </a:rPr>
              <a:t>那時，他們造了一個牛犢，又拿祭物獻給那像，歡喜自己手中的工作。 </a:t>
            </a:r>
            <a:r>
              <a:rPr lang="en-US" altLang="zh-CHT" sz="1200" b="1" i="0" kern="1200" baseline="30000" dirty="0" smtClean="0">
                <a:solidFill>
                  <a:schemeClr val="tx1"/>
                </a:solidFill>
                <a:effectLst/>
                <a:latin typeface="+mn-lt"/>
                <a:ea typeface="+mn-ea"/>
                <a:cs typeface="+mn-cs"/>
              </a:rPr>
              <a:t>42 </a:t>
            </a:r>
            <a:r>
              <a:rPr lang="zh-CHT" altLang="en-US" sz="1200" b="0" i="0" kern="1200" dirty="0" smtClean="0">
                <a:solidFill>
                  <a:schemeClr val="tx1"/>
                </a:solidFill>
                <a:effectLst/>
                <a:latin typeface="+mn-lt"/>
                <a:ea typeface="+mn-ea"/>
                <a:cs typeface="+mn-cs"/>
              </a:rPr>
              <a:t>神就轉臉不顧，任憑他們侍奉天上的日月星辰，正如先知書上所寫的說：</a:t>
            </a:r>
            <a:r>
              <a:rPr lang="en-US" altLang="zh-CHT"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家啊，你們四十年間在曠野，豈是將犧牲和祭物獻給我嗎？ </a:t>
            </a:r>
            <a:r>
              <a:rPr lang="en-US" altLang="zh-CHT" sz="1200" b="1" i="0" kern="1200" baseline="30000" dirty="0" smtClean="0">
                <a:solidFill>
                  <a:schemeClr val="tx1"/>
                </a:solidFill>
                <a:effectLst/>
                <a:latin typeface="+mn-lt"/>
                <a:ea typeface="+mn-ea"/>
                <a:cs typeface="+mn-cs"/>
              </a:rPr>
              <a:t>43 </a:t>
            </a:r>
            <a:r>
              <a:rPr lang="zh-CHT" altLang="en-US" sz="1200" b="0" i="0" kern="1200" dirty="0" smtClean="0">
                <a:solidFill>
                  <a:schemeClr val="tx1"/>
                </a:solidFill>
                <a:effectLst/>
                <a:latin typeface="+mn-lt"/>
                <a:ea typeface="+mn-ea"/>
                <a:cs typeface="+mn-cs"/>
              </a:rPr>
              <a:t>你們抬著</a:t>
            </a:r>
            <a:r>
              <a:rPr lang="zh-CHT" altLang="en-US" sz="1200" b="0" i="0" u="sng" kern="1200" dirty="0" smtClean="0">
                <a:solidFill>
                  <a:schemeClr val="tx1"/>
                </a:solidFill>
                <a:effectLst/>
                <a:latin typeface="+mn-lt"/>
                <a:ea typeface="+mn-ea"/>
                <a:cs typeface="+mn-cs"/>
              </a:rPr>
              <a:t>摩洛</a:t>
            </a:r>
            <a:r>
              <a:rPr lang="zh-CHT" altLang="en-US" sz="1200" b="0" i="0" kern="1200" dirty="0" smtClean="0">
                <a:solidFill>
                  <a:schemeClr val="tx1"/>
                </a:solidFill>
                <a:effectLst/>
                <a:latin typeface="+mn-lt"/>
                <a:ea typeface="+mn-ea"/>
                <a:cs typeface="+mn-cs"/>
              </a:rPr>
              <a:t>的帳幕和</a:t>
            </a:r>
            <a:r>
              <a:rPr lang="zh-CHT" altLang="en-US" sz="1200" b="0" i="0" u="sng" kern="1200" dirty="0" smtClean="0">
                <a:solidFill>
                  <a:schemeClr val="tx1"/>
                </a:solidFill>
                <a:effectLst/>
                <a:latin typeface="+mn-lt"/>
                <a:ea typeface="+mn-ea"/>
                <a:cs typeface="+mn-cs"/>
              </a:rPr>
              <a:t>理番</a:t>
            </a:r>
            <a:r>
              <a:rPr lang="zh-CHT" altLang="en-US" sz="1200" b="0" i="0" kern="1200" dirty="0" smtClean="0">
                <a:solidFill>
                  <a:schemeClr val="tx1"/>
                </a:solidFill>
                <a:effectLst/>
                <a:latin typeface="+mn-lt"/>
                <a:ea typeface="+mn-ea"/>
                <a:cs typeface="+mn-cs"/>
              </a:rPr>
              <a:t>神的星，就是你們所造為要敬拜的像。因此，我要把你們遷到</a:t>
            </a:r>
            <a:r>
              <a:rPr lang="zh-CHT" altLang="en-US" sz="1200" b="0" i="0" u="sng" kern="1200" dirty="0" smtClean="0">
                <a:solidFill>
                  <a:schemeClr val="tx1"/>
                </a:solidFill>
                <a:effectLst/>
                <a:latin typeface="+mn-lt"/>
                <a:ea typeface="+mn-ea"/>
                <a:cs typeface="+mn-cs"/>
              </a:rPr>
              <a:t>巴比倫</a:t>
            </a:r>
            <a:r>
              <a:rPr lang="zh-CHT" altLang="en-US" sz="1200" b="0" i="0" kern="1200" dirty="0" smtClean="0">
                <a:solidFill>
                  <a:schemeClr val="tx1"/>
                </a:solidFill>
                <a:effectLst/>
                <a:latin typeface="+mn-lt"/>
                <a:ea typeface="+mn-ea"/>
                <a:cs typeface="+mn-cs"/>
              </a:rPr>
              <a:t>外去。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44 </a:t>
            </a:r>
            <a:r>
              <a:rPr lang="zh-CHT" altLang="en-US" sz="1200" b="0" i="0" kern="1200" dirty="0" smtClean="0">
                <a:solidFill>
                  <a:schemeClr val="tx1"/>
                </a:solidFill>
                <a:effectLst/>
                <a:latin typeface="+mn-lt"/>
                <a:ea typeface="+mn-ea"/>
                <a:cs typeface="+mn-cs"/>
              </a:rPr>
              <a:t>我們的祖宗在曠野有法櫃的帳幕，是神吩咐</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叫他照所看見的樣式做的。</a:t>
            </a:r>
          </a:p>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11</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小有所成（不光中国功夫学到家了，而且假谦虚一下，这个也学到家了）；一无是处；忘我无我／神是一切</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40283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b="0" i="0" kern="1200" dirty="0" smtClean="0">
                <a:solidFill>
                  <a:schemeClr val="tx1"/>
                </a:solidFill>
                <a:effectLst/>
                <a:latin typeface="+mn-lt"/>
                <a:ea typeface="+mn-ea"/>
                <a:cs typeface="+mn-cs"/>
              </a:rPr>
              <a:t>民數記</a:t>
            </a:r>
            <a:r>
              <a:rPr lang="en-US" altLang="zh-CHT" sz="1200" b="0" i="0" kern="1200" dirty="0" smtClean="0">
                <a:solidFill>
                  <a:schemeClr val="tx1"/>
                </a:solidFill>
                <a:effectLst/>
                <a:latin typeface="+mn-lt"/>
                <a:ea typeface="+mn-ea"/>
                <a:cs typeface="+mn-cs"/>
              </a:rPr>
              <a:t>12:</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娶了</a:t>
            </a:r>
            <a:r>
              <a:rPr lang="zh-CHT" altLang="en-US" sz="1200" b="0" i="0" u="sng" kern="1200" dirty="0" smtClean="0">
                <a:solidFill>
                  <a:schemeClr val="tx1"/>
                </a:solidFill>
                <a:effectLst/>
                <a:latin typeface="+mn-lt"/>
                <a:ea typeface="+mn-ea"/>
                <a:cs typeface="+mn-cs"/>
              </a:rPr>
              <a:t>古實</a:t>
            </a:r>
            <a:r>
              <a:rPr lang="zh-CHT" altLang="en-US" sz="1200" b="0" i="0" kern="1200" dirty="0" smtClean="0">
                <a:solidFill>
                  <a:schemeClr val="tx1"/>
                </a:solidFill>
                <a:effectLst/>
                <a:latin typeface="+mn-lt"/>
                <a:ea typeface="+mn-ea"/>
                <a:cs typeface="+mn-cs"/>
              </a:rPr>
              <a:t>女子為妻。</a:t>
            </a:r>
            <a:r>
              <a:rPr lang="zh-CHT" altLang="en-US" sz="1200" b="0" i="0" u="sng" kern="1200" dirty="0" smtClean="0">
                <a:solidFill>
                  <a:schemeClr val="tx1"/>
                </a:solidFill>
                <a:effectLst/>
                <a:latin typeface="+mn-lt"/>
                <a:ea typeface="+mn-ea"/>
                <a:cs typeface="+mn-cs"/>
              </a:rPr>
              <a:t>米利暗</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因他所娶的</a:t>
            </a:r>
            <a:r>
              <a:rPr lang="zh-CHT" altLang="en-US" sz="1200" b="0" i="0" u="sng" kern="1200" dirty="0" smtClean="0">
                <a:solidFill>
                  <a:schemeClr val="tx1"/>
                </a:solidFill>
                <a:effectLst/>
                <a:latin typeface="+mn-lt"/>
                <a:ea typeface="+mn-ea"/>
                <a:cs typeface="+mn-cs"/>
              </a:rPr>
              <a:t>古實</a:t>
            </a:r>
            <a:r>
              <a:rPr lang="zh-CHT" altLang="en-US" sz="1200" b="0" i="0" kern="1200" dirty="0" smtClean="0">
                <a:solidFill>
                  <a:schemeClr val="tx1"/>
                </a:solidFill>
                <a:effectLst/>
                <a:latin typeface="+mn-lt"/>
                <a:ea typeface="+mn-ea"/>
                <a:cs typeface="+mn-cs"/>
              </a:rPr>
              <a:t>女子就毀謗他， </a:t>
            </a:r>
            <a:r>
              <a:rPr lang="en-US" altLang="zh-CHT" sz="1200" b="1" i="0" kern="1200" baseline="30000" dirty="0" smtClean="0">
                <a:solidFill>
                  <a:schemeClr val="tx1"/>
                </a:solidFill>
                <a:effectLst/>
                <a:latin typeface="+mn-lt"/>
                <a:ea typeface="+mn-ea"/>
                <a:cs typeface="+mn-cs"/>
              </a:rPr>
              <a:t>2 </a:t>
            </a:r>
            <a:r>
              <a:rPr lang="zh-CHT" altLang="en-US" sz="1200" b="0" i="0" kern="1200" dirty="0" smtClean="0">
                <a:solidFill>
                  <a:schemeClr val="tx1"/>
                </a:solidFill>
                <a:effectLst/>
                <a:latin typeface="+mn-lt"/>
                <a:ea typeface="+mn-ea"/>
                <a:cs typeface="+mn-cs"/>
              </a:rPr>
              <a:t>說：「難道耶和華單與</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說話，不也與我們說話嗎？」這話耶和華聽見了。 </a:t>
            </a:r>
            <a:r>
              <a:rPr lang="en-US" altLang="zh-CHT" sz="1200" b="1" i="0" kern="1200" baseline="30000" dirty="0" smtClean="0">
                <a:solidFill>
                  <a:schemeClr val="tx1"/>
                </a:solidFill>
                <a:effectLst/>
                <a:latin typeface="+mn-lt"/>
                <a:ea typeface="+mn-ea"/>
                <a:cs typeface="+mn-cs"/>
              </a:rPr>
              <a:t>3 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為人極其謙和，勝過世上的眾人。 </a:t>
            </a:r>
          </a:p>
          <a:p>
            <a:r>
              <a:rPr lang="zh-CHT" altLang="en-US" sz="1200" kern="1200" dirty="0" smtClean="0">
                <a:solidFill>
                  <a:schemeClr val="tx1"/>
                </a:solidFill>
                <a:effectLst/>
                <a:latin typeface="+mn-lt"/>
                <a:ea typeface="+mn-ea"/>
                <a:cs typeface="+mn-cs"/>
              </a:rPr>
              <a:t/>
            </a:r>
            <a:br>
              <a:rPr lang="zh-CHT" altLang="en-US" sz="1200" kern="1200" dirty="0" smtClean="0">
                <a:solidFill>
                  <a:schemeClr val="tx1"/>
                </a:solidFill>
                <a:effectLst/>
                <a:latin typeface="+mn-lt"/>
                <a:ea typeface="+mn-ea"/>
                <a:cs typeface="+mn-cs"/>
              </a:rPr>
            </a:br>
            <a:endParaRPr lang="zh-CHT" altLang="en-US" sz="1200" kern="1200" dirty="0" smtClean="0">
              <a:solidFill>
                <a:schemeClr val="tx1"/>
              </a:solidFill>
              <a:effectLst/>
              <a:latin typeface="+mn-lt"/>
              <a:ea typeface="+mn-ea"/>
              <a:cs typeface="+mn-cs"/>
            </a:endParaRPr>
          </a:p>
          <a:p>
            <a:r>
              <a:rPr lang="en-US" altLang="zh-CHT" sz="1200" b="1" i="0" kern="1200" baseline="30000" dirty="0" smtClean="0">
                <a:solidFill>
                  <a:schemeClr val="tx1"/>
                </a:solidFill>
                <a:effectLst/>
                <a:latin typeface="+mn-lt"/>
                <a:ea typeface="+mn-ea"/>
                <a:cs typeface="+mn-cs"/>
              </a:rPr>
              <a:t>4 </a:t>
            </a:r>
            <a:r>
              <a:rPr lang="zh-CHT" altLang="en-US" sz="1200" b="0" i="0" kern="1200" dirty="0" smtClean="0">
                <a:solidFill>
                  <a:schemeClr val="tx1"/>
                </a:solidFill>
                <a:effectLst/>
                <a:latin typeface="+mn-lt"/>
                <a:ea typeface="+mn-ea"/>
                <a:cs typeface="+mn-cs"/>
              </a:rPr>
              <a:t>耶和華忽然對</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米利暗</a:t>
            </a:r>
            <a:r>
              <a:rPr lang="zh-CHT" altLang="en-US" sz="1200" b="0" i="0" kern="1200" dirty="0" smtClean="0">
                <a:solidFill>
                  <a:schemeClr val="tx1"/>
                </a:solidFill>
                <a:effectLst/>
                <a:latin typeface="+mn-lt"/>
                <a:ea typeface="+mn-ea"/>
                <a:cs typeface="+mn-cs"/>
              </a:rPr>
              <a:t>說：「你們三個人都出來，到會幕這裡。」他們三個人就出來了。 </a:t>
            </a:r>
            <a:r>
              <a:rPr lang="en-US" altLang="zh-CHT" sz="1200" b="1" i="0" kern="1200" baseline="30000" dirty="0" smtClean="0">
                <a:solidFill>
                  <a:schemeClr val="tx1"/>
                </a:solidFill>
                <a:effectLst/>
                <a:latin typeface="+mn-lt"/>
                <a:ea typeface="+mn-ea"/>
                <a:cs typeface="+mn-cs"/>
              </a:rPr>
              <a:t>5 </a:t>
            </a:r>
            <a:r>
              <a:rPr lang="zh-CHT" altLang="en-US" sz="1200" b="0" i="0" kern="1200" dirty="0" smtClean="0">
                <a:solidFill>
                  <a:schemeClr val="tx1"/>
                </a:solidFill>
                <a:effectLst/>
                <a:latin typeface="+mn-lt"/>
                <a:ea typeface="+mn-ea"/>
                <a:cs typeface="+mn-cs"/>
              </a:rPr>
              <a:t>耶和華在雲柱中降臨，站在會幕門口，召</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米利暗</a:t>
            </a:r>
            <a:r>
              <a:rPr lang="zh-CHT" altLang="en-US" sz="1200" b="0" i="0" kern="1200" dirty="0" smtClean="0">
                <a:solidFill>
                  <a:schemeClr val="tx1"/>
                </a:solidFill>
                <a:effectLst/>
                <a:latin typeface="+mn-lt"/>
                <a:ea typeface="+mn-ea"/>
                <a:cs typeface="+mn-cs"/>
              </a:rPr>
              <a:t>，二人就出來了。 </a:t>
            </a:r>
            <a:r>
              <a:rPr lang="en-US" altLang="zh-CHT" sz="1200" b="1" i="0" kern="1200" baseline="30000" dirty="0" smtClean="0">
                <a:solidFill>
                  <a:schemeClr val="tx1"/>
                </a:solidFill>
                <a:effectLst/>
                <a:latin typeface="+mn-lt"/>
                <a:ea typeface="+mn-ea"/>
                <a:cs typeface="+mn-cs"/>
              </a:rPr>
              <a:t>6 </a:t>
            </a:r>
            <a:r>
              <a:rPr lang="zh-CHT" altLang="en-US" sz="1200" b="0" i="0" kern="1200" dirty="0" smtClean="0">
                <a:solidFill>
                  <a:schemeClr val="tx1"/>
                </a:solidFill>
                <a:effectLst/>
                <a:latin typeface="+mn-lt"/>
                <a:ea typeface="+mn-ea"/>
                <a:cs typeface="+mn-cs"/>
              </a:rPr>
              <a:t>耶和華說：「你們且聽我的話，你們中間若有先知，我耶和華必在異象中向他顯現，在夢中與他說話。 </a:t>
            </a:r>
            <a:r>
              <a:rPr lang="en-US" altLang="zh-CHT" sz="1200" b="1" i="0" kern="1200" baseline="30000" dirty="0" smtClean="0">
                <a:solidFill>
                  <a:schemeClr val="tx1"/>
                </a:solidFill>
                <a:effectLst/>
                <a:latin typeface="+mn-lt"/>
                <a:ea typeface="+mn-ea"/>
                <a:cs typeface="+mn-cs"/>
              </a:rPr>
              <a:t>7 </a:t>
            </a:r>
            <a:r>
              <a:rPr lang="zh-CHT" altLang="en-US" sz="1200" b="0" i="0" kern="1200" dirty="0" smtClean="0">
                <a:solidFill>
                  <a:schemeClr val="tx1"/>
                </a:solidFill>
                <a:effectLst/>
                <a:latin typeface="+mn-lt"/>
                <a:ea typeface="+mn-ea"/>
                <a:cs typeface="+mn-cs"/>
              </a:rPr>
              <a:t>我的僕人</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不是這樣，他是在我全家盡忠的， </a:t>
            </a:r>
            <a:r>
              <a:rPr lang="en-US" altLang="zh-CHT" sz="1200" b="1" i="0" kern="1200" baseline="30000" dirty="0" smtClean="0">
                <a:solidFill>
                  <a:schemeClr val="tx1"/>
                </a:solidFill>
                <a:effectLst/>
                <a:latin typeface="+mn-lt"/>
                <a:ea typeface="+mn-ea"/>
                <a:cs typeface="+mn-cs"/>
              </a:rPr>
              <a:t>8 </a:t>
            </a:r>
            <a:r>
              <a:rPr lang="zh-CHT" altLang="en-US" sz="1200" b="0" i="0" kern="1200" dirty="0" smtClean="0">
                <a:solidFill>
                  <a:schemeClr val="tx1"/>
                </a:solidFill>
                <a:effectLst/>
                <a:latin typeface="+mn-lt"/>
                <a:ea typeface="+mn-ea"/>
                <a:cs typeface="+mn-cs"/>
              </a:rPr>
              <a:t>我要與他面對面說話，乃是明說，不用謎語，並且他必見我的形象。你們毀謗我的僕人</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，為何不懼怕呢？」 </a:t>
            </a:r>
            <a:r>
              <a:rPr lang="en-US" altLang="zh-CHT" sz="1200" b="1" i="0" kern="1200" baseline="30000" dirty="0" smtClean="0">
                <a:solidFill>
                  <a:schemeClr val="tx1"/>
                </a:solidFill>
                <a:effectLst/>
                <a:latin typeface="+mn-lt"/>
                <a:ea typeface="+mn-ea"/>
                <a:cs typeface="+mn-cs"/>
              </a:rPr>
              <a:t>9 </a:t>
            </a:r>
            <a:r>
              <a:rPr lang="zh-CHT" altLang="en-US" sz="1200" b="0" i="0" kern="1200" dirty="0" smtClean="0">
                <a:solidFill>
                  <a:schemeClr val="tx1"/>
                </a:solidFill>
                <a:effectLst/>
                <a:latin typeface="+mn-lt"/>
                <a:ea typeface="+mn-ea"/>
                <a:cs typeface="+mn-cs"/>
              </a:rPr>
              <a:t>耶和華就向他們二人發怒而去。</a:t>
            </a:r>
          </a:p>
          <a:p>
            <a:r>
              <a:rPr lang="en-US" altLang="zh-CHT" sz="1200" b="1" kern="1200" baseline="30000" dirty="0" smtClean="0">
                <a:solidFill>
                  <a:schemeClr val="tx1"/>
                </a:solidFill>
                <a:effectLst/>
                <a:latin typeface="+mn-lt"/>
                <a:ea typeface="+mn-ea"/>
                <a:cs typeface="+mn-cs"/>
              </a:rPr>
              <a:t>24 </a:t>
            </a:r>
            <a:r>
              <a:rPr lang="zh-CHT" altLang="en-US" sz="1200" u="sng" kern="1200" dirty="0" smtClean="0">
                <a:solidFill>
                  <a:schemeClr val="tx1"/>
                </a:solidFill>
                <a:effectLst/>
                <a:latin typeface="+mn-lt"/>
                <a:ea typeface="+mn-ea"/>
                <a:cs typeface="+mn-cs"/>
              </a:rPr>
              <a:t>摩西</a:t>
            </a:r>
            <a:r>
              <a:rPr lang="zh-CHT" altLang="en-US" sz="1200" kern="1200" dirty="0" smtClean="0">
                <a:solidFill>
                  <a:schemeClr val="tx1"/>
                </a:solidFill>
                <a:effectLst/>
                <a:latin typeface="+mn-lt"/>
                <a:ea typeface="+mn-ea"/>
                <a:cs typeface="+mn-cs"/>
              </a:rPr>
              <a:t>因著信，長大了就不肯稱為法老女兒之子。 </a:t>
            </a:r>
            <a:r>
              <a:rPr lang="en-US" altLang="zh-CHT" sz="1200" b="1" kern="1200" baseline="300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他寧可和神的百姓同受苦害，也不願暫時享受罪中之樂。 </a:t>
            </a:r>
            <a:r>
              <a:rPr lang="en-US" altLang="zh-CHT" sz="1200" b="1" kern="1200" baseline="300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他看為基督受的凌辱比</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的財物更寶貴，因他想望所要得的賞賜。 </a:t>
            </a:r>
            <a:r>
              <a:rPr lang="en-US" altLang="zh-CHT" sz="1200" b="1" kern="1200" baseline="30000" dirty="0" smtClean="0">
                <a:solidFill>
                  <a:schemeClr val="tx1"/>
                </a:solidFill>
                <a:effectLst/>
                <a:latin typeface="+mn-lt"/>
                <a:ea typeface="+mn-ea"/>
                <a:cs typeface="+mn-cs"/>
              </a:rPr>
              <a:t>27 </a:t>
            </a:r>
            <a:r>
              <a:rPr lang="zh-CHT" altLang="en-US" sz="1200" kern="1200" dirty="0" smtClean="0">
                <a:solidFill>
                  <a:schemeClr val="tx1"/>
                </a:solidFill>
                <a:effectLst/>
                <a:latin typeface="+mn-lt"/>
                <a:ea typeface="+mn-ea"/>
                <a:cs typeface="+mn-cs"/>
              </a:rPr>
              <a:t>他因著信，就離開</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，不怕王怒；因為他恆心忍耐，如同看見那不能看見的主。 </a:t>
            </a:r>
            <a:r>
              <a:rPr lang="en-US" altLang="zh-CHT" sz="1200" b="1" kern="1200" baseline="30000" dirty="0" smtClean="0">
                <a:solidFill>
                  <a:schemeClr val="tx1"/>
                </a:solidFill>
                <a:effectLst/>
                <a:latin typeface="+mn-lt"/>
                <a:ea typeface="+mn-ea"/>
                <a:cs typeface="+mn-cs"/>
              </a:rPr>
              <a:t>28 </a:t>
            </a:r>
            <a:r>
              <a:rPr lang="zh-CHT" altLang="en-US" sz="1200" kern="1200" dirty="0" smtClean="0">
                <a:solidFill>
                  <a:schemeClr val="tx1"/>
                </a:solidFill>
                <a:effectLst/>
                <a:latin typeface="+mn-lt"/>
                <a:ea typeface="+mn-ea"/>
                <a:cs typeface="+mn-cs"/>
              </a:rPr>
              <a:t>他因著信，就守逾越節，行灑血的禮，免得那滅長子的臨近</a:t>
            </a:r>
            <a:r>
              <a:rPr lang="zh-CHT" altLang="en-US" sz="1200" u="sng" kern="1200" dirty="0" smtClean="0">
                <a:solidFill>
                  <a:schemeClr val="tx1"/>
                </a:solidFill>
                <a:effectLst/>
                <a:latin typeface="+mn-lt"/>
                <a:ea typeface="+mn-ea"/>
                <a:cs typeface="+mn-cs"/>
              </a:rPr>
              <a:t>以色列</a:t>
            </a:r>
            <a:r>
              <a:rPr lang="zh-CHT" altLang="en-US" sz="1200" kern="1200" dirty="0" smtClean="0">
                <a:solidFill>
                  <a:schemeClr val="tx1"/>
                </a:solidFill>
                <a:effectLst/>
                <a:latin typeface="+mn-lt"/>
                <a:ea typeface="+mn-ea"/>
                <a:cs typeface="+mn-cs"/>
              </a:rPr>
              <a:t>人。</a:t>
            </a:r>
          </a:p>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1200" b="1" kern="1200" baseline="30000" dirty="0" smtClean="0">
                <a:solidFill>
                  <a:schemeClr val="tx1"/>
                </a:solidFill>
                <a:effectLst/>
                <a:latin typeface="+mn-lt"/>
                <a:ea typeface="+mn-ea"/>
                <a:cs typeface="+mn-cs"/>
              </a:rPr>
              <a:t>24 </a:t>
            </a:r>
            <a:r>
              <a:rPr lang="zh-CHT" altLang="en-US" sz="1200" u="sng" kern="1200" dirty="0" smtClean="0">
                <a:solidFill>
                  <a:schemeClr val="tx1"/>
                </a:solidFill>
                <a:effectLst/>
                <a:latin typeface="+mn-lt"/>
                <a:ea typeface="+mn-ea"/>
                <a:cs typeface="+mn-cs"/>
              </a:rPr>
              <a:t>摩西</a:t>
            </a:r>
            <a:r>
              <a:rPr lang="zh-CHT" altLang="en-US" sz="1200" kern="1200" dirty="0" smtClean="0">
                <a:solidFill>
                  <a:schemeClr val="tx1"/>
                </a:solidFill>
                <a:effectLst/>
                <a:latin typeface="+mn-lt"/>
                <a:ea typeface="+mn-ea"/>
                <a:cs typeface="+mn-cs"/>
              </a:rPr>
              <a:t>因著信，長大了就不肯稱為法老女兒之子。 </a:t>
            </a:r>
            <a:r>
              <a:rPr lang="en-US" altLang="zh-CHT" sz="1200" b="1" kern="1200" baseline="300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他寧可和神的百姓同受苦害，也不願暫時享受罪中之樂。 </a:t>
            </a:r>
            <a:r>
              <a:rPr lang="en-US" altLang="zh-CHT" sz="1200" b="1" kern="1200" baseline="300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他看為基督受的凌辱比</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的財物更寶貴，因他想望所要得的賞賜。 </a:t>
            </a:r>
            <a:r>
              <a:rPr lang="en-US" altLang="zh-CHT" sz="1200" b="1" kern="1200" baseline="30000" dirty="0" smtClean="0">
                <a:solidFill>
                  <a:schemeClr val="tx1"/>
                </a:solidFill>
                <a:effectLst/>
                <a:latin typeface="+mn-lt"/>
                <a:ea typeface="+mn-ea"/>
                <a:cs typeface="+mn-cs"/>
              </a:rPr>
              <a:t>27 </a:t>
            </a:r>
            <a:r>
              <a:rPr lang="zh-CHT" altLang="en-US" sz="1200" kern="1200" dirty="0" smtClean="0">
                <a:solidFill>
                  <a:schemeClr val="tx1"/>
                </a:solidFill>
                <a:effectLst/>
                <a:latin typeface="+mn-lt"/>
                <a:ea typeface="+mn-ea"/>
                <a:cs typeface="+mn-cs"/>
              </a:rPr>
              <a:t>他因著信，就離開</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，不怕王怒；因為他恆心忍耐，如同看見那不能看見的主。 </a:t>
            </a:r>
            <a:r>
              <a:rPr lang="en-US" altLang="zh-CHT" sz="1200" b="1" kern="1200" baseline="30000" dirty="0" smtClean="0">
                <a:solidFill>
                  <a:schemeClr val="tx1"/>
                </a:solidFill>
                <a:effectLst/>
                <a:latin typeface="+mn-lt"/>
                <a:ea typeface="+mn-ea"/>
                <a:cs typeface="+mn-cs"/>
              </a:rPr>
              <a:t>28 </a:t>
            </a:r>
            <a:r>
              <a:rPr lang="zh-CHT" altLang="en-US" sz="1200" kern="1200" dirty="0" smtClean="0">
                <a:solidFill>
                  <a:schemeClr val="tx1"/>
                </a:solidFill>
                <a:effectLst/>
                <a:latin typeface="+mn-lt"/>
                <a:ea typeface="+mn-ea"/>
                <a:cs typeface="+mn-cs"/>
              </a:rPr>
              <a:t>他因著信，就守逾越節，行灑血的禮，免得那滅長子的臨近</a:t>
            </a:r>
            <a:r>
              <a:rPr lang="zh-CHT" altLang="en-US" sz="1200" u="sng" kern="1200" dirty="0" smtClean="0">
                <a:solidFill>
                  <a:schemeClr val="tx1"/>
                </a:solidFill>
                <a:effectLst/>
                <a:latin typeface="+mn-lt"/>
                <a:ea typeface="+mn-ea"/>
                <a:cs typeface="+mn-cs"/>
              </a:rPr>
              <a:t>以色列</a:t>
            </a:r>
            <a:r>
              <a:rPr lang="zh-CHT" altLang="en-US" sz="1200" kern="1200" dirty="0" smtClean="0">
                <a:solidFill>
                  <a:schemeClr val="tx1"/>
                </a:solidFill>
                <a:effectLst/>
                <a:latin typeface="+mn-lt"/>
                <a:ea typeface="+mn-ea"/>
                <a:cs typeface="+mn-cs"/>
              </a:rPr>
              <a:t>人。 </a:t>
            </a:r>
          </a:p>
          <a:p>
            <a:r>
              <a:rPr lang="zh-CHT" altLang="en-US" sz="1200" b="0" i="0" kern="1200" dirty="0" smtClean="0">
                <a:solidFill>
                  <a:schemeClr val="tx1"/>
                </a:solidFill>
                <a:effectLst/>
                <a:latin typeface="+mn-lt"/>
                <a:ea typeface="+mn-ea"/>
                <a:cs typeface="+mn-cs"/>
              </a:rPr>
              <a:t>使徒行傳 </a:t>
            </a:r>
            <a:r>
              <a:rPr lang="en-US" altLang="zh-CHT" sz="1200" b="0" i="0" kern="1200" dirty="0" smtClean="0">
                <a:solidFill>
                  <a:schemeClr val="tx1"/>
                </a:solidFill>
                <a:effectLst/>
                <a:latin typeface="+mn-lt"/>
                <a:ea typeface="+mn-ea"/>
                <a:cs typeface="+mn-cs"/>
              </a:rPr>
              <a:t>7</a:t>
            </a:r>
            <a:r>
              <a:rPr lang="zh-CHT" altLang="en-US" sz="1200" b="0" i="0" kern="1200" dirty="0" smtClean="0">
                <a:solidFill>
                  <a:schemeClr val="tx1"/>
                </a:solidFill>
                <a:effectLst/>
                <a:latin typeface="+mn-lt"/>
                <a:ea typeface="+mn-ea"/>
                <a:cs typeface="+mn-cs"/>
              </a:rPr>
              <a:t>大祭司就說：「這些事果然有嗎？」 </a:t>
            </a:r>
            <a:r>
              <a:rPr lang="en-US" altLang="zh-CHT" sz="1200" b="1" i="0" kern="1200" baseline="30000" dirty="0" smtClean="0">
                <a:solidFill>
                  <a:schemeClr val="tx1"/>
                </a:solidFill>
                <a:effectLst/>
                <a:latin typeface="+mn-lt"/>
                <a:ea typeface="+mn-ea"/>
                <a:cs typeface="+mn-cs"/>
              </a:rPr>
              <a:t>2 </a:t>
            </a:r>
            <a:r>
              <a:rPr lang="zh-CHT" altLang="en-US" sz="1200" b="0" i="0" u="sng" kern="1200" dirty="0" smtClean="0">
                <a:solidFill>
                  <a:schemeClr val="tx1"/>
                </a:solidFill>
                <a:effectLst/>
                <a:latin typeface="+mn-lt"/>
                <a:ea typeface="+mn-ea"/>
                <a:cs typeface="+mn-cs"/>
              </a:rPr>
              <a:t>司提反</a:t>
            </a:r>
            <a:r>
              <a:rPr lang="zh-CHT" altLang="en-US" sz="1200" b="0" i="0" kern="1200" dirty="0" smtClean="0">
                <a:solidFill>
                  <a:schemeClr val="tx1"/>
                </a:solidFill>
                <a:effectLst/>
                <a:latin typeface="+mn-lt"/>
                <a:ea typeface="+mn-ea"/>
                <a:cs typeface="+mn-cs"/>
              </a:rPr>
              <a:t>說：「諸位父兄請聽！當日我們的祖宗</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在</a:t>
            </a:r>
            <a:r>
              <a:rPr lang="zh-CHT" altLang="en-US" sz="1200" b="0" i="0" u="sng" kern="1200" dirty="0" smtClean="0">
                <a:solidFill>
                  <a:schemeClr val="tx1"/>
                </a:solidFill>
                <a:effectLst/>
                <a:latin typeface="+mn-lt"/>
                <a:ea typeface="+mn-ea"/>
                <a:cs typeface="+mn-cs"/>
              </a:rPr>
              <a:t>美索不達米亞</a:t>
            </a:r>
            <a:r>
              <a:rPr lang="zh-CHT" altLang="en-US" sz="1200" b="0" i="0" kern="1200" dirty="0" smtClean="0">
                <a:solidFill>
                  <a:schemeClr val="tx1"/>
                </a:solidFill>
                <a:effectLst/>
                <a:latin typeface="+mn-lt"/>
                <a:ea typeface="+mn-ea"/>
                <a:cs typeface="+mn-cs"/>
              </a:rPr>
              <a:t>，還未住</a:t>
            </a:r>
            <a:r>
              <a:rPr lang="zh-CHT" altLang="en-US" sz="1200" b="0" i="0" u="sng" kern="1200" dirty="0" smtClean="0">
                <a:solidFill>
                  <a:schemeClr val="tx1"/>
                </a:solidFill>
                <a:effectLst/>
                <a:latin typeface="+mn-lt"/>
                <a:ea typeface="+mn-ea"/>
                <a:cs typeface="+mn-cs"/>
              </a:rPr>
              <a:t>哈蘭</a:t>
            </a:r>
            <a:r>
              <a:rPr lang="zh-CHT" altLang="en-US" sz="1200" b="0" i="0" kern="1200" dirty="0" smtClean="0">
                <a:solidFill>
                  <a:schemeClr val="tx1"/>
                </a:solidFill>
                <a:effectLst/>
                <a:latin typeface="+mn-lt"/>
                <a:ea typeface="+mn-ea"/>
                <a:cs typeface="+mn-cs"/>
              </a:rPr>
              <a:t>的時候，榮耀的神向他顯現， </a:t>
            </a:r>
            <a:r>
              <a:rPr lang="en-US" altLang="zh-CHT" sz="1200" b="1" i="0" kern="1200" baseline="30000" dirty="0" smtClean="0">
                <a:solidFill>
                  <a:schemeClr val="tx1"/>
                </a:solidFill>
                <a:effectLst/>
                <a:latin typeface="+mn-lt"/>
                <a:ea typeface="+mn-ea"/>
                <a:cs typeface="+mn-cs"/>
              </a:rPr>
              <a:t>3 </a:t>
            </a:r>
            <a:r>
              <a:rPr lang="zh-CHT" altLang="en-US" sz="1200" b="0" i="0" kern="1200" dirty="0" smtClean="0">
                <a:solidFill>
                  <a:schemeClr val="tx1"/>
                </a:solidFill>
                <a:effectLst/>
                <a:latin typeface="+mn-lt"/>
                <a:ea typeface="+mn-ea"/>
                <a:cs typeface="+mn-cs"/>
              </a:rPr>
              <a:t>對他說：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你要離開本地和親族，往我所要指示你的地方去。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4 </a:t>
            </a:r>
            <a:r>
              <a:rPr lang="zh-CHT" altLang="en-US" sz="1200" b="0" i="0" kern="1200" dirty="0" smtClean="0">
                <a:solidFill>
                  <a:schemeClr val="tx1"/>
                </a:solidFill>
                <a:effectLst/>
                <a:latin typeface="+mn-lt"/>
                <a:ea typeface="+mn-ea"/>
                <a:cs typeface="+mn-cs"/>
              </a:rPr>
              <a:t>他就離開</a:t>
            </a:r>
            <a:r>
              <a:rPr lang="zh-CHT" altLang="en-US" sz="1200" b="0" i="0" u="sng" kern="1200" dirty="0" smtClean="0">
                <a:solidFill>
                  <a:schemeClr val="tx1"/>
                </a:solidFill>
                <a:effectLst/>
                <a:latin typeface="+mn-lt"/>
                <a:ea typeface="+mn-ea"/>
                <a:cs typeface="+mn-cs"/>
              </a:rPr>
              <a:t>迦勒底</a:t>
            </a:r>
            <a:r>
              <a:rPr lang="zh-CHT" altLang="en-US" sz="1200" b="0" i="0" kern="1200" dirty="0" smtClean="0">
                <a:solidFill>
                  <a:schemeClr val="tx1"/>
                </a:solidFill>
                <a:effectLst/>
                <a:latin typeface="+mn-lt"/>
                <a:ea typeface="+mn-ea"/>
                <a:cs typeface="+mn-cs"/>
              </a:rPr>
              <a:t>人之地，住在</a:t>
            </a:r>
            <a:r>
              <a:rPr lang="zh-CHT" altLang="en-US" sz="1200" b="0" i="0" u="sng" kern="1200" dirty="0" smtClean="0">
                <a:solidFill>
                  <a:schemeClr val="tx1"/>
                </a:solidFill>
                <a:effectLst/>
                <a:latin typeface="+mn-lt"/>
                <a:ea typeface="+mn-ea"/>
                <a:cs typeface="+mn-cs"/>
              </a:rPr>
              <a:t>哈蘭</a:t>
            </a:r>
            <a:r>
              <a:rPr lang="zh-CHT" altLang="en-US" sz="1200" b="0" i="0" kern="1200" dirty="0" smtClean="0">
                <a:solidFill>
                  <a:schemeClr val="tx1"/>
                </a:solidFill>
                <a:effectLst/>
                <a:latin typeface="+mn-lt"/>
                <a:ea typeface="+mn-ea"/>
                <a:cs typeface="+mn-cs"/>
              </a:rPr>
              <a:t>。他父親死了以後，神使他從那裡搬到你們現在所住之地。 </a:t>
            </a:r>
            <a:r>
              <a:rPr lang="en-US" altLang="zh-CHT" sz="1200" b="1" i="0" kern="1200" baseline="30000" dirty="0" smtClean="0">
                <a:solidFill>
                  <a:schemeClr val="tx1"/>
                </a:solidFill>
                <a:effectLst/>
                <a:latin typeface="+mn-lt"/>
                <a:ea typeface="+mn-ea"/>
                <a:cs typeface="+mn-cs"/>
              </a:rPr>
              <a:t>5 </a:t>
            </a:r>
            <a:r>
              <a:rPr lang="zh-CHT" altLang="en-US" sz="1200" b="0" i="0" kern="1200" dirty="0" smtClean="0">
                <a:solidFill>
                  <a:schemeClr val="tx1"/>
                </a:solidFill>
                <a:effectLst/>
                <a:latin typeface="+mn-lt"/>
                <a:ea typeface="+mn-ea"/>
                <a:cs typeface="+mn-cs"/>
              </a:rPr>
              <a:t>在這地方，神並沒有給他產業，連立足之地也沒有給他；但應許要將這地賜給他和他的後裔為業，那時他還沒有兒子。 </a:t>
            </a:r>
            <a:r>
              <a:rPr lang="en-US" altLang="zh-CHT" sz="1200" b="1" i="0" kern="1200" baseline="30000" dirty="0" smtClean="0">
                <a:solidFill>
                  <a:schemeClr val="tx1"/>
                </a:solidFill>
                <a:effectLst/>
                <a:latin typeface="+mn-lt"/>
                <a:ea typeface="+mn-ea"/>
                <a:cs typeface="+mn-cs"/>
              </a:rPr>
              <a:t>6 </a:t>
            </a:r>
            <a:r>
              <a:rPr lang="zh-CHT" altLang="en-US" sz="1200" b="0" i="0" kern="1200" dirty="0" smtClean="0">
                <a:solidFill>
                  <a:schemeClr val="tx1"/>
                </a:solidFill>
                <a:effectLst/>
                <a:latin typeface="+mn-lt"/>
                <a:ea typeface="+mn-ea"/>
                <a:cs typeface="+mn-cs"/>
              </a:rPr>
              <a:t>神說他的後裔</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必寄居外邦，那裡的人要叫他們做奴僕，苦待他們四百年</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7 </a:t>
            </a:r>
            <a:r>
              <a:rPr lang="zh-CHT" altLang="en-US" sz="1200" b="0" i="0" kern="1200" dirty="0" smtClean="0">
                <a:solidFill>
                  <a:schemeClr val="tx1"/>
                </a:solidFill>
                <a:effectLst/>
                <a:latin typeface="+mn-lt"/>
                <a:ea typeface="+mn-ea"/>
                <a:cs typeface="+mn-cs"/>
              </a:rPr>
              <a:t>神又說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使他們做奴僕的那國，我要懲罰。以後他們要出來，在這地方侍奉我</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8 </a:t>
            </a:r>
            <a:r>
              <a:rPr lang="zh-CHT" altLang="en-US" sz="1200" b="0" i="0" kern="1200" dirty="0" smtClean="0">
                <a:solidFill>
                  <a:schemeClr val="tx1"/>
                </a:solidFill>
                <a:effectLst/>
                <a:latin typeface="+mn-lt"/>
                <a:ea typeface="+mn-ea"/>
                <a:cs typeface="+mn-cs"/>
              </a:rPr>
              <a:t>神又賜他割禮的約；於是</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生了</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，第八日給他行了割禮。</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生</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生十二位先祖。 </a:t>
            </a:r>
            <a:r>
              <a:rPr lang="en-US" altLang="zh-CHT" sz="1200" b="1" i="0" kern="1200" baseline="30000" dirty="0" smtClean="0">
                <a:solidFill>
                  <a:schemeClr val="tx1"/>
                </a:solidFill>
                <a:effectLst/>
                <a:latin typeface="+mn-lt"/>
                <a:ea typeface="+mn-ea"/>
                <a:cs typeface="+mn-cs"/>
              </a:rPr>
              <a:t>9 </a:t>
            </a:r>
            <a:r>
              <a:rPr lang="zh-CHT" altLang="en-US" sz="1200" b="0" i="0" kern="1200" dirty="0" smtClean="0">
                <a:solidFill>
                  <a:schemeClr val="tx1"/>
                </a:solidFill>
                <a:effectLst/>
                <a:latin typeface="+mn-lt"/>
                <a:ea typeface="+mn-ea"/>
                <a:cs typeface="+mn-cs"/>
              </a:rPr>
              <a:t>先祖嫉妒</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，把他賣到</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去。神卻與他同在， </a:t>
            </a:r>
            <a:r>
              <a:rPr lang="en-US" altLang="zh-CHT" sz="1200" b="1" i="0" kern="1200" baseline="30000" dirty="0" smtClean="0">
                <a:solidFill>
                  <a:schemeClr val="tx1"/>
                </a:solidFill>
                <a:effectLst/>
                <a:latin typeface="+mn-lt"/>
                <a:ea typeface="+mn-ea"/>
                <a:cs typeface="+mn-cs"/>
              </a:rPr>
              <a:t>10 </a:t>
            </a:r>
            <a:r>
              <a:rPr lang="zh-CHT" altLang="en-US" sz="1200" b="0" i="0" kern="1200" dirty="0" smtClean="0">
                <a:solidFill>
                  <a:schemeClr val="tx1"/>
                </a:solidFill>
                <a:effectLst/>
                <a:latin typeface="+mn-lt"/>
                <a:ea typeface="+mn-ea"/>
                <a:cs typeface="+mn-cs"/>
              </a:rPr>
              <a:t>救他脫離一切苦難，又使他在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王法老面前得恩典、有智慧。法老就派他做</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國的宰相兼管全家。 </a:t>
            </a:r>
            <a:r>
              <a:rPr lang="en-US" altLang="zh-CHT" sz="1200" b="1" i="0" kern="1200" baseline="30000" dirty="0" smtClean="0">
                <a:solidFill>
                  <a:schemeClr val="tx1"/>
                </a:solidFill>
                <a:effectLst/>
                <a:latin typeface="+mn-lt"/>
                <a:ea typeface="+mn-ea"/>
                <a:cs typeface="+mn-cs"/>
              </a:rPr>
              <a:t>11 </a:t>
            </a:r>
            <a:r>
              <a:rPr lang="zh-CHT" altLang="en-US" sz="1200" b="0" i="0" kern="1200" dirty="0" smtClean="0">
                <a:solidFill>
                  <a:schemeClr val="tx1"/>
                </a:solidFill>
                <a:effectLst/>
                <a:latin typeface="+mn-lt"/>
                <a:ea typeface="+mn-ea"/>
                <a:cs typeface="+mn-cs"/>
              </a:rPr>
              <a:t>後來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迦南</a:t>
            </a:r>
            <a:r>
              <a:rPr lang="zh-CHT" altLang="en-US" sz="1200" b="0" i="0" kern="1200" dirty="0" smtClean="0">
                <a:solidFill>
                  <a:schemeClr val="tx1"/>
                </a:solidFill>
                <a:effectLst/>
                <a:latin typeface="+mn-lt"/>
                <a:ea typeface="+mn-ea"/>
                <a:cs typeface="+mn-cs"/>
              </a:rPr>
              <a:t>全地遭遇饑荒，大受艱難，我們的祖宗就絕了糧。 </a:t>
            </a:r>
            <a:r>
              <a:rPr lang="en-US" altLang="zh-CHT" sz="1200" b="1" i="0" kern="1200" baseline="30000" dirty="0" smtClean="0">
                <a:solidFill>
                  <a:schemeClr val="tx1"/>
                </a:solidFill>
                <a:effectLst/>
                <a:latin typeface="+mn-lt"/>
                <a:ea typeface="+mn-ea"/>
                <a:cs typeface="+mn-cs"/>
              </a:rPr>
              <a:t>12 </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聽見在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有糧，就打發我們的祖宗初次往那裡去。 </a:t>
            </a:r>
            <a:r>
              <a:rPr lang="en-US" altLang="zh-CHT" sz="1200" b="1" i="0" kern="1200" baseline="30000" dirty="0" smtClean="0">
                <a:solidFill>
                  <a:schemeClr val="tx1"/>
                </a:solidFill>
                <a:effectLst/>
                <a:latin typeface="+mn-lt"/>
                <a:ea typeface="+mn-ea"/>
                <a:cs typeface="+mn-cs"/>
              </a:rPr>
              <a:t>13 </a:t>
            </a:r>
            <a:r>
              <a:rPr lang="zh-CHT" altLang="en-US" sz="1200" b="0" i="0" kern="1200" dirty="0" smtClean="0">
                <a:solidFill>
                  <a:schemeClr val="tx1"/>
                </a:solidFill>
                <a:effectLst/>
                <a:latin typeface="+mn-lt"/>
                <a:ea typeface="+mn-ea"/>
                <a:cs typeface="+mn-cs"/>
              </a:rPr>
              <a:t>第二次</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與弟兄們相認，他的親族也被法老知道了。 </a:t>
            </a:r>
            <a:r>
              <a:rPr lang="en-US" altLang="zh-CHT" sz="1200" b="1" i="0" kern="1200" baseline="30000" dirty="0" smtClean="0">
                <a:solidFill>
                  <a:schemeClr val="tx1"/>
                </a:solidFill>
                <a:effectLst/>
                <a:latin typeface="+mn-lt"/>
                <a:ea typeface="+mn-ea"/>
                <a:cs typeface="+mn-cs"/>
              </a:rPr>
              <a:t>14 </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就打發弟兄請父親</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和全家七十五個人都來。 </a:t>
            </a:r>
            <a:r>
              <a:rPr lang="en-US" altLang="zh-CHT" sz="1200" b="1" i="0" kern="1200" baseline="30000" dirty="0" smtClean="0">
                <a:solidFill>
                  <a:schemeClr val="tx1"/>
                </a:solidFill>
                <a:effectLst/>
                <a:latin typeface="+mn-lt"/>
                <a:ea typeface="+mn-ea"/>
                <a:cs typeface="+mn-cs"/>
              </a:rPr>
              <a:t>15 </a:t>
            </a:r>
            <a:r>
              <a:rPr lang="zh-CHT" altLang="en-US" sz="1200" b="0" i="0" kern="1200" dirty="0" smtClean="0">
                <a:solidFill>
                  <a:schemeClr val="tx1"/>
                </a:solidFill>
                <a:effectLst/>
                <a:latin typeface="+mn-lt"/>
                <a:ea typeface="+mn-ea"/>
                <a:cs typeface="+mn-cs"/>
              </a:rPr>
              <a:t>於是</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下了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。後來他和我們的祖宗都死在那裡，</a:t>
            </a:r>
            <a:r>
              <a:rPr lang="en-US" altLang="zh-CHT" sz="1200" b="1" i="0" kern="1200" baseline="30000" dirty="0" smtClean="0">
                <a:solidFill>
                  <a:schemeClr val="tx1"/>
                </a:solidFill>
                <a:effectLst/>
                <a:latin typeface="+mn-lt"/>
                <a:ea typeface="+mn-ea"/>
                <a:cs typeface="+mn-cs"/>
              </a:rPr>
              <a:t>16 </a:t>
            </a:r>
            <a:r>
              <a:rPr lang="zh-CHT" altLang="en-US" sz="1200" b="0" i="0" kern="1200" dirty="0" smtClean="0">
                <a:solidFill>
                  <a:schemeClr val="tx1"/>
                </a:solidFill>
                <a:effectLst/>
                <a:latin typeface="+mn-lt"/>
                <a:ea typeface="+mn-ea"/>
                <a:cs typeface="+mn-cs"/>
              </a:rPr>
              <a:t>又被帶到</a:t>
            </a:r>
            <a:r>
              <a:rPr lang="zh-CHT" altLang="en-US" sz="1200" b="0" i="0" u="sng" kern="1200" dirty="0" smtClean="0">
                <a:solidFill>
                  <a:schemeClr val="tx1"/>
                </a:solidFill>
                <a:effectLst/>
                <a:latin typeface="+mn-lt"/>
                <a:ea typeface="+mn-ea"/>
                <a:cs typeface="+mn-cs"/>
              </a:rPr>
              <a:t>示劍</a:t>
            </a:r>
            <a:r>
              <a:rPr lang="zh-CHT" altLang="en-US" sz="1200" b="0" i="0" kern="1200" dirty="0" smtClean="0">
                <a:solidFill>
                  <a:schemeClr val="tx1"/>
                </a:solidFill>
                <a:effectLst/>
                <a:latin typeface="+mn-lt"/>
                <a:ea typeface="+mn-ea"/>
                <a:cs typeface="+mn-cs"/>
              </a:rPr>
              <a:t>，葬於</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在</a:t>
            </a:r>
            <a:r>
              <a:rPr lang="zh-CHT" altLang="en-US" sz="1200" b="0" i="0" u="sng" kern="1200" dirty="0" smtClean="0">
                <a:solidFill>
                  <a:schemeClr val="tx1"/>
                </a:solidFill>
                <a:effectLst/>
                <a:latin typeface="+mn-lt"/>
                <a:ea typeface="+mn-ea"/>
                <a:cs typeface="+mn-cs"/>
              </a:rPr>
              <a:t>示劍</a:t>
            </a:r>
            <a:r>
              <a:rPr lang="zh-CHT" altLang="en-US" sz="1200" b="0" i="0" kern="1200" dirty="0" smtClean="0">
                <a:solidFill>
                  <a:schemeClr val="tx1"/>
                </a:solidFill>
                <a:effectLst/>
                <a:latin typeface="+mn-lt"/>
                <a:ea typeface="+mn-ea"/>
                <a:cs typeface="+mn-cs"/>
              </a:rPr>
              <a:t>用銀子從</a:t>
            </a:r>
            <a:r>
              <a:rPr lang="zh-CHT" altLang="en-US" sz="1200" b="0" i="0" u="sng" kern="1200" dirty="0" smtClean="0">
                <a:solidFill>
                  <a:schemeClr val="tx1"/>
                </a:solidFill>
                <a:effectLst/>
                <a:latin typeface="+mn-lt"/>
                <a:ea typeface="+mn-ea"/>
                <a:cs typeface="+mn-cs"/>
              </a:rPr>
              <a:t>哈抹</a:t>
            </a:r>
            <a:r>
              <a:rPr lang="zh-CHT" altLang="en-US" sz="1200" b="0" i="0" kern="1200" dirty="0" smtClean="0">
                <a:solidFill>
                  <a:schemeClr val="tx1"/>
                </a:solidFill>
                <a:effectLst/>
                <a:latin typeface="+mn-lt"/>
                <a:ea typeface="+mn-ea"/>
                <a:cs typeface="+mn-cs"/>
              </a:rPr>
              <a:t>子孫買來的墳墓裡。 </a:t>
            </a:r>
            <a:r>
              <a:rPr lang="en-US" altLang="zh-CHT" sz="1200" b="1" i="0" kern="1200" baseline="30000" dirty="0" smtClean="0">
                <a:solidFill>
                  <a:schemeClr val="tx1"/>
                </a:solidFill>
                <a:effectLst/>
                <a:latin typeface="+mn-lt"/>
                <a:ea typeface="+mn-ea"/>
                <a:cs typeface="+mn-cs"/>
              </a:rPr>
              <a:t>17 </a:t>
            </a:r>
            <a:r>
              <a:rPr lang="zh-CHT" altLang="en-US" sz="1200" b="0" i="0" kern="1200" dirty="0" smtClean="0">
                <a:solidFill>
                  <a:schemeClr val="tx1"/>
                </a:solidFill>
                <a:effectLst/>
                <a:latin typeface="+mn-lt"/>
                <a:ea typeface="+mn-ea"/>
                <a:cs typeface="+mn-cs"/>
              </a:rPr>
              <a:t>及至神應許</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的日期將到，</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民在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興盛眾多， </a:t>
            </a:r>
            <a:r>
              <a:rPr lang="en-US" altLang="zh-CHT" sz="1200" b="1" i="0" kern="1200" baseline="30000" dirty="0" smtClean="0">
                <a:solidFill>
                  <a:schemeClr val="tx1"/>
                </a:solidFill>
                <a:effectLst/>
                <a:latin typeface="+mn-lt"/>
                <a:ea typeface="+mn-ea"/>
                <a:cs typeface="+mn-cs"/>
              </a:rPr>
              <a:t>18 </a:t>
            </a:r>
            <a:r>
              <a:rPr lang="zh-CHT" altLang="en-US" sz="1200" b="0" i="0" kern="1200" dirty="0" smtClean="0">
                <a:solidFill>
                  <a:schemeClr val="tx1"/>
                </a:solidFill>
                <a:effectLst/>
                <a:latin typeface="+mn-lt"/>
                <a:ea typeface="+mn-ea"/>
                <a:cs typeface="+mn-cs"/>
              </a:rPr>
              <a:t>直到有不曉得</a:t>
            </a:r>
            <a:r>
              <a:rPr lang="zh-CHT" altLang="en-US" sz="1200" b="0" i="0" u="sng" kern="1200" dirty="0" smtClean="0">
                <a:solidFill>
                  <a:schemeClr val="tx1"/>
                </a:solidFill>
                <a:effectLst/>
                <a:latin typeface="+mn-lt"/>
                <a:ea typeface="+mn-ea"/>
                <a:cs typeface="+mn-cs"/>
              </a:rPr>
              <a:t>約瑟</a:t>
            </a:r>
            <a:r>
              <a:rPr lang="zh-CHT" altLang="en-US" sz="1200" b="0" i="0" kern="1200" dirty="0" smtClean="0">
                <a:solidFill>
                  <a:schemeClr val="tx1"/>
                </a:solidFill>
                <a:effectLst/>
                <a:latin typeface="+mn-lt"/>
                <a:ea typeface="+mn-ea"/>
                <a:cs typeface="+mn-cs"/>
              </a:rPr>
              <a:t>的新王興起。 </a:t>
            </a:r>
            <a:r>
              <a:rPr lang="en-US" altLang="zh-CHT" sz="1200" b="1" i="0" kern="1200" baseline="30000" dirty="0" smtClean="0">
                <a:solidFill>
                  <a:schemeClr val="tx1"/>
                </a:solidFill>
                <a:effectLst/>
                <a:latin typeface="+mn-lt"/>
                <a:ea typeface="+mn-ea"/>
                <a:cs typeface="+mn-cs"/>
              </a:rPr>
              <a:t>19 </a:t>
            </a:r>
            <a:r>
              <a:rPr lang="zh-CHT" altLang="en-US" sz="1200" b="0" i="0" kern="1200" dirty="0" smtClean="0">
                <a:solidFill>
                  <a:schemeClr val="tx1"/>
                </a:solidFill>
                <a:effectLst/>
                <a:latin typeface="+mn-lt"/>
                <a:ea typeface="+mn-ea"/>
                <a:cs typeface="+mn-cs"/>
              </a:rPr>
              <a:t>他用詭計待我們的宗族，苦害我們的祖宗，叫他們丟棄嬰孩，使嬰孩不能存活。 </a:t>
            </a:r>
            <a:r>
              <a:rPr lang="en-US" altLang="zh-CHT" sz="1200" b="1" i="0" kern="1200" baseline="30000" dirty="0" smtClean="0">
                <a:solidFill>
                  <a:schemeClr val="tx1"/>
                </a:solidFill>
                <a:effectLst/>
                <a:latin typeface="+mn-lt"/>
                <a:ea typeface="+mn-ea"/>
                <a:cs typeface="+mn-cs"/>
              </a:rPr>
              <a:t>20 </a:t>
            </a:r>
            <a:r>
              <a:rPr lang="zh-CHT" altLang="en-US" sz="1200" b="0" i="0" kern="1200" dirty="0" smtClean="0">
                <a:solidFill>
                  <a:schemeClr val="tx1"/>
                </a:solidFill>
                <a:effectLst/>
                <a:latin typeface="+mn-lt"/>
                <a:ea typeface="+mn-ea"/>
                <a:cs typeface="+mn-cs"/>
              </a:rPr>
              <a:t>那時，</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生下來，俊美非凡，在他父親家裡撫養了三個月。 </a:t>
            </a:r>
            <a:r>
              <a:rPr lang="en-US" altLang="zh-CHT" sz="1200" b="1" i="0" kern="1200" baseline="30000" dirty="0" smtClean="0">
                <a:solidFill>
                  <a:schemeClr val="tx1"/>
                </a:solidFill>
                <a:effectLst/>
                <a:latin typeface="+mn-lt"/>
                <a:ea typeface="+mn-ea"/>
                <a:cs typeface="+mn-cs"/>
              </a:rPr>
              <a:t>21 </a:t>
            </a:r>
            <a:r>
              <a:rPr lang="zh-CHT" altLang="en-US" sz="1200" b="0" i="0" kern="1200" dirty="0" smtClean="0">
                <a:solidFill>
                  <a:schemeClr val="tx1"/>
                </a:solidFill>
                <a:effectLst/>
                <a:latin typeface="+mn-lt"/>
                <a:ea typeface="+mn-ea"/>
                <a:cs typeface="+mn-cs"/>
              </a:rPr>
              <a:t>他被丟棄的時候，法老的女兒拾了去，養為自己的兒子。 </a:t>
            </a:r>
            <a:r>
              <a:rPr lang="en-US" altLang="zh-CHT" sz="1200" b="1" i="0" kern="1200" baseline="30000" dirty="0" smtClean="0">
                <a:solidFill>
                  <a:schemeClr val="tx1"/>
                </a:solidFill>
                <a:effectLst/>
                <a:latin typeface="+mn-lt"/>
                <a:ea typeface="+mn-ea"/>
                <a:cs typeface="+mn-cs"/>
              </a:rPr>
              <a:t>22 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學了</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人一切的學問，說話行事都有才能。 </a:t>
            </a:r>
            <a:r>
              <a:rPr lang="en-US" altLang="zh-CHT" sz="1200" b="1" i="0" kern="1200" baseline="30000" dirty="0" smtClean="0">
                <a:solidFill>
                  <a:schemeClr val="tx1"/>
                </a:solidFill>
                <a:effectLst/>
                <a:latin typeface="+mn-lt"/>
                <a:ea typeface="+mn-ea"/>
                <a:cs typeface="+mn-cs"/>
              </a:rPr>
              <a:t>23 </a:t>
            </a:r>
            <a:r>
              <a:rPr lang="zh-CHT" altLang="en-US" sz="1200" b="0" i="0" kern="1200" dirty="0" smtClean="0">
                <a:solidFill>
                  <a:schemeClr val="tx1"/>
                </a:solidFill>
                <a:effectLst/>
                <a:latin typeface="+mn-lt"/>
                <a:ea typeface="+mn-ea"/>
                <a:cs typeface="+mn-cs"/>
              </a:rPr>
              <a:t>他將到四十歲，心中起意去看望他的弟兄</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 </a:t>
            </a:r>
            <a:r>
              <a:rPr lang="en-US" altLang="zh-CHT" sz="1200" b="1" i="0" kern="1200" baseline="30000" dirty="0" smtClean="0">
                <a:solidFill>
                  <a:schemeClr val="tx1"/>
                </a:solidFill>
                <a:effectLst/>
                <a:latin typeface="+mn-lt"/>
                <a:ea typeface="+mn-ea"/>
                <a:cs typeface="+mn-cs"/>
              </a:rPr>
              <a:t>24 </a:t>
            </a:r>
            <a:r>
              <a:rPr lang="zh-CHT" altLang="en-US" sz="1200" b="0" i="0" kern="1200" dirty="0" smtClean="0">
                <a:solidFill>
                  <a:schemeClr val="tx1"/>
                </a:solidFill>
                <a:effectLst/>
                <a:latin typeface="+mn-lt"/>
                <a:ea typeface="+mn-ea"/>
                <a:cs typeface="+mn-cs"/>
              </a:rPr>
              <a:t>到了那裡，見他們一個人受冤屈，就護庇他，為那受欺壓的人報仇，打死了那</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a:t>
            </a:r>
            <a:r>
              <a:rPr lang="en-US" altLang="zh-CHT" sz="1200" b="1" i="0" kern="1200" baseline="30000" dirty="0" smtClean="0">
                <a:solidFill>
                  <a:schemeClr val="tx1"/>
                </a:solidFill>
                <a:effectLst/>
                <a:latin typeface="+mn-lt"/>
                <a:ea typeface="+mn-ea"/>
                <a:cs typeface="+mn-cs"/>
              </a:rPr>
              <a:t>25 </a:t>
            </a:r>
            <a:r>
              <a:rPr lang="zh-CHT" altLang="en-US" sz="1200" b="0" i="0" kern="1200" dirty="0" smtClean="0">
                <a:solidFill>
                  <a:schemeClr val="tx1"/>
                </a:solidFill>
                <a:effectLst/>
                <a:latin typeface="+mn-lt"/>
                <a:ea typeface="+mn-ea"/>
                <a:cs typeface="+mn-cs"/>
              </a:rPr>
              <a:t>他以為弟兄必明白神是藉他的手搭救他們，他們卻不明白。 </a:t>
            </a:r>
            <a:r>
              <a:rPr lang="en-US" altLang="zh-CHT" sz="1200" b="1" i="0" kern="1200" baseline="30000" dirty="0" smtClean="0">
                <a:solidFill>
                  <a:schemeClr val="tx1"/>
                </a:solidFill>
                <a:effectLst/>
                <a:latin typeface="+mn-lt"/>
                <a:ea typeface="+mn-ea"/>
                <a:cs typeface="+mn-cs"/>
              </a:rPr>
              <a:t>26 </a:t>
            </a:r>
            <a:r>
              <a:rPr lang="zh-CHT" altLang="en-US" sz="1200" b="0" i="0" kern="1200" dirty="0" smtClean="0">
                <a:solidFill>
                  <a:schemeClr val="tx1"/>
                </a:solidFill>
                <a:effectLst/>
                <a:latin typeface="+mn-lt"/>
                <a:ea typeface="+mn-ea"/>
                <a:cs typeface="+mn-cs"/>
              </a:rPr>
              <a:t>第二天遇見兩個</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人爭鬥，就勸他們和睦，說：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你們二位是弟兄，為什麼彼此欺負呢？</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27 </a:t>
            </a:r>
            <a:r>
              <a:rPr lang="zh-CHT" altLang="en-US" sz="1200" b="0" i="0" kern="1200" dirty="0" smtClean="0">
                <a:solidFill>
                  <a:schemeClr val="tx1"/>
                </a:solidFill>
                <a:effectLst/>
                <a:latin typeface="+mn-lt"/>
                <a:ea typeface="+mn-ea"/>
                <a:cs typeface="+mn-cs"/>
              </a:rPr>
              <a:t>那欺負鄰舍的把他推開，說：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誰立你做我們的首領和審判官呢？ </a:t>
            </a:r>
            <a:r>
              <a:rPr lang="en-US" altLang="zh-CHT" sz="1200" b="1" i="0" kern="1200" baseline="30000" dirty="0" smtClean="0">
                <a:solidFill>
                  <a:schemeClr val="tx1"/>
                </a:solidFill>
                <a:effectLst/>
                <a:latin typeface="+mn-lt"/>
                <a:ea typeface="+mn-ea"/>
                <a:cs typeface="+mn-cs"/>
              </a:rPr>
              <a:t>28 </a:t>
            </a:r>
            <a:r>
              <a:rPr lang="zh-CHT" altLang="en-US" sz="1200" b="0" i="0" kern="1200" dirty="0" smtClean="0">
                <a:solidFill>
                  <a:schemeClr val="tx1"/>
                </a:solidFill>
                <a:effectLst/>
                <a:latin typeface="+mn-lt"/>
                <a:ea typeface="+mn-ea"/>
                <a:cs typeface="+mn-cs"/>
              </a:rPr>
              <a:t>難道你要殺我，像昨天殺那</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人嗎？</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29 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聽見這話就逃走了，寄居於</a:t>
            </a:r>
            <a:r>
              <a:rPr lang="zh-CHT" altLang="en-US" sz="1200" b="0" i="0" u="sng" kern="1200" dirty="0" smtClean="0">
                <a:solidFill>
                  <a:schemeClr val="tx1"/>
                </a:solidFill>
                <a:effectLst/>
                <a:latin typeface="+mn-lt"/>
                <a:ea typeface="+mn-ea"/>
                <a:cs typeface="+mn-cs"/>
              </a:rPr>
              <a:t>米甸</a:t>
            </a:r>
            <a:r>
              <a:rPr lang="zh-CHT" altLang="en-US" sz="1200" b="0" i="0" kern="1200" dirty="0" smtClean="0">
                <a:solidFill>
                  <a:schemeClr val="tx1"/>
                </a:solidFill>
                <a:effectLst/>
                <a:latin typeface="+mn-lt"/>
                <a:ea typeface="+mn-ea"/>
                <a:cs typeface="+mn-cs"/>
              </a:rPr>
              <a:t>，在那裡生了兩個兒子。 </a:t>
            </a:r>
            <a:r>
              <a:rPr lang="en-US" altLang="zh-CHT" sz="1200" b="1" i="0" kern="1200" baseline="30000" dirty="0" smtClean="0">
                <a:solidFill>
                  <a:schemeClr val="tx1"/>
                </a:solidFill>
                <a:effectLst/>
                <a:latin typeface="+mn-lt"/>
                <a:ea typeface="+mn-ea"/>
                <a:cs typeface="+mn-cs"/>
              </a:rPr>
              <a:t>30 </a:t>
            </a:r>
            <a:r>
              <a:rPr lang="zh-CHT" altLang="en-US" sz="1200" b="0" i="0" kern="1200" dirty="0" smtClean="0">
                <a:solidFill>
                  <a:schemeClr val="tx1"/>
                </a:solidFill>
                <a:effectLst/>
                <a:latin typeface="+mn-lt"/>
                <a:ea typeface="+mn-ea"/>
                <a:cs typeface="+mn-cs"/>
              </a:rPr>
              <a:t>過了四十年，在</a:t>
            </a:r>
            <a:r>
              <a:rPr lang="zh-CHT" altLang="en-US" sz="1200" b="0" i="0" u="sng" kern="1200" dirty="0" smtClean="0">
                <a:solidFill>
                  <a:schemeClr val="tx1"/>
                </a:solidFill>
                <a:effectLst/>
                <a:latin typeface="+mn-lt"/>
                <a:ea typeface="+mn-ea"/>
                <a:cs typeface="+mn-cs"/>
              </a:rPr>
              <a:t>西奈</a:t>
            </a:r>
            <a:r>
              <a:rPr lang="zh-CHT" altLang="en-US" sz="1200" b="0" i="0" kern="1200" dirty="0" smtClean="0">
                <a:solidFill>
                  <a:schemeClr val="tx1"/>
                </a:solidFill>
                <a:effectLst/>
                <a:latin typeface="+mn-lt"/>
                <a:ea typeface="+mn-ea"/>
                <a:cs typeface="+mn-cs"/>
              </a:rPr>
              <a:t>山的曠野，有一位天使從荊棘火焰中向</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顯現。</a:t>
            </a:r>
            <a:r>
              <a:rPr lang="en-US" altLang="zh-CHT" sz="1200" b="1" i="0" kern="1200" baseline="30000" dirty="0" smtClean="0">
                <a:solidFill>
                  <a:schemeClr val="tx1"/>
                </a:solidFill>
                <a:effectLst/>
                <a:latin typeface="+mn-lt"/>
                <a:ea typeface="+mn-ea"/>
                <a:cs typeface="+mn-cs"/>
              </a:rPr>
              <a:t>31 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見了那異象，便覺稀奇，正進前觀看的時候，有主的聲音說： </a:t>
            </a:r>
            <a:r>
              <a:rPr lang="en-US" altLang="zh-CHT" sz="1200" b="1" i="0" kern="1200" baseline="30000" dirty="0" smtClean="0">
                <a:solidFill>
                  <a:schemeClr val="tx1"/>
                </a:solidFill>
                <a:effectLst/>
                <a:latin typeface="+mn-lt"/>
                <a:ea typeface="+mn-ea"/>
                <a:cs typeface="+mn-cs"/>
              </a:rPr>
              <a:t>32 </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我是你列祖的神，就是</a:t>
            </a:r>
            <a:r>
              <a:rPr lang="zh-CHT" altLang="en-US" sz="1200" b="0" i="0" u="sng" kern="1200" dirty="0" smtClean="0">
                <a:solidFill>
                  <a:schemeClr val="tx1"/>
                </a:solidFill>
                <a:effectLst/>
                <a:latin typeface="+mn-lt"/>
                <a:ea typeface="+mn-ea"/>
                <a:cs typeface="+mn-cs"/>
              </a:rPr>
              <a:t>亞伯拉罕</a:t>
            </a:r>
            <a:r>
              <a:rPr lang="zh-CHT" altLang="en-US" sz="1200" b="0" i="0" kern="1200" dirty="0" smtClean="0">
                <a:solidFill>
                  <a:schemeClr val="tx1"/>
                </a:solidFill>
                <a:effectLst/>
                <a:latin typeface="+mn-lt"/>
                <a:ea typeface="+mn-ea"/>
                <a:cs typeface="+mn-cs"/>
              </a:rPr>
              <a:t>的神、</a:t>
            </a:r>
            <a:r>
              <a:rPr lang="zh-CHT" altLang="en-US" sz="1200" b="0" i="0" u="sng" kern="1200" dirty="0" smtClean="0">
                <a:solidFill>
                  <a:schemeClr val="tx1"/>
                </a:solidFill>
                <a:effectLst/>
                <a:latin typeface="+mn-lt"/>
                <a:ea typeface="+mn-ea"/>
                <a:cs typeface="+mn-cs"/>
              </a:rPr>
              <a:t>以撒</a:t>
            </a:r>
            <a:r>
              <a:rPr lang="zh-CHT" altLang="en-US" sz="1200" b="0" i="0" kern="1200" dirty="0" smtClean="0">
                <a:solidFill>
                  <a:schemeClr val="tx1"/>
                </a:solidFill>
                <a:effectLst/>
                <a:latin typeface="+mn-lt"/>
                <a:ea typeface="+mn-ea"/>
                <a:cs typeface="+mn-cs"/>
              </a:rPr>
              <a:t>的神、</a:t>
            </a:r>
            <a:r>
              <a:rPr lang="zh-CHT" altLang="en-US" sz="1200" b="0" i="0" u="sng" kern="1200" dirty="0" smtClean="0">
                <a:solidFill>
                  <a:schemeClr val="tx1"/>
                </a:solidFill>
                <a:effectLst/>
                <a:latin typeface="+mn-lt"/>
                <a:ea typeface="+mn-ea"/>
                <a:cs typeface="+mn-cs"/>
              </a:rPr>
              <a:t>雅各</a:t>
            </a:r>
            <a:r>
              <a:rPr lang="zh-CHT" altLang="en-US" sz="1200" b="0" i="0" kern="1200" dirty="0" smtClean="0">
                <a:solidFill>
                  <a:schemeClr val="tx1"/>
                </a:solidFill>
                <a:effectLst/>
                <a:latin typeface="+mn-lt"/>
                <a:ea typeface="+mn-ea"/>
                <a:cs typeface="+mn-cs"/>
              </a:rPr>
              <a:t>的神。</a:t>
            </a:r>
            <a:r>
              <a:rPr lang="en-US" altLang="zh-CHT"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戰戰兢兢，不敢觀看。</a:t>
            </a:r>
            <a:r>
              <a:rPr lang="en-US" altLang="zh-CHT" sz="1200" b="1" i="0" kern="1200" baseline="30000" dirty="0" smtClean="0">
                <a:solidFill>
                  <a:schemeClr val="tx1"/>
                </a:solidFill>
                <a:effectLst/>
                <a:latin typeface="+mn-lt"/>
                <a:ea typeface="+mn-ea"/>
                <a:cs typeface="+mn-cs"/>
              </a:rPr>
              <a:t>33 </a:t>
            </a:r>
            <a:r>
              <a:rPr lang="zh-CHT" altLang="en-US" sz="1200" b="0" i="0" kern="1200" dirty="0" smtClean="0">
                <a:solidFill>
                  <a:schemeClr val="tx1"/>
                </a:solidFill>
                <a:effectLst/>
                <a:latin typeface="+mn-lt"/>
                <a:ea typeface="+mn-ea"/>
                <a:cs typeface="+mn-cs"/>
              </a:rPr>
              <a:t>主對他說：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把你腳上的鞋脫下來，因為你所站之地是聖地。 </a:t>
            </a:r>
            <a:r>
              <a:rPr lang="en-US" altLang="zh-CHT" sz="1200" b="1" i="0" kern="1200" baseline="30000" dirty="0" smtClean="0">
                <a:solidFill>
                  <a:schemeClr val="tx1"/>
                </a:solidFill>
                <a:effectLst/>
                <a:latin typeface="+mn-lt"/>
                <a:ea typeface="+mn-ea"/>
                <a:cs typeface="+mn-cs"/>
              </a:rPr>
              <a:t>34 </a:t>
            </a:r>
            <a:r>
              <a:rPr lang="zh-CHT" altLang="en-US" sz="1200" b="0" i="0" kern="1200" dirty="0" smtClean="0">
                <a:solidFill>
                  <a:schemeClr val="tx1"/>
                </a:solidFill>
                <a:effectLst/>
                <a:latin typeface="+mn-lt"/>
                <a:ea typeface="+mn-ea"/>
                <a:cs typeface="+mn-cs"/>
              </a:rPr>
              <a:t>我的百姓在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所受的困苦，我實在看見了；他們悲嘆的聲音，我也聽見了。我下來要救他們。你來！我要差你往</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35 </a:t>
            </a:r>
            <a:r>
              <a:rPr lang="zh-CHT" altLang="en-US" sz="1200" b="0" i="0" kern="1200" dirty="0" smtClean="0">
                <a:solidFill>
                  <a:schemeClr val="tx1"/>
                </a:solidFill>
                <a:effectLst/>
                <a:latin typeface="+mn-lt"/>
                <a:ea typeface="+mn-ea"/>
                <a:cs typeface="+mn-cs"/>
              </a:rPr>
              <a:t>這</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就是百姓棄絕說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誰立你做我們的首領和審判官</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的，神卻藉那在荊棘中顯現之使者的手，差派他做首領、做救贖的。 </a:t>
            </a:r>
            <a:r>
              <a:rPr lang="en-US" altLang="zh-CHT" sz="1200" b="1" i="0" kern="1200" baseline="30000" dirty="0" smtClean="0">
                <a:solidFill>
                  <a:schemeClr val="tx1"/>
                </a:solidFill>
                <a:effectLst/>
                <a:latin typeface="+mn-lt"/>
                <a:ea typeface="+mn-ea"/>
                <a:cs typeface="+mn-cs"/>
              </a:rPr>
              <a:t>36 </a:t>
            </a:r>
            <a:r>
              <a:rPr lang="zh-CHT" altLang="en-US" sz="1200" b="0" i="0" kern="1200" dirty="0" smtClean="0">
                <a:solidFill>
                  <a:schemeClr val="tx1"/>
                </a:solidFill>
                <a:effectLst/>
                <a:latin typeface="+mn-lt"/>
                <a:ea typeface="+mn-ea"/>
                <a:cs typeface="+mn-cs"/>
              </a:rPr>
              <a:t>這人領百姓出來，在</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，在紅海，在曠野四十年間，行了奇事神蹟。 </a:t>
            </a:r>
            <a:r>
              <a:rPr lang="en-US" altLang="zh-CHT" sz="1200" b="1" i="0" kern="1200" baseline="30000" dirty="0" smtClean="0">
                <a:solidFill>
                  <a:schemeClr val="tx1"/>
                </a:solidFill>
                <a:effectLst/>
                <a:latin typeface="+mn-lt"/>
                <a:ea typeface="+mn-ea"/>
                <a:cs typeface="+mn-cs"/>
              </a:rPr>
              <a:t>37 </a:t>
            </a:r>
            <a:r>
              <a:rPr lang="zh-CHT" altLang="en-US" sz="1200" b="0" i="0" kern="1200" dirty="0" smtClean="0">
                <a:solidFill>
                  <a:schemeClr val="tx1"/>
                </a:solidFill>
                <a:effectLst/>
                <a:latin typeface="+mn-lt"/>
                <a:ea typeface="+mn-ea"/>
                <a:cs typeface="+mn-cs"/>
              </a:rPr>
              <a:t>那曾對</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人說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神要從你們弟兄中間給你們興起一位先知像我</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的，就是這位</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38 </a:t>
            </a:r>
            <a:r>
              <a:rPr lang="zh-CHT" altLang="en-US" sz="1200" b="0" i="0" kern="1200" dirty="0" smtClean="0">
                <a:solidFill>
                  <a:schemeClr val="tx1"/>
                </a:solidFill>
                <a:effectLst/>
                <a:latin typeface="+mn-lt"/>
                <a:ea typeface="+mn-ea"/>
                <a:cs typeface="+mn-cs"/>
              </a:rPr>
              <a:t>這人曾在曠野會中和</a:t>
            </a:r>
            <a:r>
              <a:rPr lang="zh-CHT" altLang="en-US" sz="1200" b="0" i="0" u="sng" kern="1200" dirty="0" smtClean="0">
                <a:solidFill>
                  <a:schemeClr val="tx1"/>
                </a:solidFill>
                <a:effectLst/>
                <a:latin typeface="+mn-lt"/>
                <a:ea typeface="+mn-ea"/>
                <a:cs typeface="+mn-cs"/>
              </a:rPr>
              <a:t>西奈</a:t>
            </a:r>
            <a:r>
              <a:rPr lang="zh-CHT" altLang="en-US" sz="1200" b="0" i="0" kern="1200" dirty="0" smtClean="0">
                <a:solidFill>
                  <a:schemeClr val="tx1"/>
                </a:solidFill>
                <a:effectLst/>
                <a:latin typeface="+mn-lt"/>
                <a:ea typeface="+mn-ea"/>
                <a:cs typeface="+mn-cs"/>
              </a:rPr>
              <a:t>山上與那對他說話的天使同在，又與我們的祖宗同在，並且領受活潑的聖言傳給我們。 </a:t>
            </a:r>
            <a:r>
              <a:rPr lang="en-US" altLang="zh-CHT" sz="1200" b="1" i="0" kern="1200" baseline="30000" dirty="0" smtClean="0">
                <a:solidFill>
                  <a:schemeClr val="tx1"/>
                </a:solidFill>
                <a:effectLst/>
                <a:latin typeface="+mn-lt"/>
                <a:ea typeface="+mn-ea"/>
                <a:cs typeface="+mn-cs"/>
              </a:rPr>
              <a:t>39 </a:t>
            </a:r>
            <a:r>
              <a:rPr lang="zh-CHT" altLang="en-US" sz="1200" b="0" i="0" kern="1200" dirty="0" smtClean="0">
                <a:solidFill>
                  <a:schemeClr val="tx1"/>
                </a:solidFill>
                <a:effectLst/>
                <a:latin typeface="+mn-lt"/>
                <a:ea typeface="+mn-ea"/>
                <a:cs typeface="+mn-cs"/>
              </a:rPr>
              <a:t>我們的祖宗不肯聽從，反棄絕他，心裡歸向</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40 </a:t>
            </a:r>
            <a:r>
              <a:rPr lang="zh-CHT" altLang="en-US" sz="1200" b="0" i="0" kern="1200" dirty="0" smtClean="0">
                <a:solidFill>
                  <a:schemeClr val="tx1"/>
                </a:solidFill>
                <a:effectLst/>
                <a:latin typeface="+mn-lt"/>
                <a:ea typeface="+mn-ea"/>
                <a:cs typeface="+mn-cs"/>
              </a:rPr>
              <a:t>對</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說：</a:t>
            </a:r>
            <a:r>
              <a:rPr lang="en-US" altLang="zh-CHT" sz="1200" b="0" i="0" kern="1200" dirty="0" smtClean="0">
                <a:solidFill>
                  <a:schemeClr val="tx1"/>
                </a:solidFill>
                <a:effectLst/>
                <a:latin typeface="+mn-lt"/>
                <a:ea typeface="+mn-ea"/>
                <a:cs typeface="+mn-cs"/>
              </a:rPr>
              <a:t>『</a:t>
            </a:r>
            <a:r>
              <a:rPr lang="zh-CHT" altLang="en-US" sz="1200" b="0" i="0" kern="1200" dirty="0" smtClean="0">
                <a:solidFill>
                  <a:schemeClr val="tx1"/>
                </a:solidFill>
                <a:effectLst/>
                <a:latin typeface="+mn-lt"/>
                <a:ea typeface="+mn-ea"/>
                <a:cs typeface="+mn-cs"/>
              </a:rPr>
              <a:t>你且為我們造些神像，在我們前面引路，因為領我們出</a:t>
            </a:r>
            <a:r>
              <a:rPr lang="zh-CHT" altLang="en-US" sz="1200" b="0" i="0" u="sng" kern="1200" dirty="0" smtClean="0">
                <a:solidFill>
                  <a:schemeClr val="tx1"/>
                </a:solidFill>
                <a:effectLst/>
                <a:latin typeface="+mn-lt"/>
                <a:ea typeface="+mn-ea"/>
                <a:cs typeface="+mn-cs"/>
              </a:rPr>
              <a:t>埃及</a:t>
            </a:r>
            <a:r>
              <a:rPr lang="zh-CHT" altLang="en-US" sz="1200" b="0" i="0" kern="1200" dirty="0" smtClean="0">
                <a:solidFill>
                  <a:schemeClr val="tx1"/>
                </a:solidFill>
                <a:effectLst/>
                <a:latin typeface="+mn-lt"/>
                <a:ea typeface="+mn-ea"/>
                <a:cs typeface="+mn-cs"/>
              </a:rPr>
              <a:t>地的那個</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，我們不知道他遭了什麼事。</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41 </a:t>
            </a:r>
            <a:r>
              <a:rPr lang="zh-CHT" altLang="en-US" sz="1200" b="0" i="0" kern="1200" dirty="0" smtClean="0">
                <a:solidFill>
                  <a:schemeClr val="tx1"/>
                </a:solidFill>
                <a:effectLst/>
                <a:latin typeface="+mn-lt"/>
                <a:ea typeface="+mn-ea"/>
                <a:cs typeface="+mn-cs"/>
              </a:rPr>
              <a:t>那時，他們造了一個牛犢，又拿祭物獻給那像，歡喜自己手中的工作。 </a:t>
            </a:r>
            <a:r>
              <a:rPr lang="en-US" altLang="zh-CHT" sz="1200" b="1" i="0" kern="1200" baseline="30000" dirty="0" smtClean="0">
                <a:solidFill>
                  <a:schemeClr val="tx1"/>
                </a:solidFill>
                <a:effectLst/>
                <a:latin typeface="+mn-lt"/>
                <a:ea typeface="+mn-ea"/>
                <a:cs typeface="+mn-cs"/>
              </a:rPr>
              <a:t>42 </a:t>
            </a:r>
            <a:r>
              <a:rPr lang="zh-CHT" altLang="en-US" sz="1200" b="0" i="0" kern="1200" dirty="0" smtClean="0">
                <a:solidFill>
                  <a:schemeClr val="tx1"/>
                </a:solidFill>
                <a:effectLst/>
                <a:latin typeface="+mn-lt"/>
                <a:ea typeface="+mn-ea"/>
                <a:cs typeface="+mn-cs"/>
              </a:rPr>
              <a:t>神就轉臉不顧，任憑他們侍奉天上的日月星辰，正如先知書上所寫的說：</a:t>
            </a:r>
            <a:r>
              <a:rPr lang="en-US" altLang="zh-CHT"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以色列</a:t>
            </a:r>
            <a:r>
              <a:rPr lang="zh-CHT" altLang="en-US" sz="1200" b="0" i="0" kern="1200" dirty="0" smtClean="0">
                <a:solidFill>
                  <a:schemeClr val="tx1"/>
                </a:solidFill>
                <a:effectLst/>
                <a:latin typeface="+mn-lt"/>
                <a:ea typeface="+mn-ea"/>
                <a:cs typeface="+mn-cs"/>
              </a:rPr>
              <a:t>家啊，你們四十年間在曠野，豈是將犧牲和祭物獻給我嗎？ </a:t>
            </a:r>
            <a:r>
              <a:rPr lang="en-US" altLang="zh-CHT" sz="1200" b="1" i="0" kern="1200" baseline="30000" dirty="0" smtClean="0">
                <a:solidFill>
                  <a:schemeClr val="tx1"/>
                </a:solidFill>
                <a:effectLst/>
                <a:latin typeface="+mn-lt"/>
                <a:ea typeface="+mn-ea"/>
                <a:cs typeface="+mn-cs"/>
              </a:rPr>
              <a:t>43 </a:t>
            </a:r>
            <a:r>
              <a:rPr lang="zh-CHT" altLang="en-US" sz="1200" b="0" i="0" kern="1200" dirty="0" smtClean="0">
                <a:solidFill>
                  <a:schemeClr val="tx1"/>
                </a:solidFill>
                <a:effectLst/>
                <a:latin typeface="+mn-lt"/>
                <a:ea typeface="+mn-ea"/>
                <a:cs typeface="+mn-cs"/>
              </a:rPr>
              <a:t>你們抬著</a:t>
            </a:r>
            <a:r>
              <a:rPr lang="zh-CHT" altLang="en-US" sz="1200" b="0" i="0" u="sng" kern="1200" dirty="0" smtClean="0">
                <a:solidFill>
                  <a:schemeClr val="tx1"/>
                </a:solidFill>
                <a:effectLst/>
                <a:latin typeface="+mn-lt"/>
                <a:ea typeface="+mn-ea"/>
                <a:cs typeface="+mn-cs"/>
              </a:rPr>
              <a:t>摩洛</a:t>
            </a:r>
            <a:r>
              <a:rPr lang="zh-CHT" altLang="en-US" sz="1200" b="0" i="0" kern="1200" dirty="0" smtClean="0">
                <a:solidFill>
                  <a:schemeClr val="tx1"/>
                </a:solidFill>
                <a:effectLst/>
                <a:latin typeface="+mn-lt"/>
                <a:ea typeface="+mn-ea"/>
                <a:cs typeface="+mn-cs"/>
              </a:rPr>
              <a:t>的帳幕和</a:t>
            </a:r>
            <a:r>
              <a:rPr lang="zh-CHT" altLang="en-US" sz="1200" b="0" i="0" u="sng" kern="1200" dirty="0" smtClean="0">
                <a:solidFill>
                  <a:schemeClr val="tx1"/>
                </a:solidFill>
                <a:effectLst/>
                <a:latin typeface="+mn-lt"/>
                <a:ea typeface="+mn-ea"/>
                <a:cs typeface="+mn-cs"/>
              </a:rPr>
              <a:t>理番</a:t>
            </a:r>
            <a:r>
              <a:rPr lang="zh-CHT" altLang="en-US" sz="1200" b="0" i="0" kern="1200" dirty="0" smtClean="0">
                <a:solidFill>
                  <a:schemeClr val="tx1"/>
                </a:solidFill>
                <a:effectLst/>
                <a:latin typeface="+mn-lt"/>
                <a:ea typeface="+mn-ea"/>
                <a:cs typeface="+mn-cs"/>
              </a:rPr>
              <a:t>神的星，就是你們所造為要敬拜的像。因此，我要把你們遷到</a:t>
            </a:r>
            <a:r>
              <a:rPr lang="zh-CHT" altLang="en-US" sz="1200" b="0" i="0" u="sng" kern="1200" dirty="0" smtClean="0">
                <a:solidFill>
                  <a:schemeClr val="tx1"/>
                </a:solidFill>
                <a:effectLst/>
                <a:latin typeface="+mn-lt"/>
                <a:ea typeface="+mn-ea"/>
                <a:cs typeface="+mn-cs"/>
              </a:rPr>
              <a:t>巴比倫</a:t>
            </a:r>
            <a:r>
              <a:rPr lang="zh-CHT" altLang="en-US" sz="1200" b="0" i="0" kern="1200" dirty="0" smtClean="0">
                <a:solidFill>
                  <a:schemeClr val="tx1"/>
                </a:solidFill>
                <a:effectLst/>
                <a:latin typeface="+mn-lt"/>
                <a:ea typeface="+mn-ea"/>
                <a:cs typeface="+mn-cs"/>
              </a:rPr>
              <a:t>外去。</a:t>
            </a:r>
            <a:r>
              <a:rPr lang="en-US" altLang="zh-CHT" sz="1200" b="0" i="0" kern="1200" dirty="0" smtClean="0">
                <a:solidFill>
                  <a:schemeClr val="tx1"/>
                </a:solidFill>
                <a:effectLst/>
                <a:latin typeface="+mn-lt"/>
                <a:ea typeface="+mn-ea"/>
                <a:cs typeface="+mn-cs"/>
              </a:rPr>
              <a:t>』 </a:t>
            </a:r>
            <a:r>
              <a:rPr lang="en-US" altLang="zh-CHT" sz="1200" b="1" i="0" kern="1200" baseline="30000" dirty="0" smtClean="0">
                <a:solidFill>
                  <a:schemeClr val="tx1"/>
                </a:solidFill>
                <a:effectLst/>
                <a:latin typeface="+mn-lt"/>
                <a:ea typeface="+mn-ea"/>
                <a:cs typeface="+mn-cs"/>
              </a:rPr>
              <a:t>44 </a:t>
            </a:r>
            <a:r>
              <a:rPr lang="zh-CHT" altLang="en-US" sz="1200" b="0" i="0" kern="1200" dirty="0" smtClean="0">
                <a:solidFill>
                  <a:schemeClr val="tx1"/>
                </a:solidFill>
                <a:effectLst/>
                <a:latin typeface="+mn-lt"/>
                <a:ea typeface="+mn-ea"/>
                <a:cs typeface="+mn-cs"/>
              </a:rPr>
              <a:t>我們的祖宗在曠野有法櫃的帳幕，是神吩咐</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叫他照所看見的樣式做的。</a:t>
            </a:r>
          </a:p>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b="0" i="0" kern="1200" dirty="0" smtClean="0">
                <a:solidFill>
                  <a:schemeClr val="tx1"/>
                </a:solidFill>
                <a:effectLst/>
                <a:latin typeface="+mn-lt"/>
                <a:ea typeface="+mn-ea"/>
                <a:cs typeface="+mn-cs"/>
              </a:rPr>
              <a:t>民數記</a:t>
            </a:r>
            <a:r>
              <a:rPr lang="en-US" altLang="zh-CHT" sz="1200" b="0" i="0" kern="1200" dirty="0" smtClean="0">
                <a:solidFill>
                  <a:schemeClr val="tx1"/>
                </a:solidFill>
                <a:effectLst/>
                <a:latin typeface="+mn-lt"/>
                <a:ea typeface="+mn-ea"/>
                <a:cs typeface="+mn-cs"/>
              </a:rPr>
              <a:t>12:</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娶了</a:t>
            </a:r>
            <a:r>
              <a:rPr lang="zh-CHT" altLang="en-US" sz="1200" b="0" i="0" u="sng" kern="1200" dirty="0" smtClean="0">
                <a:solidFill>
                  <a:schemeClr val="tx1"/>
                </a:solidFill>
                <a:effectLst/>
                <a:latin typeface="+mn-lt"/>
                <a:ea typeface="+mn-ea"/>
                <a:cs typeface="+mn-cs"/>
              </a:rPr>
              <a:t>古實</a:t>
            </a:r>
            <a:r>
              <a:rPr lang="zh-CHT" altLang="en-US" sz="1200" b="0" i="0" kern="1200" dirty="0" smtClean="0">
                <a:solidFill>
                  <a:schemeClr val="tx1"/>
                </a:solidFill>
                <a:effectLst/>
                <a:latin typeface="+mn-lt"/>
                <a:ea typeface="+mn-ea"/>
                <a:cs typeface="+mn-cs"/>
              </a:rPr>
              <a:t>女子為妻。</a:t>
            </a:r>
            <a:r>
              <a:rPr lang="zh-CHT" altLang="en-US" sz="1200" b="0" i="0" u="sng" kern="1200" dirty="0" smtClean="0">
                <a:solidFill>
                  <a:schemeClr val="tx1"/>
                </a:solidFill>
                <a:effectLst/>
                <a:latin typeface="+mn-lt"/>
                <a:ea typeface="+mn-ea"/>
                <a:cs typeface="+mn-cs"/>
              </a:rPr>
              <a:t>米利暗</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因他所娶的</a:t>
            </a:r>
            <a:r>
              <a:rPr lang="zh-CHT" altLang="en-US" sz="1200" b="0" i="0" u="sng" kern="1200" dirty="0" smtClean="0">
                <a:solidFill>
                  <a:schemeClr val="tx1"/>
                </a:solidFill>
                <a:effectLst/>
                <a:latin typeface="+mn-lt"/>
                <a:ea typeface="+mn-ea"/>
                <a:cs typeface="+mn-cs"/>
              </a:rPr>
              <a:t>古實</a:t>
            </a:r>
            <a:r>
              <a:rPr lang="zh-CHT" altLang="en-US" sz="1200" b="0" i="0" kern="1200" dirty="0" smtClean="0">
                <a:solidFill>
                  <a:schemeClr val="tx1"/>
                </a:solidFill>
                <a:effectLst/>
                <a:latin typeface="+mn-lt"/>
                <a:ea typeface="+mn-ea"/>
                <a:cs typeface="+mn-cs"/>
              </a:rPr>
              <a:t>女子就毀謗他， </a:t>
            </a:r>
            <a:r>
              <a:rPr lang="en-US" altLang="zh-CHT" sz="1200" b="1" i="0" kern="1200" baseline="30000" dirty="0" smtClean="0">
                <a:solidFill>
                  <a:schemeClr val="tx1"/>
                </a:solidFill>
                <a:effectLst/>
                <a:latin typeface="+mn-lt"/>
                <a:ea typeface="+mn-ea"/>
                <a:cs typeface="+mn-cs"/>
              </a:rPr>
              <a:t>2 </a:t>
            </a:r>
            <a:r>
              <a:rPr lang="zh-CHT" altLang="en-US" sz="1200" b="0" i="0" kern="1200" dirty="0" smtClean="0">
                <a:solidFill>
                  <a:schemeClr val="tx1"/>
                </a:solidFill>
                <a:effectLst/>
                <a:latin typeface="+mn-lt"/>
                <a:ea typeface="+mn-ea"/>
                <a:cs typeface="+mn-cs"/>
              </a:rPr>
              <a:t>說：「難道耶和華單與</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說話，不也與我們說話嗎？」這話耶和華聽見了。 </a:t>
            </a:r>
            <a:r>
              <a:rPr lang="en-US" altLang="zh-CHT" sz="1200" b="1" i="0" kern="1200" baseline="30000" dirty="0" smtClean="0">
                <a:solidFill>
                  <a:schemeClr val="tx1"/>
                </a:solidFill>
                <a:effectLst/>
                <a:latin typeface="+mn-lt"/>
                <a:ea typeface="+mn-ea"/>
                <a:cs typeface="+mn-cs"/>
              </a:rPr>
              <a:t>3 </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為人極其謙和，勝過世上的眾人。 </a:t>
            </a:r>
          </a:p>
          <a:p>
            <a:r>
              <a:rPr lang="zh-CHT" altLang="en-US" sz="1200" kern="1200" dirty="0" smtClean="0">
                <a:solidFill>
                  <a:schemeClr val="tx1"/>
                </a:solidFill>
                <a:effectLst/>
                <a:latin typeface="+mn-lt"/>
                <a:ea typeface="+mn-ea"/>
                <a:cs typeface="+mn-cs"/>
              </a:rPr>
              <a:t/>
            </a:r>
            <a:br>
              <a:rPr lang="zh-CHT" altLang="en-US" sz="1200" kern="1200" dirty="0" smtClean="0">
                <a:solidFill>
                  <a:schemeClr val="tx1"/>
                </a:solidFill>
                <a:effectLst/>
                <a:latin typeface="+mn-lt"/>
                <a:ea typeface="+mn-ea"/>
                <a:cs typeface="+mn-cs"/>
              </a:rPr>
            </a:br>
            <a:endParaRPr lang="zh-CHT" altLang="en-US" sz="1200" kern="1200" dirty="0" smtClean="0">
              <a:solidFill>
                <a:schemeClr val="tx1"/>
              </a:solidFill>
              <a:effectLst/>
              <a:latin typeface="+mn-lt"/>
              <a:ea typeface="+mn-ea"/>
              <a:cs typeface="+mn-cs"/>
            </a:endParaRPr>
          </a:p>
          <a:p>
            <a:r>
              <a:rPr lang="en-US" altLang="zh-CHT" sz="1200" b="1" i="0" kern="1200" baseline="30000" dirty="0" smtClean="0">
                <a:solidFill>
                  <a:schemeClr val="tx1"/>
                </a:solidFill>
                <a:effectLst/>
                <a:latin typeface="+mn-lt"/>
                <a:ea typeface="+mn-ea"/>
                <a:cs typeface="+mn-cs"/>
              </a:rPr>
              <a:t>4 </a:t>
            </a:r>
            <a:r>
              <a:rPr lang="zh-CHT" altLang="en-US" sz="1200" b="0" i="0" kern="1200" dirty="0" smtClean="0">
                <a:solidFill>
                  <a:schemeClr val="tx1"/>
                </a:solidFill>
                <a:effectLst/>
                <a:latin typeface="+mn-lt"/>
                <a:ea typeface="+mn-ea"/>
                <a:cs typeface="+mn-cs"/>
              </a:rPr>
              <a:t>耶和華忽然對</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a:t>
            </a:r>
            <a:r>
              <a:rPr lang="zh-CHT" altLang="en-US" sz="1200" b="0" i="0" u="sng" kern="1200" dirty="0" smtClean="0">
                <a:solidFill>
                  <a:schemeClr val="tx1"/>
                </a:solidFill>
                <a:effectLst/>
                <a:latin typeface="+mn-lt"/>
                <a:ea typeface="+mn-ea"/>
                <a:cs typeface="+mn-cs"/>
              </a:rPr>
              <a:t>米利暗</a:t>
            </a:r>
            <a:r>
              <a:rPr lang="zh-CHT" altLang="en-US" sz="1200" b="0" i="0" kern="1200" dirty="0" smtClean="0">
                <a:solidFill>
                  <a:schemeClr val="tx1"/>
                </a:solidFill>
                <a:effectLst/>
                <a:latin typeface="+mn-lt"/>
                <a:ea typeface="+mn-ea"/>
                <a:cs typeface="+mn-cs"/>
              </a:rPr>
              <a:t>說：「你們三個人都出來，到會幕這裡。」他們三個人就出來了。 </a:t>
            </a:r>
            <a:r>
              <a:rPr lang="en-US" altLang="zh-CHT" sz="1200" b="1" i="0" kern="1200" baseline="30000" dirty="0" smtClean="0">
                <a:solidFill>
                  <a:schemeClr val="tx1"/>
                </a:solidFill>
                <a:effectLst/>
                <a:latin typeface="+mn-lt"/>
                <a:ea typeface="+mn-ea"/>
                <a:cs typeface="+mn-cs"/>
              </a:rPr>
              <a:t>5 </a:t>
            </a:r>
            <a:r>
              <a:rPr lang="zh-CHT" altLang="en-US" sz="1200" b="0" i="0" kern="1200" dirty="0" smtClean="0">
                <a:solidFill>
                  <a:schemeClr val="tx1"/>
                </a:solidFill>
                <a:effectLst/>
                <a:latin typeface="+mn-lt"/>
                <a:ea typeface="+mn-ea"/>
                <a:cs typeface="+mn-cs"/>
              </a:rPr>
              <a:t>耶和華在雲柱中降臨，站在會幕門口，召</a:t>
            </a:r>
            <a:r>
              <a:rPr lang="zh-CHT" altLang="en-US" sz="1200" b="0" i="0" u="sng" kern="1200" dirty="0" smtClean="0">
                <a:solidFill>
                  <a:schemeClr val="tx1"/>
                </a:solidFill>
                <a:effectLst/>
                <a:latin typeface="+mn-lt"/>
                <a:ea typeface="+mn-ea"/>
                <a:cs typeface="+mn-cs"/>
              </a:rPr>
              <a:t>亞倫</a:t>
            </a:r>
            <a:r>
              <a:rPr lang="zh-CHT" altLang="en-US" sz="1200" b="0" i="0" kern="1200" dirty="0" smtClean="0">
                <a:solidFill>
                  <a:schemeClr val="tx1"/>
                </a:solidFill>
                <a:effectLst/>
                <a:latin typeface="+mn-lt"/>
                <a:ea typeface="+mn-ea"/>
                <a:cs typeface="+mn-cs"/>
              </a:rPr>
              <a:t>和</a:t>
            </a:r>
            <a:r>
              <a:rPr lang="zh-CHT" altLang="en-US" sz="1200" b="0" i="0" u="sng" kern="1200" dirty="0" smtClean="0">
                <a:solidFill>
                  <a:schemeClr val="tx1"/>
                </a:solidFill>
                <a:effectLst/>
                <a:latin typeface="+mn-lt"/>
                <a:ea typeface="+mn-ea"/>
                <a:cs typeface="+mn-cs"/>
              </a:rPr>
              <a:t>米利暗</a:t>
            </a:r>
            <a:r>
              <a:rPr lang="zh-CHT" altLang="en-US" sz="1200" b="0" i="0" kern="1200" dirty="0" smtClean="0">
                <a:solidFill>
                  <a:schemeClr val="tx1"/>
                </a:solidFill>
                <a:effectLst/>
                <a:latin typeface="+mn-lt"/>
                <a:ea typeface="+mn-ea"/>
                <a:cs typeface="+mn-cs"/>
              </a:rPr>
              <a:t>，二人就出來了。 </a:t>
            </a:r>
            <a:r>
              <a:rPr lang="en-US" altLang="zh-CHT" sz="1200" b="1" i="0" kern="1200" baseline="30000" dirty="0" smtClean="0">
                <a:solidFill>
                  <a:schemeClr val="tx1"/>
                </a:solidFill>
                <a:effectLst/>
                <a:latin typeface="+mn-lt"/>
                <a:ea typeface="+mn-ea"/>
                <a:cs typeface="+mn-cs"/>
              </a:rPr>
              <a:t>6 </a:t>
            </a:r>
            <a:r>
              <a:rPr lang="zh-CHT" altLang="en-US" sz="1200" b="0" i="0" kern="1200" dirty="0" smtClean="0">
                <a:solidFill>
                  <a:schemeClr val="tx1"/>
                </a:solidFill>
                <a:effectLst/>
                <a:latin typeface="+mn-lt"/>
                <a:ea typeface="+mn-ea"/>
                <a:cs typeface="+mn-cs"/>
              </a:rPr>
              <a:t>耶和華說：「你們且聽我的話，你們中間若有先知，我耶和華必在異象中向他顯現，在夢中與他說話。 </a:t>
            </a:r>
            <a:r>
              <a:rPr lang="en-US" altLang="zh-CHT" sz="1200" b="1" i="0" kern="1200" baseline="30000" dirty="0" smtClean="0">
                <a:solidFill>
                  <a:schemeClr val="tx1"/>
                </a:solidFill>
                <a:effectLst/>
                <a:latin typeface="+mn-lt"/>
                <a:ea typeface="+mn-ea"/>
                <a:cs typeface="+mn-cs"/>
              </a:rPr>
              <a:t>7 </a:t>
            </a:r>
            <a:r>
              <a:rPr lang="zh-CHT" altLang="en-US" sz="1200" b="0" i="0" kern="1200" dirty="0" smtClean="0">
                <a:solidFill>
                  <a:schemeClr val="tx1"/>
                </a:solidFill>
                <a:effectLst/>
                <a:latin typeface="+mn-lt"/>
                <a:ea typeface="+mn-ea"/>
                <a:cs typeface="+mn-cs"/>
              </a:rPr>
              <a:t>我的僕人</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不是這樣，他是在我全家盡忠的， </a:t>
            </a:r>
            <a:r>
              <a:rPr lang="en-US" altLang="zh-CHT" sz="1200" b="1" i="0" kern="1200" baseline="30000" dirty="0" smtClean="0">
                <a:solidFill>
                  <a:schemeClr val="tx1"/>
                </a:solidFill>
                <a:effectLst/>
                <a:latin typeface="+mn-lt"/>
                <a:ea typeface="+mn-ea"/>
                <a:cs typeface="+mn-cs"/>
              </a:rPr>
              <a:t>8 </a:t>
            </a:r>
            <a:r>
              <a:rPr lang="zh-CHT" altLang="en-US" sz="1200" b="0" i="0" kern="1200" dirty="0" smtClean="0">
                <a:solidFill>
                  <a:schemeClr val="tx1"/>
                </a:solidFill>
                <a:effectLst/>
                <a:latin typeface="+mn-lt"/>
                <a:ea typeface="+mn-ea"/>
                <a:cs typeface="+mn-cs"/>
              </a:rPr>
              <a:t>我要與他面對面說話，乃是明說，不用謎語，並且他必見我的形象。你們毀謗我的僕人</a:t>
            </a:r>
            <a:r>
              <a:rPr lang="zh-CHT" altLang="en-US" sz="1200" b="0" i="0" u="sng" kern="1200" dirty="0" smtClean="0">
                <a:solidFill>
                  <a:schemeClr val="tx1"/>
                </a:solidFill>
                <a:effectLst/>
                <a:latin typeface="+mn-lt"/>
                <a:ea typeface="+mn-ea"/>
                <a:cs typeface="+mn-cs"/>
              </a:rPr>
              <a:t>摩西</a:t>
            </a:r>
            <a:r>
              <a:rPr lang="zh-CHT" altLang="en-US" sz="1200" b="0" i="0" kern="1200" dirty="0" smtClean="0">
                <a:solidFill>
                  <a:schemeClr val="tx1"/>
                </a:solidFill>
                <a:effectLst/>
                <a:latin typeface="+mn-lt"/>
                <a:ea typeface="+mn-ea"/>
                <a:cs typeface="+mn-cs"/>
              </a:rPr>
              <a:t>，為何不懼怕呢？」 </a:t>
            </a:r>
            <a:r>
              <a:rPr lang="en-US" altLang="zh-CHT" sz="1200" b="1" i="0" kern="1200" baseline="30000" dirty="0" smtClean="0">
                <a:solidFill>
                  <a:schemeClr val="tx1"/>
                </a:solidFill>
                <a:effectLst/>
                <a:latin typeface="+mn-lt"/>
                <a:ea typeface="+mn-ea"/>
                <a:cs typeface="+mn-cs"/>
              </a:rPr>
              <a:t>9 </a:t>
            </a:r>
            <a:r>
              <a:rPr lang="zh-CHT" altLang="en-US" sz="1200" b="0" i="0" kern="1200" dirty="0" smtClean="0">
                <a:solidFill>
                  <a:schemeClr val="tx1"/>
                </a:solidFill>
                <a:effectLst/>
                <a:latin typeface="+mn-lt"/>
                <a:ea typeface="+mn-ea"/>
                <a:cs typeface="+mn-cs"/>
              </a:rPr>
              <a:t>耶和華就向他們二人發怒而去。</a:t>
            </a:r>
          </a:p>
          <a:p>
            <a:r>
              <a:rPr lang="en-US" altLang="zh-CHT" sz="1200" b="1" kern="1200" baseline="30000" dirty="0" smtClean="0">
                <a:solidFill>
                  <a:schemeClr val="tx1"/>
                </a:solidFill>
                <a:effectLst/>
                <a:latin typeface="+mn-lt"/>
                <a:ea typeface="+mn-ea"/>
                <a:cs typeface="+mn-cs"/>
              </a:rPr>
              <a:t>24 </a:t>
            </a:r>
            <a:r>
              <a:rPr lang="zh-CHT" altLang="en-US" sz="1200" u="sng" kern="1200" dirty="0" smtClean="0">
                <a:solidFill>
                  <a:schemeClr val="tx1"/>
                </a:solidFill>
                <a:effectLst/>
                <a:latin typeface="+mn-lt"/>
                <a:ea typeface="+mn-ea"/>
                <a:cs typeface="+mn-cs"/>
              </a:rPr>
              <a:t>摩西</a:t>
            </a:r>
            <a:r>
              <a:rPr lang="zh-CHT" altLang="en-US" sz="1200" kern="1200" dirty="0" smtClean="0">
                <a:solidFill>
                  <a:schemeClr val="tx1"/>
                </a:solidFill>
                <a:effectLst/>
                <a:latin typeface="+mn-lt"/>
                <a:ea typeface="+mn-ea"/>
                <a:cs typeface="+mn-cs"/>
              </a:rPr>
              <a:t>因著信，長大了就不肯稱為法老女兒之子。 </a:t>
            </a:r>
            <a:r>
              <a:rPr lang="en-US" altLang="zh-CHT" sz="1200" b="1" kern="1200" baseline="300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他寧可和神的百姓同受苦害，也不願暫時享受罪中之樂。 </a:t>
            </a:r>
            <a:r>
              <a:rPr lang="en-US" altLang="zh-CHT" sz="1200" b="1" kern="1200" baseline="300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他看為基督受的凌辱比</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的財物更寶貴，因他想望所要得的賞賜。 </a:t>
            </a:r>
            <a:r>
              <a:rPr lang="en-US" altLang="zh-CHT" sz="1200" b="1" kern="1200" baseline="30000" dirty="0" smtClean="0">
                <a:solidFill>
                  <a:schemeClr val="tx1"/>
                </a:solidFill>
                <a:effectLst/>
                <a:latin typeface="+mn-lt"/>
                <a:ea typeface="+mn-ea"/>
                <a:cs typeface="+mn-cs"/>
              </a:rPr>
              <a:t>27 </a:t>
            </a:r>
            <a:r>
              <a:rPr lang="zh-CHT" altLang="en-US" sz="1200" kern="1200" dirty="0" smtClean="0">
                <a:solidFill>
                  <a:schemeClr val="tx1"/>
                </a:solidFill>
                <a:effectLst/>
                <a:latin typeface="+mn-lt"/>
                <a:ea typeface="+mn-ea"/>
                <a:cs typeface="+mn-cs"/>
              </a:rPr>
              <a:t>他因著信，就離開</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，不怕王怒；因為他恆心忍耐，如同看見那不能看見的主。 </a:t>
            </a:r>
            <a:r>
              <a:rPr lang="en-US" altLang="zh-CHT" sz="1200" b="1" kern="1200" baseline="30000" dirty="0" smtClean="0">
                <a:solidFill>
                  <a:schemeClr val="tx1"/>
                </a:solidFill>
                <a:effectLst/>
                <a:latin typeface="+mn-lt"/>
                <a:ea typeface="+mn-ea"/>
                <a:cs typeface="+mn-cs"/>
              </a:rPr>
              <a:t>28 </a:t>
            </a:r>
            <a:r>
              <a:rPr lang="zh-CHT" altLang="en-US" sz="1200" kern="1200" dirty="0" smtClean="0">
                <a:solidFill>
                  <a:schemeClr val="tx1"/>
                </a:solidFill>
                <a:effectLst/>
                <a:latin typeface="+mn-lt"/>
                <a:ea typeface="+mn-ea"/>
                <a:cs typeface="+mn-cs"/>
              </a:rPr>
              <a:t>他因著信，就守逾越節，行灑血的禮，免得那滅長子的臨近</a:t>
            </a:r>
            <a:r>
              <a:rPr lang="zh-CHT" altLang="en-US" sz="1200" u="sng" kern="1200" dirty="0" smtClean="0">
                <a:solidFill>
                  <a:schemeClr val="tx1"/>
                </a:solidFill>
                <a:effectLst/>
                <a:latin typeface="+mn-lt"/>
                <a:ea typeface="+mn-ea"/>
                <a:cs typeface="+mn-cs"/>
              </a:rPr>
              <a:t>以色列</a:t>
            </a:r>
            <a:r>
              <a:rPr lang="zh-CHT" altLang="en-US" sz="1200" kern="1200" dirty="0" smtClean="0">
                <a:solidFill>
                  <a:schemeClr val="tx1"/>
                </a:solidFill>
                <a:effectLst/>
                <a:latin typeface="+mn-lt"/>
                <a:ea typeface="+mn-ea"/>
                <a:cs typeface="+mn-cs"/>
              </a:rPr>
              <a:t>人。</a:t>
            </a:r>
          </a:p>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19</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21</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36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23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zh-CN" altLang="en-US" sz="3200" dirty="0" smtClean="0">
                <a:solidFill>
                  <a:srgbClr val="FFFFFF"/>
                </a:solidFill>
              </a:rPr>
              <a:t>以弗所書</a:t>
            </a:r>
            <a:r>
              <a:rPr lang="en-US" altLang="zh-CN" sz="3200" dirty="0" smtClean="0">
                <a:solidFill>
                  <a:srgbClr val="FFFFFF"/>
                </a:solidFill>
              </a:rPr>
              <a:t>4:4 </a:t>
            </a:r>
            <a:r>
              <a:rPr lang="zh-CN" altLang="en-US" sz="3200" dirty="0" smtClean="0">
                <a:solidFill>
                  <a:srgbClr val="FFFFFF"/>
                </a:solidFill>
              </a:rPr>
              <a:t>身體只有一個，聖靈只有一個，正如你們蒙召同有一個指望； </a:t>
            </a:r>
            <a:r>
              <a:rPr lang="en-US" altLang="zh-CN" sz="3200" dirty="0" smtClean="0">
                <a:solidFill>
                  <a:srgbClr val="FFFFFF"/>
                </a:solidFill>
              </a:rPr>
              <a:t>5 </a:t>
            </a:r>
            <a:r>
              <a:rPr lang="zh-CN" altLang="en-US" sz="3200" dirty="0" smtClean="0">
                <a:solidFill>
                  <a:srgbClr val="FFFFFF"/>
                </a:solidFill>
              </a:rPr>
              <a:t>一主，一信，一洗， </a:t>
            </a:r>
            <a:r>
              <a:rPr lang="en-US" altLang="zh-CN" sz="3200" dirty="0" smtClean="0">
                <a:solidFill>
                  <a:srgbClr val="FFFFFF"/>
                </a:solidFill>
              </a:rPr>
              <a:t>6 </a:t>
            </a:r>
            <a:r>
              <a:rPr lang="zh-CN" altLang="en-US" sz="3200" dirty="0" smtClean="0">
                <a:solidFill>
                  <a:srgbClr val="FFFFFF"/>
                </a:solidFill>
              </a:rPr>
              <a:t>一神，就是眾人的父，超乎眾人之上，貫乎眾人之中，也住在眾人之內。 </a:t>
            </a:r>
            <a:r>
              <a:rPr lang="en-US" altLang="zh-CN" sz="3200" dirty="0" smtClean="0">
                <a:solidFill>
                  <a:srgbClr val="FFFFFF"/>
                </a:solidFill>
              </a:rPr>
              <a:t>7 </a:t>
            </a:r>
            <a:r>
              <a:rPr lang="zh-CN" altLang="en-US" sz="3200" dirty="0" smtClean="0">
                <a:solidFill>
                  <a:srgbClr val="FFFFFF"/>
                </a:solidFill>
              </a:rPr>
              <a:t>我們各人蒙恩，都是照基督所量給各人的恩賜。</a:t>
            </a:r>
            <a:endParaRPr lang="en-US" altLang="zh-CN" sz="3200" dirty="0" smtClean="0">
              <a:solidFill>
                <a:srgbClr val="FFFFFF"/>
              </a:solidFill>
            </a:endParaRPr>
          </a:p>
          <a:p>
            <a:pPr marL="0" lvl="1">
              <a:defRPr/>
            </a:pPr>
            <a:r>
              <a:rPr lang="zh-CN" altLang="en-US" sz="3200" dirty="0" smtClean="0">
                <a:solidFill>
                  <a:srgbClr val="FFFFFF"/>
                </a:solidFill>
              </a:rPr>
              <a:t>哥林多前書</a:t>
            </a:r>
            <a:r>
              <a:rPr lang="en-US" altLang="zh-CN" sz="3200" dirty="0" smtClean="0">
                <a:solidFill>
                  <a:srgbClr val="FFFFFF"/>
                </a:solidFill>
              </a:rPr>
              <a:t>7:23 </a:t>
            </a:r>
            <a:r>
              <a:rPr lang="zh-CN" altLang="en-US" sz="3200" dirty="0" smtClean="0">
                <a:solidFill>
                  <a:srgbClr val="FFFFFF"/>
                </a:solidFill>
              </a:rPr>
              <a:t>你們是重價買來的，不要做人的奴僕。</a:t>
            </a:r>
            <a:endParaRPr lang="en-US" altLang="zh-CN" sz="3200" dirty="0" smtClean="0">
              <a:solidFill>
                <a:srgbClr val="FFFFFF"/>
              </a:solidFill>
            </a:endParaRPr>
          </a:p>
          <a:p>
            <a:pPr marL="0" lvl="1">
              <a:defRPr/>
            </a:pPr>
            <a:r>
              <a:rPr lang="en-US" altLang="zh-CN" sz="3200" dirty="0" smtClean="0">
                <a:solidFill>
                  <a:srgbClr val="FFFFFF"/>
                </a:solidFill>
              </a:rPr>
              <a:t>11:23 </a:t>
            </a:r>
            <a:r>
              <a:rPr lang="zh-CN" altLang="en-US" sz="3200" dirty="0" smtClean="0">
                <a:solidFill>
                  <a:srgbClr val="FFFFFF"/>
                </a:solidFill>
              </a:rPr>
              <a:t>我當日傳給你們的，原是從主領受的，就是主耶穌被賣的那一夜，拿起餅來， </a:t>
            </a:r>
            <a:r>
              <a:rPr lang="en-US" altLang="zh-CN" sz="3200" dirty="0" smtClean="0">
                <a:solidFill>
                  <a:srgbClr val="FFFFFF"/>
                </a:solidFill>
              </a:rPr>
              <a:t>24 </a:t>
            </a:r>
            <a:r>
              <a:rPr lang="zh-CN" altLang="en-US" sz="3200" dirty="0" smtClean="0">
                <a:solidFill>
                  <a:srgbClr val="FFFFFF"/>
                </a:solidFill>
              </a:rPr>
              <a:t>祝謝了，就掰開，說：「這是我的身體，為你們捨</a:t>
            </a:r>
            <a:r>
              <a:rPr lang="en-US" altLang="zh-CN" sz="3200" dirty="0" smtClean="0">
                <a:solidFill>
                  <a:srgbClr val="FFFFFF"/>
                </a:solidFill>
              </a:rPr>
              <a:t>[b]</a:t>
            </a:r>
            <a:r>
              <a:rPr lang="zh-CN" altLang="en-US" sz="3200" dirty="0" smtClean="0">
                <a:solidFill>
                  <a:srgbClr val="FFFFFF"/>
                </a:solidFill>
              </a:rPr>
              <a:t>的。你們應當如此行，為的是記念我。」 </a:t>
            </a:r>
            <a:r>
              <a:rPr lang="en-US" altLang="zh-CN" sz="3200" dirty="0" smtClean="0">
                <a:solidFill>
                  <a:srgbClr val="FFFFFF"/>
                </a:solidFill>
              </a:rPr>
              <a:t>25 </a:t>
            </a:r>
            <a:r>
              <a:rPr lang="zh-CN" altLang="en-US" sz="3200" dirty="0" smtClean="0">
                <a:solidFill>
                  <a:srgbClr val="FFFFFF"/>
                </a:solidFill>
              </a:rPr>
              <a:t>飯後，也照樣拿起杯來，說：「這杯是用我的血所立的新約。你們每逢喝的時候，要如此行，為的是記念我。」 </a:t>
            </a:r>
            <a:r>
              <a:rPr lang="en-US" altLang="zh-CN" sz="3200" dirty="0" smtClean="0">
                <a:solidFill>
                  <a:srgbClr val="FFFFFF"/>
                </a:solidFill>
              </a:rPr>
              <a:t>26 </a:t>
            </a:r>
            <a:r>
              <a:rPr lang="zh-CN" altLang="en-US" sz="3200" dirty="0" smtClean="0">
                <a:solidFill>
                  <a:srgbClr val="FFFFFF"/>
                </a:solidFill>
              </a:rPr>
              <a:t>你們每逢吃這餅、喝這杯，是表明主的死，直等到他來。 </a:t>
            </a:r>
            <a:r>
              <a:rPr lang="en-US" altLang="zh-CN" sz="3200" dirty="0" smtClean="0">
                <a:solidFill>
                  <a:srgbClr val="FFFFFF"/>
                </a:solidFill>
              </a:rPr>
              <a:t>27 </a:t>
            </a:r>
            <a:r>
              <a:rPr lang="zh-CN" altLang="en-US" sz="3200" dirty="0" smtClean="0">
                <a:solidFill>
                  <a:srgbClr val="FFFFFF"/>
                </a:solidFill>
              </a:rPr>
              <a:t>所以，無論何人，不按理吃主的餅、喝主的杯，就是干犯主的身、主的血了。 </a:t>
            </a:r>
            <a:r>
              <a:rPr lang="en-US" altLang="zh-CN" sz="3200" dirty="0" smtClean="0">
                <a:solidFill>
                  <a:srgbClr val="FFFFFF"/>
                </a:solidFill>
              </a:rPr>
              <a:t>28 </a:t>
            </a:r>
            <a:r>
              <a:rPr lang="zh-CN" altLang="en-US" sz="3200" dirty="0" smtClean="0">
                <a:solidFill>
                  <a:srgbClr val="FFFFFF"/>
                </a:solidFill>
              </a:rPr>
              <a:t>人應當自己省察，然後吃這餅、喝這杯。 </a:t>
            </a:r>
            <a:r>
              <a:rPr lang="en-US" altLang="zh-CN" sz="3200" dirty="0" smtClean="0">
                <a:solidFill>
                  <a:srgbClr val="FFFFFF"/>
                </a:solidFill>
              </a:rPr>
              <a:t>29 </a:t>
            </a:r>
            <a:r>
              <a:rPr lang="zh-CN" altLang="en-US" sz="3200" dirty="0" smtClean="0">
                <a:solidFill>
                  <a:srgbClr val="FFFFFF"/>
                </a:solidFill>
              </a:rPr>
              <a:t>因為人吃喝，若不分辨是主的身體，就是吃喝自己的罪了</a:t>
            </a:r>
            <a:endParaRPr lang="en-US" altLang="zh-CN" sz="3200" dirty="0" smtClean="0">
              <a:solidFill>
                <a:srgbClr val="FFFFFF"/>
              </a:solidFill>
            </a:endParaRPr>
          </a:p>
          <a:p>
            <a:pPr marL="0" lvl="1">
              <a:defRPr/>
            </a:pPr>
            <a:r>
              <a:rPr lang="zh-CN" altLang="en-US" sz="3200" dirty="0" smtClean="0">
                <a:solidFill>
                  <a:srgbClr val="FFFFFF"/>
                </a:solidFill>
              </a:rPr>
              <a:t>（神的供应）</a:t>
            </a:r>
            <a:endParaRPr lang="en-US" altLang="zh-CN" sz="3200" dirty="0" smtClean="0">
              <a:solidFill>
                <a:srgbClr val="FFFFFF"/>
              </a:solidFill>
            </a:endParaRPr>
          </a:p>
          <a:p>
            <a:pPr marL="0" lvl="1">
              <a:defRPr/>
            </a:pPr>
            <a:r>
              <a:rPr lang="zh-CN" altLang="en-US" sz="3200" dirty="0" smtClean="0">
                <a:solidFill>
                  <a:srgbClr val="FFFFFF"/>
                </a:solidFill>
              </a:rPr>
              <a:t>约翰</a:t>
            </a:r>
            <a:r>
              <a:rPr lang="en-US" altLang="zh-CN" sz="3200" dirty="0" smtClean="0">
                <a:solidFill>
                  <a:srgbClr val="FFFFFF"/>
                </a:solidFill>
              </a:rPr>
              <a:t>6:</a:t>
            </a:r>
            <a:r>
              <a:rPr lang="en-US" altLang="zh-TW" sz="3200" dirty="0" smtClean="0">
                <a:solidFill>
                  <a:srgbClr val="FFFFFF"/>
                </a:solidFill>
              </a:rPr>
              <a:t>35 </a:t>
            </a:r>
            <a:r>
              <a:rPr lang="zh-TW" altLang="en-US" sz="3200" dirty="0" smtClean="0">
                <a:solidFill>
                  <a:srgbClr val="FFFFFF"/>
                </a:solidFill>
              </a:rPr>
              <a:t>耶稣说：“我就是生命的粮。到我这里来的，必定不饿；信我的，永远不渴。 </a:t>
            </a:r>
            <a:r>
              <a:rPr lang="en-US" altLang="zh-TW" sz="3200" dirty="0" smtClean="0">
                <a:solidFill>
                  <a:srgbClr val="FFFFFF"/>
                </a:solidFill>
              </a:rPr>
              <a:t>36 </a:t>
            </a:r>
            <a:r>
              <a:rPr lang="zh-TW" altLang="en-US" sz="3200" dirty="0" smtClean="0">
                <a:solidFill>
                  <a:srgbClr val="FFFFFF"/>
                </a:solidFill>
              </a:rPr>
              <a:t>只是我对你们说过，你们已经看见我，还是不信。 </a:t>
            </a:r>
            <a:r>
              <a:rPr lang="en-US" altLang="zh-TW" sz="3200" dirty="0" smtClean="0">
                <a:solidFill>
                  <a:srgbClr val="FFFFFF"/>
                </a:solidFill>
              </a:rPr>
              <a:t>37 </a:t>
            </a:r>
            <a:r>
              <a:rPr lang="zh-TW" altLang="en-US" sz="3200" dirty="0" smtClean="0">
                <a:solidFill>
                  <a:srgbClr val="FFFFFF"/>
                </a:solidFill>
              </a:rPr>
              <a:t>凡父所赐给我的人，必到我这里来；到我这里来的，我总不丢弃他。 </a:t>
            </a:r>
            <a:r>
              <a:rPr lang="en-US" altLang="zh-TW" sz="3200" dirty="0" smtClean="0">
                <a:solidFill>
                  <a:srgbClr val="FFFFFF"/>
                </a:solidFill>
              </a:rPr>
              <a:t>38 </a:t>
            </a:r>
            <a:r>
              <a:rPr lang="zh-TW" altLang="en-US" sz="3200" dirty="0" smtClean="0">
                <a:solidFill>
                  <a:srgbClr val="FFFFFF"/>
                </a:solidFill>
              </a:rPr>
              <a:t>因为我从天上降下来，不是要按自己的意思行，乃是要按那差我来者的意思行。 </a:t>
            </a:r>
            <a:r>
              <a:rPr lang="en-US" altLang="zh-TW" sz="3200" dirty="0" smtClean="0">
                <a:solidFill>
                  <a:srgbClr val="FFFFFF"/>
                </a:solidFill>
              </a:rPr>
              <a:t>39 </a:t>
            </a:r>
            <a:r>
              <a:rPr lang="zh-TW" altLang="en-US" sz="3200" dirty="0" smtClean="0">
                <a:solidFill>
                  <a:srgbClr val="FFFFFF"/>
                </a:solidFill>
              </a:rPr>
              <a:t>差我来者的意思就是：他所赐给我的，叫我一个也不失落，在末日却叫他复活。 </a:t>
            </a:r>
            <a:r>
              <a:rPr lang="en-US" altLang="zh-TW" sz="3200" dirty="0" smtClean="0">
                <a:solidFill>
                  <a:srgbClr val="FFFFFF"/>
                </a:solidFill>
              </a:rPr>
              <a:t>40 </a:t>
            </a:r>
            <a:r>
              <a:rPr lang="zh-TW" altLang="en-US" sz="3200" dirty="0" smtClean="0">
                <a:solidFill>
                  <a:srgbClr val="FFFFFF"/>
                </a:solidFill>
              </a:rPr>
              <a:t>因为我父的意思是叫一切见子而信的人得永生，并且在末日我要叫他复活。” 犹太人议论主 </a:t>
            </a:r>
            <a:r>
              <a:rPr lang="en-US" altLang="zh-TW" sz="3200" dirty="0" smtClean="0">
                <a:solidFill>
                  <a:srgbClr val="FFFFFF"/>
                </a:solidFill>
              </a:rPr>
              <a:t>41 </a:t>
            </a:r>
            <a:r>
              <a:rPr lang="zh-TW" altLang="en-US" sz="3200" dirty="0" smtClean="0">
                <a:solidFill>
                  <a:srgbClr val="FFFFFF"/>
                </a:solidFill>
              </a:rPr>
              <a:t>犹太人因为耶稣说“我是从天上降下来的粮”，就私下议论他， </a:t>
            </a:r>
            <a:r>
              <a:rPr lang="en-US" altLang="zh-TW" sz="3200" dirty="0" smtClean="0">
                <a:solidFill>
                  <a:srgbClr val="FFFFFF"/>
                </a:solidFill>
              </a:rPr>
              <a:t>42 </a:t>
            </a:r>
            <a:r>
              <a:rPr lang="zh-TW" altLang="en-US" sz="3200" dirty="0" smtClean="0">
                <a:solidFill>
                  <a:srgbClr val="FFFFFF"/>
                </a:solidFill>
              </a:rPr>
              <a:t>说：“这不是约瑟的儿子耶稣吗？他的父母我们岂不认得吗？他如今怎么说‘我是从天上降下来的’呢？” </a:t>
            </a:r>
            <a:r>
              <a:rPr lang="en-US" altLang="zh-TW" sz="3200" dirty="0" smtClean="0">
                <a:solidFill>
                  <a:srgbClr val="FFFFFF"/>
                </a:solidFill>
              </a:rPr>
              <a:t>43 </a:t>
            </a:r>
            <a:r>
              <a:rPr lang="zh-TW" altLang="en-US" sz="3200" dirty="0" smtClean="0">
                <a:solidFill>
                  <a:srgbClr val="FFFFFF"/>
                </a:solidFill>
              </a:rPr>
              <a:t>耶稣回答说：“你们不要大家议论。 </a:t>
            </a:r>
            <a:r>
              <a:rPr lang="en-US" altLang="zh-TW" sz="3200" dirty="0" smtClean="0">
                <a:solidFill>
                  <a:srgbClr val="FFFFFF"/>
                </a:solidFill>
              </a:rPr>
              <a:t>44 </a:t>
            </a:r>
            <a:r>
              <a:rPr lang="zh-TW" altLang="en-US" sz="3200" dirty="0" smtClean="0">
                <a:solidFill>
                  <a:srgbClr val="FFFFFF"/>
                </a:solidFill>
              </a:rPr>
              <a:t>若不是差我来的父吸引人，就没有能到我这里来的；到我这里来的，在末日我要叫他复活。 </a:t>
            </a:r>
            <a:r>
              <a:rPr lang="en-US" altLang="zh-TW" sz="3200" dirty="0" smtClean="0">
                <a:solidFill>
                  <a:srgbClr val="FFFFFF"/>
                </a:solidFill>
              </a:rPr>
              <a:t>45 </a:t>
            </a:r>
            <a:r>
              <a:rPr lang="zh-TW" altLang="en-US" sz="3200" dirty="0" smtClean="0">
                <a:solidFill>
                  <a:srgbClr val="FFFFFF"/>
                </a:solidFill>
              </a:rPr>
              <a:t>在先知书上写着说：‘他们都要蒙神的教训。’凡听见父之教训又学习的，就到我这里来。 </a:t>
            </a:r>
            <a:r>
              <a:rPr lang="en-US" altLang="zh-TW" sz="3200" dirty="0" smtClean="0">
                <a:solidFill>
                  <a:srgbClr val="FFFFFF"/>
                </a:solidFill>
              </a:rPr>
              <a:t>46 </a:t>
            </a:r>
            <a:r>
              <a:rPr lang="zh-TW" altLang="en-US" sz="3200" dirty="0" smtClean="0">
                <a:solidFill>
                  <a:srgbClr val="FFFFFF"/>
                </a:solidFill>
              </a:rPr>
              <a:t>这不是说有人看见过父，唯独从神来的，他看见过父。 </a:t>
            </a:r>
            <a:r>
              <a:rPr lang="en-US" altLang="zh-TW" sz="3200" dirty="0" smtClean="0">
                <a:solidFill>
                  <a:srgbClr val="FFFFFF"/>
                </a:solidFill>
              </a:rPr>
              <a:t>47 </a:t>
            </a:r>
            <a:r>
              <a:rPr lang="zh-TW" altLang="en-US" sz="3200" dirty="0" smtClean="0">
                <a:solidFill>
                  <a:srgbClr val="FFFFFF"/>
                </a:solidFill>
              </a:rPr>
              <a:t>我实实在在地告诉你们：信的人有永生。 </a:t>
            </a:r>
            <a:r>
              <a:rPr lang="en-US" altLang="zh-TW" sz="3200" dirty="0" smtClean="0">
                <a:solidFill>
                  <a:srgbClr val="FFFFFF"/>
                </a:solidFill>
              </a:rPr>
              <a:t>48 </a:t>
            </a:r>
            <a:r>
              <a:rPr lang="zh-TW" altLang="en-US" sz="3200" dirty="0" smtClean="0">
                <a:solidFill>
                  <a:srgbClr val="FFFFFF"/>
                </a:solidFill>
              </a:rPr>
              <a:t>我就是生命的粮。 </a:t>
            </a:r>
            <a:r>
              <a:rPr lang="en-US" altLang="zh-TW" sz="3200" dirty="0" smtClean="0">
                <a:solidFill>
                  <a:srgbClr val="FFFFFF"/>
                </a:solidFill>
              </a:rPr>
              <a:t>49 </a:t>
            </a:r>
            <a:r>
              <a:rPr lang="zh-TW" altLang="en-US" sz="3200" dirty="0" smtClean="0">
                <a:solidFill>
                  <a:srgbClr val="FFFFFF"/>
                </a:solidFill>
              </a:rPr>
              <a:t>你们的祖宗在旷野吃过吗哪，还是死了； </a:t>
            </a:r>
            <a:r>
              <a:rPr lang="en-US" altLang="zh-TW" sz="3200" dirty="0" smtClean="0">
                <a:solidFill>
                  <a:srgbClr val="FFFFFF"/>
                </a:solidFill>
              </a:rPr>
              <a:t>50 </a:t>
            </a:r>
            <a:r>
              <a:rPr lang="zh-TW" altLang="en-US" sz="3200" dirty="0" smtClean="0">
                <a:solidFill>
                  <a:srgbClr val="FFFFFF"/>
                </a:solidFill>
              </a:rPr>
              <a:t>这是从天上降下来的粮，叫人吃了就不死。 </a:t>
            </a:r>
            <a:r>
              <a:rPr lang="en-US" altLang="zh-TW" sz="3200" dirty="0" smtClean="0">
                <a:solidFill>
                  <a:srgbClr val="FFFFFF"/>
                </a:solidFill>
              </a:rPr>
              <a:t>51 </a:t>
            </a:r>
            <a:r>
              <a:rPr lang="zh-TW" altLang="en-US" sz="3200" dirty="0" smtClean="0">
                <a:solidFill>
                  <a:srgbClr val="FFFFFF"/>
                </a:solidFill>
              </a:rPr>
              <a:t>我是从天上降下来生命的粮，人若吃这粮，就必永远活着。我所要赐的粮就是我的肉，为世人之生命所赐的。” </a:t>
            </a:r>
            <a:r>
              <a:rPr lang="en-US" altLang="zh-TW" sz="3200" dirty="0" smtClean="0">
                <a:solidFill>
                  <a:srgbClr val="FFFFFF"/>
                </a:solidFill>
              </a:rPr>
              <a:t>52 </a:t>
            </a:r>
            <a:r>
              <a:rPr lang="zh-TW" altLang="en-US" sz="3200" dirty="0" smtClean="0">
                <a:solidFill>
                  <a:srgbClr val="FFFFFF"/>
                </a:solidFill>
              </a:rPr>
              <a:t>因此，犹太人彼此争论说：“这个人怎能把他的肉给我们吃呢？” </a:t>
            </a:r>
            <a:r>
              <a:rPr lang="en-US" altLang="zh-TW" sz="3200" dirty="0" smtClean="0">
                <a:solidFill>
                  <a:srgbClr val="FFFFFF"/>
                </a:solidFill>
              </a:rPr>
              <a:t>53 </a:t>
            </a:r>
            <a:r>
              <a:rPr lang="zh-TW" altLang="en-US" sz="3200" dirty="0" smtClean="0">
                <a:solidFill>
                  <a:srgbClr val="FFFFFF"/>
                </a:solidFill>
              </a:rPr>
              <a:t>耶稣说：“我实实在在地告诉你们：你们若不吃人子的肉，不喝人子的血，就没有生命在你们里面。 </a:t>
            </a:r>
            <a:r>
              <a:rPr lang="en-US" altLang="zh-TW" sz="3200" dirty="0" smtClean="0">
                <a:solidFill>
                  <a:srgbClr val="FFFFFF"/>
                </a:solidFill>
              </a:rPr>
              <a:t>54 </a:t>
            </a:r>
            <a:r>
              <a:rPr lang="zh-TW" altLang="en-US" sz="3200" dirty="0" smtClean="0">
                <a:solidFill>
                  <a:srgbClr val="FFFFFF"/>
                </a:solidFill>
              </a:rPr>
              <a:t>吃我肉、喝我血的人就有永生，在末日我要叫他复活。 </a:t>
            </a:r>
            <a:r>
              <a:rPr lang="en-US" altLang="zh-TW" sz="3200" dirty="0" smtClean="0">
                <a:solidFill>
                  <a:srgbClr val="FFFFFF"/>
                </a:solidFill>
              </a:rPr>
              <a:t>55 </a:t>
            </a:r>
            <a:r>
              <a:rPr lang="zh-TW" altLang="en-US" sz="3200" dirty="0" smtClean="0">
                <a:solidFill>
                  <a:srgbClr val="FFFFFF"/>
                </a:solidFill>
              </a:rPr>
              <a:t>我的肉真是可吃的，我的血真是可喝的。 </a:t>
            </a:r>
            <a:r>
              <a:rPr lang="en-US" altLang="zh-TW" sz="3200" dirty="0" smtClean="0">
                <a:solidFill>
                  <a:srgbClr val="FFFFFF"/>
                </a:solidFill>
              </a:rPr>
              <a:t>56 </a:t>
            </a:r>
            <a:r>
              <a:rPr lang="zh-TW" altLang="en-US" sz="3200" dirty="0" smtClean="0">
                <a:solidFill>
                  <a:srgbClr val="FFFFFF"/>
                </a:solidFill>
              </a:rPr>
              <a:t>吃我肉、喝我血的人常在我里面，我也常在他里面。 </a:t>
            </a:r>
            <a:r>
              <a:rPr lang="en-US" altLang="zh-TW" sz="3200" dirty="0" smtClean="0">
                <a:solidFill>
                  <a:srgbClr val="FFFFFF"/>
                </a:solidFill>
              </a:rPr>
              <a:t>57 </a:t>
            </a:r>
            <a:r>
              <a:rPr lang="zh-TW" altLang="en-US" sz="3200" dirty="0" smtClean="0">
                <a:solidFill>
                  <a:srgbClr val="FFFFFF"/>
                </a:solidFill>
              </a:rPr>
              <a:t>永活的父怎样差我来，我又因父活着，照样，吃我肉的人也要因我活着。 </a:t>
            </a:r>
            <a:r>
              <a:rPr lang="en-US" altLang="zh-TW" sz="3200" dirty="0" smtClean="0">
                <a:solidFill>
                  <a:srgbClr val="FFFFFF"/>
                </a:solidFill>
              </a:rPr>
              <a:t>58 </a:t>
            </a:r>
            <a:r>
              <a:rPr lang="zh-TW" altLang="en-US" sz="3200" dirty="0" smtClean="0">
                <a:solidFill>
                  <a:srgbClr val="FFFFFF"/>
                </a:solidFill>
              </a:rPr>
              <a:t>这就是从天上降下来的粮。吃这粮的人就永远活着，不像你们的祖宗吃过吗哪还是死了。” </a:t>
            </a:r>
            <a:r>
              <a:rPr lang="en-US" altLang="zh-TW" sz="3200" dirty="0" smtClean="0">
                <a:solidFill>
                  <a:srgbClr val="FFFFFF"/>
                </a:solidFill>
              </a:rPr>
              <a:t>59 </a:t>
            </a:r>
            <a:r>
              <a:rPr lang="zh-TW" altLang="en-US" sz="3200" dirty="0" smtClean="0">
                <a:solidFill>
                  <a:srgbClr val="FFFFFF"/>
                </a:solidFill>
              </a:rPr>
              <a:t>这些话是耶稣在迦百农会堂里教训人说的。 主的话是灵是生命 </a:t>
            </a:r>
            <a:r>
              <a:rPr lang="en-US" altLang="zh-TW" sz="3200" dirty="0" smtClean="0">
                <a:solidFill>
                  <a:srgbClr val="FFFFFF"/>
                </a:solidFill>
              </a:rPr>
              <a:t>60 </a:t>
            </a:r>
            <a:r>
              <a:rPr lang="zh-TW" altLang="en-US" sz="3200" dirty="0" smtClean="0">
                <a:solidFill>
                  <a:srgbClr val="FFFFFF"/>
                </a:solidFill>
              </a:rPr>
              <a:t>他的门徒中有好些人听见了，就说：“这话甚难，谁能听呢？” </a:t>
            </a:r>
            <a:r>
              <a:rPr lang="en-US" altLang="zh-TW" sz="3200" dirty="0" smtClean="0">
                <a:solidFill>
                  <a:srgbClr val="FFFFFF"/>
                </a:solidFill>
              </a:rPr>
              <a:t>61 </a:t>
            </a:r>
            <a:r>
              <a:rPr lang="zh-TW" altLang="en-US" sz="3200" dirty="0" smtClean="0">
                <a:solidFill>
                  <a:srgbClr val="FFFFFF"/>
                </a:solidFill>
              </a:rPr>
              <a:t>耶稣心里知道门徒为这话议论，就对他们说：“这话是叫你们厌弃</a:t>
            </a:r>
            <a:r>
              <a:rPr lang="en-US" altLang="zh-TW" sz="3200" dirty="0" smtClean="0">
                <a:solidFill>
                  <a:srgbClr val="FFFFFF"/>
                </a:solidFill>
              </a:rPr>
              <a:t>[a]</a:t>
            </a:r>
            <a:r>
              <a:rPr lang="zh-TW" altLang="en-US" sz="3200" dirty="0" smtClean="0">
                <a:solidFill>
                  <a:srgbClr val="FFFFFF"/>
                </a:solidFill>
              </a:rPr>
              <a:t>吗？ </a:t>
            </a:r>
            <a:r>
              <a:rPr lang="en-US" altLang="zh-TW" sz="3200" dirty="0" smtClean="0">
                <a:solidFill>
                  <a:srgbClr val="FFFFFF"/>
                </a:solidFill>
              </a:rPr>
              <a:t>62 </a:t>
            </a:r>
            <a:r>
              <a:rPr lang="zh-TW" altLang="en-US" sz="3200" dirty="0" smtClean="0">
                <a:solidFill>
                  <a:srgbClr val="FFFFFF"/>
                </a:solidFill>
              </a:rPr>
              <a:t>倘或你们看见人子升到他原来所在之处，怎么样呢？ </a:t>
            </a:r>
            <a:r>
              <a:rPr lang="en-US" altLang="zh-TW" sz="3200" dirty="0" smtClean="0">
                <a:solidFill>
                  <a:srgbClr val="FFFFFF"/>
                </a:solidFill>
              </a:rPr>
              <a:t>63 </a:t>
            </a:r>
            <a:r>
              <a:rPr lang="zh-TW" altLang="en-US" sz="3200" dirty="0" smtClean="0">
                <a:solidFill>
                  <a:srgbClr val="FFFFFF"/>
                </a:solidFill>
              </a:rPr>
              <a:t>叫人活着的乃是灵，肉体是无益的。我对你们所说的话就是灵，就是生命。</a:t>
            </a:r>
            <a:endParaRPr lang="en-US" altLang="zh-TW" sz="3200" dirty="0" smtClean="0">
              <a:solidFill>
                <a:srgbClr val="FFFFFF"/>
              </a:solidFill>
            </a:endParaRPr>
          </a:p>
        </p:txBody>
      </p:sp>
      <p:sp>
        <p:nvSpPr>
          <p:cNvPr id="4" name="Slide Number Placeholder 3"/>
          <p:cNvSpPr>
            <a:spLocks noGrp="1"/>
          </p:cNvSpPr>
          <p:nvPr>
            <p:ph type="sldNum" sz="quarter" idx="5"/>
          </p:nvPr>
        </p:nvSpPr>
        <p:spPr/>
        <p:txBody>
          <a:bodyPr/>
          <a:lstStyle/>
          <a:p>
            <a:pPr>
              <a:defRPr/>
            </a:pPr>
            <a:fld id="{9CE9F6E7-42DA-844C-99F8-F49BA590D8CE}"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HT" sz="1200" b="1" baseline="30000" dirty="0" smtClean="0"/>
              <a:t>17 </a:t>
            </a:r>
            <a:r>
              <a:rPr lang="zh-CHT" altLang="en-US" sz="1200" dirty="0" smtClean="0"/>
              <a:t>及至神應許</a:t>
            </a:r>
            <a:r>
              <a:rPr lang="zh-CHT" altLang="en-US" sz="1200" u="sng" dirty="0" smtClean="0"/>
              <a:t>亞伯拉罕</a:t>
            </a:r>
            <a:r>
              <a:rPr lang="zh-CHT" altLang="en-US" sz="1200" dirty="0" smtClean="0"/>
              <a:t>的日期將到，</a:t>
            </a:r>
            <a:r>
              <a:rPr lang="zh-CHT" altLang="en-US" sz="1200" u="sng" dirty="0" smtClean="0"/>
              <a:t>以色列</a:t>
            </a:r>
            <a:r>
              <a:rPr lang="zh-CHT" altLang="en-US" sz="1200" dirty="0" smtClean="0"/>
              <a:t>民在</a:t>
            </a:r>
            <a:r>
              <a:rPr lang="zh-CHT" altLang="en-US" sz="1200" u="sng" dirty="0" smtClean="0"/>
              <a:t>埃及</a:t>
            </a:r>
            <a:r>
              <a:rPr lang="zh-CHT" altLang="en-US" sz="1200" dirty="0" smtClean="0"/>
              <a:t>興盛眾多， </a:t>
            </a:r>
            <a:r>
              <a:rPr lang="en-US" altLang="zh-CHT" sz="1200" b="1" baseline="30000" dirty="0" smtClean="0"/>
              <a:t>18 </a:t>
            </a:r>
            <a:r>
              <a:rPr lang="zh-CHT" altLang="en-US" sz="1200" dirty="0" smtClean="0"/>
              <a:t>直到有不曉得</a:t>
            </a:r>
            <a:r>
              <a:rPr lang="zh-CHT" altLang="en-US" sz="1200" u="sng" dirty="0" smtClean="0"/>
              <a:t>約瑟</a:t>
            </a:r>
            <a:r>
              <a:rPr lang="zh-CHT" altLang="en-US" sz="1200" dirty="0" smtClean="0"/>
              <a:t>的新王興起。 </a:t>
            </a:r>
            <a:r>
              <a:rPr lang="en-US" altLang="zh-CHT" sz="1200" b="1" baseline="30000" dirty="0" smtClean="0"/>
              <a:t>19 </a:t>
            </a:r>
            <a:r>
              <a:rPr lang="zh-CHT" altLang="en-US" sz="1200" dirty="0" smtClean="0"/>
              <a:t>他用詭計待我們的宗族，苦害我們的祖宗，叫他們丟棄嬰孩，使嬰孩不能存活。 </a:t>
            </a:r>
            <a:r>
              <a:rPr lang="en-US" altLang="zh-CHT" sz="1200" b="1" baseline="30000" dirty="0" smtClean="0"/>
              <a:t>20 </a:t>
            </a:r>
            <a:r>
              <a:rPr lang="zh-CHT" altLang="en-US" sz="1200" dirty="0" smtClean="0"/>
              <a:t>那時，</a:t>
            </a:r>
            <a:r>
              <a:rPr lang="zh-CHT" altLang="en-US" sz="1200" u="sng" dirty="0" smtClean="0"/>
              <a:t>摩西</a:t>
            </a:r>
            <a:r>
              <a:rPr lang="zh-CHT" altLang="en-US" sz="1200" dirty="0" smtClean="0"/>
              <a:t>生下來，俊美非凡，在他父親家裡撫養了三個月。 </a:t>
            </a:r>
            <a:r>
              <a:rPr lang="en-US" altLang="zh-CHT" sz="1200" b="1" baseline="30000" dirty="0" smtClean="0"/>
              <a:t>21 </a:t>
            </a:r>
            <a:r>
              <a:rPr lang="zh-CHT" altLang="en-US" sz="1200" dirty="0" smtClean="0"/>
              <a:t>他被丟棄的時候，法老的女兒拾了去，養為自己的兒子。 </a:t>
            </a:r>
            <a:r>
              <a:rPr lang="en-US" altLang="zh-CHT" sz="1200" b="1" baseline="30000" dirty="0" smtClean="0"/>
              <a:t>22 </a:t>
            </a:r>
            <a:r>
              <a:rPr lang="zh-CHT" altLang="en-US" sz="1200" u="sng" dirty="0" smtClean="0"/>
              <a:t>摩西</a:t>
            </a:r>
            <a:r>
              <a:rPr lang="zh-CHT" altLang="en-US" sz="1200" dirty="0" smtClean="0"/>
              <a:t>學了</a:t>
            </a:r>
            <a:r>
              <a:rPr lang="zh-CHT" altLang="en-US" sz="1200" u="sng" dirty="0" smtClean="0"/>
              <a:t>埃及</a:t>
            </a:r>
            <a:r>
              <a:rPr lang="zh-CHT" altLang="en-US" sz="1200" dirty="0" smtClean="0"/>
              <a:t>人一切的學問，說話行事都有才能。 </a:t>
            </a:r>
            <a:r>
              <a:rPr lang="en-US" altLang="zh-CHT" sz="1200" b="1" baseline="30000" dirty="0" smtClean="0"/>
              <a:t>23 </a:t>
            </a:r>
            <a:r>
              <a:rPr lang="zh-CHT" altLang="en-US" sz="1200" dirty="0" smtClean="0"/>
              <a:t>他將到四十歲，心中起意去看望他的弟兄</a:t>
            </a:r>
            <a:r>
              <a:rPr lang="zh-CHT" altLang="en-US" sz="1200" u="sng" dirty="0" smtClean="0"/>
              <a:t>以色列</a:t>
            </a:r>
            <a:r>
              <a:rPr lang="zh-CHT" altLang="en-US" sz="1200" dirty="0" smtClean="0"/>
              <a:t>人。 </a:t>
            </a:r>
            <a:r>
              <a:rPr lang="en-US" altLang="zh-CHT" sz="1200" b="1" baseline="30000" dirty="0" smtClean="0"/>
              <a:t>24 </a:t>
            </a:r>
            <a:r>
              <a:rPr lang="zh-CHT" altLang="en-US" sz="1200" dirty="0" smtClean="0"/>
              <a:t>到了那裡，見他們一個人受冤屈，就護庇他，為那受欺壓的人報仇，打死了那</a:t>
            </a:r>
            <a:r>
              <a:rPr lang="zh-CHT" altLang="en-US" sz="1200" u="sng" dirty="0" smtClean="0"/>
              <a:t>埃及</a:t>
            </a:r>
            <a:r>
              <a:rPr lang="zh-CHT" altLang="en-US" sz="1200" dirty="0" smtClean="0"/>
              <a:t>人。</a:t>
            </a:r>
            <a:r>
              <a:rPr lang="en-US" altLang="zh-CHT" sz="1200" b="1" baseline="30000" dirty="0" smtClean="0"/>
              <a:t>25 </a:t>
            </a:r>
            <a:r>
              <a:rPr lang="zh-CHT" altLang="en-US" sz="1200" dirty="0" smtClean="0"/>
              <a:t>他以為弟兄必明白神是藉他的手搭救他們，他們卻不明白。 </a:t>
            </a:r>
            <a:r>
              <a:rPr lang="en-US" altLang="zh-CHT" sz="1200" b="1" baseline="30000" dirty="0" smtClean="0"/>
              <a:t>26 </a:t>
            </a:r>
            <a:r>
              <a:rPr lang="zh-CHT" altLang="en-US" sz="1200" dirty="0" smtClean="0"/>
              <a:t>第二天遇見兩個</a:t>
            </a:r>
            <a:r>
              <a:rPr lang="zh-CHT" altLang="en-US" sz="1200" u="sng" dirty="0" smtClean="0"/>
              <a:t>以色列</a:t>
            </a:r>
            <a:r>
              <a:rPr lang="zh-CHT" altLang="en-US" sz="1200" dirty="0" smtClean="0"/>
              <a:t>人爭鬥，就勸他們和睦，說：</a:t>
            </a:r>
            <a:r>
              <a:rPr lang="en-US" altLang="zh-CHT" sz="1200" dirty="0" smtClean="0"/>
              <a:t>『</a:t>
            </a:r>
            <a:r>
              <a:rPr lang="zh-CHT" altLang="en-US" sz="1200" dirty="0" smtClean="0"/>
              <a:t>你們二位是弟兄，為什麼彼此欺負呢？</a:t>
            </a:r>
            <a:r>
              <a:rPr lang="en-US" altLang="zh-CHT" sz="1200" dirty="0" smtClean="0"/>
              <a:t>』 </a:t>
            </a:r>
            <a:r>
              <a:rPr lang="en-US" altLang="zh-CHT" sz="1200" b="1" baseline="30000" dirty="0" smtClean="0"/>
              <a:t>27 </a:t>
            </a:r>
            <a:r>
              <a:rPr lang="zh-CHT" altLang="en-US" sz="1200" dirty="0" smtClean="0"/>
              <a:t>那欺負鄰舍的把他推開，說：</a:t>
            </a:r>
            <a:r>
              <a:rPr lang="en-US" altLang="zh-CHT" sz="1200" dirty="0" smtClean="0"/>
              <a:t>『</a:t>
            </a:r>
            <a:r>
              <a:rPr lang="zh-CHT" altLang="en-US" sz="1200" dirty="0" smtClean="0"/>
              <a:t>誰立你做我們的首領和審判官呢？ </a:t>
            </a:r>
            <a:r>
              <a:rPr lang="en-US" altLang="zh-CHT" sz="1200" b="1" baseline="30000" dirty="0" smtClean="0"/>
              <a:t>28 </a:t>
            </a:r>
            <a:r>
              <a:rPr lang="zh-CHT" altLang="en-US" sz="1200" dirty="0" smtClean="0"/>
              <a:t>難道你要殺我，像昨天殺那</a:t>
            </a:r>
            <a:r>
              <a:rPr lang="zh-CHT" altLang="en-US" sz="1200" u="sng" dirty="0" smtClean="0"/>
              <a:t>埃及</a:t>
            </a:r>
            <a:r>
              <a:rPr lang="zh-CHT" altLang="en-US" sz="1200" dirty="0" smtClean="0"/>
              <a:t>人嗎？</a:t>
            </a:r>
            <a:r>
              <a:rPr lang="en-US" altLang="zh-CHT" sz="1200" dirty="0" smtClean="0"/>
              <a:t>』 </a:t>
            </a:r>
            <a:r>
              <a:rPr lang="en-US" altLang="zh-CHT" sz="1200" b="1" baseline="30000" dirty="0" smtClean="0"/>
              <a:t>29 </a:t>
            </a:r>
            <a:r>
              <a:rPr lang="zh-CHT" altLang="en-US" sz="1200" u="sng" dirty="0" smtClean="0"/>
              <a:t>摩西</a:t>
            </a:r>
            <a:r>
              <a:rPr lang="zh-CHT" altLang="en-US" sz="1200" dirty="0" smtClean="0"/>
              <a:t>聽見這話就逃走了，寄居於</a:t>
            </a:r>
            <a:r>
              <a:rPr lang="zh-CHT" altLang="en-US" sz="1200" u="sng" dirty="0" smtClean="0"/>
              <a:t>米甸</a:t>
            </a:r>
            <a:r>
              <a:rPr lang="zh-CHT" altLang="en-US" sz="1200" dirty="0" smtClean="0"/>
              <a:t>，在那裡生了兩個兒子。 </a:t>
            </a:r>
            <a:r>
              <a:rPr lang="en-US" altLang="zh-CHT" sz="1200" b="1" baseline="30000" dirty="0" smtClean="0"/>
              <a:t>30 </a:t>
            </a:r>
            <a:r>
              <a:rPr lang="zh-CHT" altLang="en-US" sz="1200" dirty="0" smtClean="0"/>
              <a:t>過了四十年，在</a:t>
            </a:r>
            <a:r>
              <a:rPr lang="zh-CHT" altLang="en-US" sz="1200" u="sng" dirty="0" smtClean="0"/>
              <a:t>西奈</a:t>
            </a:r>
            <a:r>
              <a:rPr lang="zh-CHT" altLang="en-US" sz="1200" dirty="0" smtClean="0"/>
              <a:t>山的曠野，有一位天使從荊棘火焰中向</a:t>
            </a:r>
            <a:r>
              <a:rPr lang="zh-CHT" altLang="en-US" sz="1200" u="sng" dirty="0" smtClean="0"/>
              <a:t>摩西</a:t>
            </a:r>
            <a:r>
              <a:rPr lang="zh-CHT" altLang="en-US" sz="1200" dirty="0" smtClean="0"/>
              <a:t>顯現。</a:t>
            </a:r>
            <a:r>
              <a:rPr lang="en-US" altLang="zh-CHT" sz="1200" b="1" baseline="30000" dirty="0" smtClean="0"/>
              <a:t>31 </a:t>
            </a:r>
            <a:r>
              <a:rPr lang="zh-CHT" altLang="en-US" sz="1200" u="sng" dirty="0" smtClean="0"/>
              <a:t>摩西</a:t>
            </a:r>
            <a:r>
              <a:rPr lang="zh-CHT" altLang="en-US" sz="1200" dirty="0" smtClean="0"/>
              <a:t>見了那異象，便覺稀奇，正進前觀看的時候，有主的聲音說： </a:t>
            </a:r>
            <a:r>
              <a:rPr lang="en-US" altLang="zh-CHT" sz="1200" b="1" baseline="30000" dirty="0" smtClean="0"/>
              <a:t>32 </a:t>
            </a:r>
            <a:r>
              <a:rPr lang="en-US" altLang="zh-CHT" sz="1200" dirty="0" smtClean="0"/>
              <a:t>『</a:t>
            </a:r>
            <a:r>
              <a:rPr lang="zh-CHT" altLang="en-US" sz="1200" dirty="0" smtClean="0"/>
              <a:t>我是你列祖的神，就是</a:t>
            </a:r>
            <a:r>
              <a:rPr lang="zh-CHT" altLang="en-US" sz="1200" u="sng" dirty="0" smtClean="0"/>
              <a:t>亞伯拉罕</a:t>
            </a:r>
            <a:r>
              <a:rPr lang="zh-CHT" altLang="en-US" sz="1200" dirty="0" smtClean="0"/>
              <a:t>的神、</a:t>
            </a:r>
            <a:r>
              <a:rPr lang="zh-CHT" altLang="en-US" sz="1200" u="sng" dirty="0" smtClean="0"/>
              <a:t>以撒</a:t>
            </a:r>
            <a:r>
              <a:rPr lang="zh-CHT" altLang="en-US" sz="1200" dirty="0" smtClean="0"/>
              <a:t>的神、</a:t>
            </a:r>
            <a:r>
              <a:rPr lang="zh-CHT" altLang="en-US" sz="1200" u="sng" dirty="0" smtClean="0"/>
              <a:t>雅各</a:t>
            </a:r>
            <a:r>
              <a:rPr lang="zh-CHT" altLang="en-US" sz="1200" dirty="0" smtClean="0"/>
              <a:t>的神。</a:t>
            </a:r>
            <a:r>
              <a:rPr lang="en-US" altLang="zh-CHT" sz="1200" dirty="0" smtClean="0"/>
              <a:t>』</a:t>
            </a:r>
            <a:r>
              <a:rPr lang="zh-CHT" altLang="en-US" sz="1200" u="sng" dirty="0" smtClean="0"/>
              <a:t>摩西</a:t>
            </a:r>
            <a:r>
              <a:rPr lang="zh-CHT" altLang="en-US" sz="1200" dirty="0" smtClean="0"/>
              <a:t>戰戰兢兢，不敢觀看。</a:t>
            </a:r>
            <a:r>
              <a:rPr lang="en-US" altLang="zh-CHT" sz="1200" b="1" baseline="30000" dirty="0" smtClean="0"/>
              <a:t>33 </a:t>
            </a:r>
            <a:r>
              <a:rPr lang="zh-CHT" altLang="en-US" sz="1200" dirty="0" smtClean="0"/>
              <a:t>主對他說：</a:t>
            </a:r>
            <a:r>
              <a:rPr lang="en-US" altLang="zh-CHT" sz="1200" dirty="0" smtClean="0"/>
              <a:t>『</a:t>
            </a:r>
            <a:r>
              <a:rPr lang="zh-CHT" altLang="en-US" sz="1200" dirty="0" smtClean="0"/>
              <a:t>把你腳上的鞋脫下來，因為你所站之地是聖地。 </a:t>
            </a:r>
            <a:r>
              <a:rPr lang="en-US" altLang="zh-CHT" sz="1200" b="1" baseline="30000" dirty="0" smtClean="0"/>
              <a:t>34 </a:t>
            </a:r>
            <a:r>
              <a:rPr lang="zh-CHT" altLang="en-US" sz="1200" dirty="0" smtClean="0"/>
              <a:t>我的百姓在</a:t>
            </a:r>
            <a:r>
              <a:rPr lang="zh-CHT" altLang="en-US" sz="1200" u="sng" dirty="0" smtClean="0"/>
              <a:t>埃及</a:t>
            </a:r>
            <a:r>
              <a:rPr lang="zh-CHT" altLang="en-US" sz="1200" dirty="0" smtClean="0"/>
              <a:t>所受的困苦，我實在看見了；他們悲嘆的聲音，我也聽見了。我下來要救他們。你來！我要差你往</a:t>
            </a:r>
            <a:r>
              <a:rPr lang="zh-CHT" altLang="en-US" sz="1200" u="sng" dirty="0" smtClean="0"/>
              <a:t>埃及</a:t>
            </a:r>
            <a:r>
              <a:rPr lang="zh-CHT" altLang="en-US" sz="1200" dirty="0" smtClean="0"/>
              <a:t>去。</a:t>
            </a:r>
            <a:r>
              <a:rPr lang="en-US" altLang="zh-CHT" sz="1200" dirty="0" smtClean="0"/>
              <a:t>』 </a:t>
            </a:r>
            <a:r>
              <a:rPr lang="en-US" altLang="zh-CHT" sz="1200" b="1" baseline="30000" dirty="0" smtClean="0"/>
              <a:t>35 </a:t>
            </a:r>
            <a:r>
              <a:rPr lang="zh-CHT" altLang="en-US" sz="1200" dirty="0" smtClean="0"/>
              <a:t>這</a:t>
            </a:r>
            <a:r>
              <a:rPr lang="zh-CHT" altLang="en-US" sz="1200" u="sng" dirty="0" smtClean="0"/>
              <a:t>摩西</a:t>
            </a:r>
            <a:r>
              <a:rPr lang="zh-CHT" altLang="en-US" sz="1200" dirty="0" smtClean="0"/>
              <a:t>就是百姓棄絕說</a:t>
            </a:r>
            <a:r>
              <a:rPr lang="en-US" altLang="zh-CHT" sz="1200" dirty="0" smtClean="0"/>
              <a:t>『</a:t>
            </a:r>
            <a:r>
              <a:rPr lang="zh-CHT" altLang="en-US" sz="1200" dirty="0" smtClean="0"/>
              <a:t>誰立你做我們的首領和審判官</a:t>
            </a:r>
            <a:r>
              <a:rPr lang="en-US" altLang="zh-CHT" sz="1200" dirty="0" smtClean="0"/>
              <a:t>』</a:t>
            </a:r>
            <a:r>
              <a:rPr lang="zh-CHT" altLang="en-US" sz="1200" dirty="0" smtClean="0"/>
              <a:t>的，神卻藉那在荊棘中顯現之使者的手，差派他做首領、做救贖的。 </a:t>
            </a:r>
            <a:r>
              <a:rPr lang="en-US" altLang="zh-CHT" sz="1200" b="1" baseline="30000" dirty="0" smtClean="0"/>
              <a:t>36 </a:t>
            </a:r>
            <a:r>
              <a:rPr lang="zh-CHT" altLang="en-US" sz="1200" dirty="0" smtClean="0"/>
              <a:t>這人領百姓出來，在</a:t>
            </a:r>
            <a:r>
              <a:rPr lang="zh-CHT" altLang="en-US" sz="1200" u="sng" dirty="0" smtClean="0"/>
              <a:t>埃及</a:t>
            </a:r>
            <a:r>
              <a:rPr lang="zh-CHT" altLang="en-US" sz="1200" dirty="0" smtClean="0"/>
              <a:t>，在紅海，在曠野四十年間，行了奇事神蹟。 </a:t>
            </a:r>
            <a:r>
              <a:rPr lang="en-US" altLang="zh-CHT" sz="1200" b="1" baseline="30000" dirty="0" smtClean="0"/>
              <a:t>37 </a:t>
            </a:r>
            <a:r>
              <a:rPr lang="zh-CHT" altLang="en-US" sz="1200" dirty="0" smtClean="0"/>
              <a:t>那曾對</a:t>
            </a:r>
            <a:r>
              <a:rPr lang="zh-CHT" altLang="en-US" sz="1200" u="sng" dirty="0" smtClean="0"/>
              <a:t>以色列</a:t>
            </a:r>
            <a:r>
              <a:rPr lang="zh-CHT" altLang="en-US" sz="1200" dirty="0" smtClean="0"/>
              <a:t>人說</a:t>
            </a:r>
            <a:r>
              <a:rPr lang="en-US" altLang="zh-CHT" sz="1200" dirty="0" smtClean="0"/>
              <a:t>『</a:t>
            </a:r>
            <a:r>
              <a:rPr lang="zh-CHT" altLang="en-US" sz="1200" dirty="0" smtClean="0"/>
              <a:t>神要從你們弟兄中間給你們興起一位先知像我</a:t>
            </a:r>
            <a:r>
              <a:rPr lang="en-US" altLang="zh-CHT" sz="1200" dirty="0" smtClean="0"/>
              <a:t>』</a:t>
            </a:r>
            <a:r>
              <a:rPr lang="zh-CHT" altLang="en-US" sz="1200" dirty="0" smtClean="0"/>
              <a:t>的，就是這位</a:t>
            </a:r>
            <a:r>
              <a:rPr lang="zh-CHT" altLang="en-US" sz="1200" u="sng" dirty="0" smtClean="0"/>
              <a:t>摩西</a:t>
            </a:r>
            <a:r>
              <a:rPr lang="zh-CHT" altLang="en-US" sz="1200" dirty="0" smtClean="0"/>
              <a:t>。 </a:t>
            </a:r>
            <a:r>
              <a:rPr lang="en-US" altLang="zh-CHT" sz="1200" b="1" baseline="30000" dirty="0" smtClean="0"/>
              <a:t>38 </a:t>
            </a:r>
            <a:r>
              <a:rPr lang="zh-CHT" altLang="en-US" sz="1200" dirty="0" smtClean="0"/>
              <a:t>這人曾在曠野會中和</a:t>
            </a:r>
            <a:r>
              <a:rPr lang="zh-CHT" altLang="en-US" sz="1200" u="sng" dirty="0" smtClean="0"/>
              <a:t>西奈</a:t>
            </a:r>
            <a:r>
              <a:rPr lang="zh-CHT" altLang="en-US" sz="1200" dirty="0" smtClean="0"/>
              <a:t>山上與那對他說話的天使同在，又與我們的祖宗同在，並且領受活潑的聖言傳給我們。 </a:t>
            </a:r>
            <a:r>
              <a:rPr lang="en-US" altLang="zh-CHT" sz="1200" b="1" baseline="30000" dirty="0" smtClean="0"/>
              <a:t>39 </a:t>
            </a:r>
            <a:r>
              <a:rPr lang="zh-CHT" altLang="en-US" sz="1200" dirty="0" smtClean="0"/>
              <a:t>我們的祖宗不肯聽從，反棄絕他，心裡歸向</a:t>
            </a:r>
            <a:r>
              <a:rPr lang="zh-CHT" altLang="en-US" sz="1200" u="sng" dirty="0" smtClean="0"/>
              <a:t>埃及</a:t>
            </a:r>
            <a:r>
              <a:rPr lang="zh-CHT" altLang="en-US" sz="1200" dirty="0" smtClean="0"/>
              <a:t>， </a:t>
            </a:r>
            <a:r>
              <a:rPr lang="en-US" altLang="zh-CHT" sz="1200" b="1" baseline="30000" dirty="0" smtClean="0"/>
              <a:t>40 </a:t>
            </a:r>
            <a:r>
              <a:rPr lang="zh-CHT" altLang="en-US" sz="1200" dirty="0" smtClean="0"/>
              <a:t>對</a:t>
            </a:r>
            <a:r>
              <a:rPr lang="zh-CHT" altLang="en-US" sz="1200" u="sng" dirty="0" smtClean="0"/>
              <a:t>亞倫</a:t>
            </a:r>
            <a:r>
              <a:rPr lang="zh-CHT" altLang="en-US" sz="1200" dirty="0" smtClean="0"/>
              <a:t>說：</a:t>
            </a:r>
            <a:r>
              <a:rPr lang="en-US" altLang="zh-CHT" sz="1200" dirty="0" smtClean="0"/>
              <a:t>『</a:t>
            </a:r>
            <a:r>
              <a:rPr lang="zh-CHT" altLang="en-US" sz="1200" dirty="0" smtClean="0"/>
              <a:t>你且為我們造些神像，在我們前面引路，因為領我們出</a:t>
            </a:r>
            <a:r>
              <a:rPr lang="zh-CHT" altLang="en-US" sz="1200" u="sng" dirty="0" smtClean="0"/>
              <a:t>埃及</a:t>
            </a:r>
            <a:r>
              <a:rPr lang="zh-CHT" altLang="en-US" sz="1200" dirty="0" smtClean="0"/>
              <a:t>地的那個</a:t>
            </a:r>
            <a:r>
              <a:rPr lang="zh-CHT" altLang="en-US" sz="1200" u="sng" dirty="0" smtClean="0"/>
              <a:t>摩西</a:t>
            </a:r>
            <a:r>
              <a:rPr lang="zh-CHT" altLang="en-US" sz="1200" dirty="0" smtClean="0"/>
              <a:t>，我們不知道他遭了什麼事。</a:t>
            </a:r>
            <a:r>
              <a:rPr lang="en-US" altLang="zh-CHT" sz="1200" dirty="0" smtClean="0"/>
              <a:t>』 </a:t>
            </a:r>
            <a:r>
              <a:rPr lang="en-US" altLang="zh-CHT" sz="1200" b="1" baseline="30000" dirty="0" smtClean="0"/>
              <a:t>41 </a:t>
            </a:r>
            <a:r>
              <a:rPr lang="zh-CHT" altLang="en-US" sz="1200" dirty="0" smtClean="0"/>
              <a:t>那時，他們造了一個牛犢，又拿祭物獻給那像，歡喜自己手中的工作。 </a:t>
            </a:r>
            <a:r>
              <a:rPr lang="en-US" altLang="zh-CHT" sz="1200" b="1" baseline="30000" dirty="0" smtClean="0"/>
              <a:t>42 </a:t>
            </a:r>
            <a:r>
              <a:rPr lang="zh-CHT" altLang="en-US" sz="1200" dirty="0" smtClean="0"/>
              <a:t>神就轉臉不顧，任憑他們侍奉天上的日月星辰，正如先知書上所寫的說：</a:t>
            </a:r>
            <a:r>
              <a:rPr lang="en-US" altLang="zh-CHT" sz="1200" dirty="0" smtClean="0"/>
              <a:t>『</a:t>
            </a:r>
            <a:r>
              <a:rPr lang="zh-CHT" altLang="en-US" sz="1200" u="sng" dirty="0" smtClean="0"/>
              <a:t>以色列</a:t>
            </a:r>
            <a:r>
              <a:rPr lang="zh-CHT" altLang="en-US" sz="1200" dirty="0" smtClean="0"/>
              <a:t>家啊，你們四十年間在曠野，豈是將犧牲和祭物獻給我嗎？ </a:t>
            </a:r>
            <a:r>
              <a:rPr lang="en-US" altLang="zh-CHT" sz="1200" b="1" baseline="30000" dirty="0" smtClean="0"/>
              <a:t>43 </a:t>
            </a:r>
            <a:r>
              <a:rPr lang="zh-CHT" altLang="en-US" sz="1200" dirty="0" smtClean="0"/>
              <a:t>你們抬著</a:t>
            </a:r>
            <a:r>
              <a:rPr lang="zh-CHT" altLang="en-US" sz="1200" u="sng" dirty="0" smtClean="0"/>
              <a:t>摩洛</a:t>
            </a:r>
            <a:r>
              <a:rPr lang="zh-CHT" altLang="en-US" sz="1200" dirty="0" smtClean="0"/>
              <a:t>的帳幕和</a:t>
            </a:r>
            <a:r>
              <a:rPr lang="zh-CHT" altLang="en-US" sz="1200" u="sng" dirty="0" smtClean="0"/>
              <a:t>理番</a:t>
            </a:r>
            <a:r>
              <a:rPr lang="zh-CHT" altLang="en-US" sz="1200" dirty="0" smtClean="0"/>
              <a:t>神的星，就是你們所造為要敬拜的像。因此，我要把你們遷到</a:t>
            </a:r>
            <a:r>
              <a:rPr lang="zh-CHT" altLang="en-US" sz="1200" u="sng" dirty="0" smtClean="0"/>
              <a:t>巴比倫</a:t>
            </a:r>
            <a:r>
              <a:rPr lang="zh-CHT" altLang="en-US" sz="1200" dirty="0" smtClean="0"/>
              <a:t>外去。</a:t>
            </a:r>
            <a:r>
              <a:rPr lang="en-US" altLang="zh-CHT" sz="1200" dirty="0" smtClean="0"/>
              <a:t>』 </a:t>
            </a:r>
            <a:r>
              <a:rPr lang="en-US" altLang="zh-CHT" sz="1200" b="1" baseline="30000" dirty="0" smtClean="0"/>
              <a:t>44 </a:t>
            </a:r>
            <a:r>
              <a:rPr lang="zh-CHT" altLang="en-US" sz="1200" dirty="0" smtClean="0"/>
              <a:t>我們的祖宗在曠野有法櫃的帳幕，是神吩咐</a:t>
            </a:r>
            <a:r>
              <a:rPr lang="zh-CHT" altLang="en-US" sz="1200" u="sng" dirty="0" smtClean="0"/>
              <a:t>摩西</a:t>
            </a:r>
            <a:r>
              <a:rPr lang="zh-CHT" altLang="en-US" sz="1200" dirty="0" smtClean="0"/>
              <a:t>叫他照所看見的樣式做的。</a:t>
            </a:r>
            <a:endParaRPr lang="zh-TW" altLang="en-US" sz="1200" dirty="0" smtClean="0">
              <a:solidFill>
                <a:srgbClr val="FFFF00"/>
              </a:solidFill>
              <a:latin typeface="SimSun" pitchFamily="2" charset="-122"/>
              <a:ea typeface="SimSun" pitchFamily="2" charset="-122"/>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25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3600" dirty="0" smtClean="0">
                <a:latin typeface="黑体"/>
                <a:ea typeface="黑体"/>
                <a:cs typeface="黑体"/>
              </a:rPr>
              <a:t>希伯來書</a:t>
            </a:r>
            <a:r>
              <a:rPr lang="en-US" altLang="zh-CHT" sz="3600" dirty="0" smtClean="0">
                <a:latin typeface="黑体"/>
                <a:ea typeface="黑体"/>
                <a:cs typeface="黑体"/>
              </a:rPr>
              <a:t>1</a:t>
            </a:r>
            <a:r>
              <a:rPr lang="en-US" altLang="zh-CN" sz="3600" dirty="0" smtClean="0">
                <a:latin typeface="黑体"/>
                <a:ea typeface="黑体"/>
                <a:cs typeface="黑体"/>
              </a:rPr>
              <a:t>2:</a:t>
            </a:r>
            <a:r>
              <a:rPr lang="en-US" altLang="zh-CHT" sz="3600" dirty="0" smtClean="0"/>
              <a:t>16 </a:t>
            </a:r>
            <a:r>
              <a:rPr lang="zh-CHT" altLang="en-US" sz="3600" dirty="0" smtClean="0"/>
              <a:t>恐怕有淫亂的，有貪戀世俗如以掃的</a:t>
            </a:r>
            <a:r>
              <a:rPr lang="en-US" altLang="zh-CHT" sz="3600" dirty="0" smtClean="0"/>
              <a:t>——</a:t>
            </a:r>
            <a:r>
              <a:rPr lang="zh-CHT" altLang="en-US" sz="3600" dirty="0" smtClean="0"/>
              <a:t>他因一點食物把自己長子的名分賣了。 </a:t>
            </a:r>
            <a:r>
              <a:rPr lang="en-US" altLang="zh-CHT" sz="3600" dirty="0" smtClean="0"/>
              <a:t>17 </a:t>
            </a:r>
            <a:r>
              <a:rPr lang="zh-CHT" altLang="en-US" sz="3600" dirty="0" smtClean="0"/>
              <a:t>後來想要承受父所祝的福，竟被棄絕，雖然號哭切求，卻得不著門路使他父親的心意回轉，這是你們知道的。羅馬書</a:t>
            </a:r>
            <a:r>
              <a:rPr lang="en-US" altLang="zh-CHT" sz="3600" dirty="0" smtClean="0"/>
              <a:t>10:17 </a:t>
            </a:r>
            <a:r>
              <a:rPr lang="zh-CHT" altLang="en-US" sz="3600" dirty="0" smtClean="0"/>
              <a:t>可見信道是從聽道來的，聽道是從基督的話來的。</a:t>
            </a:r>
            <a:endParaRPr lang="en-US" altLang="zh-CN" sz="36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NFL Super Bowl champion (XXXIV) Super Bowl MVP (XXXIV) Walter Payton Man of the Year (2008) 4× Pro Bowl (1999–2001, 2008) 2× First-Team All-Pro (1999, 2001) 2× NFL Most Valuable Player (1999, 2001) NFL passing yards leader (2001)</a:t>
            </a:r>
          </a:p>
          <a:p>
            <a:r>
              <a:rPr lang="en-US" dirty="0" smtClean="0"/>
              <a:t>Kurt and Brenda Warner are devout evangelical Christians. His faith first emerged on the national stage following the Rams' Super Bowl victory, where he was named the game's MVP: Mike </a:t>
            </a:r>
            <a:r>
              <a:rPr lang="en-US" dirty="0" err="1" smtClean="0"/>
              <a:t>Tirico</a:t>
            </a:r>
            <a:r>
              <a:rPr lang="en-US" dirty="0" smtClean="0"/>
              <a:t> from ABC: "Kurt, first things first — tell me about the final touchdown pass to Isaac." Kurt Warner: "Well, first things first, I've got to thank my Lord and Savior up above — thank you, Jesus!"[15] Nine years later, upon leading the Cardinals to the franchise's first ever Super Bowl, Warner's response was similar: Terry Bradshaw from Fox: "You're not going to like this, but you're the third oldest quarterback to ever play in the Super Bowl. How does that make you feel?" Kurt Warner: "Everybody's going to be tired of hearing this, but I never get tired of saying it. There's one reason that I'm standing up on this stage today. That's because of my Lord up above. I've got to say thanks to Jesus; you knew I was going to do it, but I've got to do it. And secondly, I've </a:t>
            </a:r>
            <a:r>
              <a:rPr lang="en-US" dirty="0" err="1" smtClean="0"/>
              <a:t>gotta</a:t>
            </a:r>
            <a:r>
              <a:rPr lang="en-US" dirty="0" smtClean="0"/>
              <a:t> say thanks to you guys (motioning to the Arizona fans); when nobody else believed in us, when nobody else believed in me, you guys did. And we're going to the Super Bowl!"[16]</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1200" b="1" kern="1200" baseline="30000" dirty="0" smtClean="0">
                <a:solidFill>
                  <a:schemeClr val="tx1"/>
                </a:solidFill>
                <a:effectLst/>
                <a:latin typeface="+mn-lt"/>
                <a:ea typeface="+mn-ea"/>
                <a:cs typeface="+mn-cs"/>
              </a:rPr>
              <a:t>24 </a:t>
            </a:r>
            <a:r>
              <a:rPr lang="zh-CHT" altLang="en-US" sz="1200" u="sng" kern="1200" dirty="0" smtClean="0">
                <a:solidFill>
                  <a:schemeClr val="tx1"/>
                </a:solidFill>
                <a:effectLst/>
                <a:latin typeface="+mn-lt"/>
                <a:ea typeface="+mn-ea"/>
                <a:cs typeface="+mn-cs"/>
              </a:rPr>
              <a:t>摩西</a:t>
            </a:r>
            <a:r>
              <a:rPr lang="zh-CHT" altLang="en-US" sz="1200" kern="1200" dirty="0" smtClean="0">
                <a:solidFill>
                  <a:schemeClr val="tx1"/>
                </a:solidFill>
                <a:effectLst/>
                <a:latin typeface="+mn-lt"/>
                <a:ea typeface="+mn-ea"/>
                <a:cs typeface="+mn-cs"/>
              </a:rPr>
              <a:t>因著信，長大了就不肯稱為法老女兒之子。 </a:t>
            </a:r>
            <a:r>
              <a:rPr lang="en-US" altLang="zh-CHT" sz="1200" b="1" kern="1200" baseline="30000" dirty="0" smtClean="0">
                <a:solidFill>
                  <a:schemeClr val="tx1"/>
                </a:solidFill>
                <a:effectLst/>
                <a:latin typeface="+mn-lt"/>
                <a:ea typeface="+mn-ea"/>
                <a:cs typeface="+mn-cs"/>
              </a:rPr>
              <a:t>25 </a:t>
            </a:r>
            <a:r>
              <a:rPr lang="zh-CHT" altLang="en-US" sz="1200" kern="1200" dirty="0" smtClean="0">
                <a:solidFill>
                  <a:schemeClr val="tx1"/>
                </a:solidFill>
                <a:effectLst/>
                <a:latin typeface="+mn-lt"/>
                <a:ea typeface="+mn-ea"/>
                <a:cs typeface="+mn-cs"/>
              </a:rPr>
              <a:t>他寧可和神的百姓同受苦害，也不願暫時享受罪中之樂。 </a:t>
            </a:r>
            <a:r>
              <a:rPr lang="en-US" altLang="zh-CHT" sz="1200" b="1" kern="1200" baseline="30000" dirty="0" smtClean="0">
                <a:solidFill>
                  <a:schemeClr val="tx1"/>
                </a:solidFill>
                <a:effectLst/>
                <a:latin typeface="+mn-lt"/>
                <a:ea typeface="+mn-ea"/>
                <a:cs typeface="+mn-cs"/>
              </a:rPr>
              <a:t>26 </a:t>
            </a:r>
            <a:r>
              <a:rPr lang="zh-CHT" altLang="en-US" sz="1200" kern="1200" dirty="0" smtClean="0">
                <a:solidFill>
                  <a:schemeClr val="tx1"/>
                </a:solidFill>
                <a:effectLst/>
                <a:latin typeface="+mn-lt"/>
                <a:ea typeface="+mn-ea"/>
                <a:cs typeface="+mn-cs"/>
              </a:rPr>
              <a:t>他看為基督受的凌辱比</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的財物更寶貴，因他想望所要得的賞賜。 </a:t>
            </a:r>
            <a:r>
              <a:rPr lang="en-US" altLang="zh-CHT" sz="1200" b="1" kern="1200" baseline="30000" dirty="0" smtClean="0">
                <a:solidFill>
                  <a:schemeClr val="tx1"/>
                </a:solidFill>
                <a:effectLst/>
                <a:latin typeface="+mn-lt"/>
                <a:ea typeface="+mn-ea"/>
                <a:cs typeface="+mn-cs"/>
              </a:rPr>
              <a:t>27 </a:t>
            </a:r>
            <a:r>
              <a:rPr lang="zh-CHT" altLang="en-US" sz="1200" kern="1200" dirty="0" smtClean="0">
                <a:solidFill>
                  <a:schemeClr val="tx1"/>
                </a:solidFill>
                <a:effectLst/>
                <a:latin typeface="+mn-lt"/>
                <a:ea typeface="+mn-ea"/>
                <a:cs typeface="+mn-cs"/>
              </a:rPr>
              <a:t>他因著信，就離開</a:t>
            </a:r>
            <a:r>
              <a:rPr lang="zh-CHT" altLang="en-US" sz="1200" u="sng" kern="1200" dirty="0" smtClean="0">
                <a:solidFill>
                  <a:schemeClr val="tx1"/>
                </a:solidFill>
                <a:effectLst/>
                <a:latin typeface="+mn-lt"/>
                <a:ea typeface="+mn-ea"/>
                <a:cs typeface="+mn-cs"/>
              </a:rPr>
              <a:t>埃及</a:t>
            </a:r>
            <a:r>
              <a:rPr lang="zh-CHT" altLang="en-US" sz="1200" kern="1200" dirty="0" smtClean="0">
                <a:solidFill>
                  <a:schemeClr val="tx1"/>
                </a:solidFill>
                <a:effectLst/>
                <a:latin typeface="+mn-lt"/>
                <a:ea typeface="+mn-ea"/>
                <a:cs typeface="+mn-cs"/>
              </a:rPr>
              <a:t>，不怕王怒；因為他恆心忍耐，如同看見那不能看見的主。 </a:t>
            </a:r>
            <a:r>
              <a:rPr lang="en-US" altLang="zh-CHT" sz="1200" b="1" kern="1200" baseline="30000" dirty="0" smtClean="0">
                <a:solidFill>
                  <a:schemeClr val="tx1"/>
                </a:solidFill>
                <a:effectLst/>
                <a:latin typeface="+mn-lt"/>
                <a:ea typeface="+mn-ea"/>
                <a:cs typeface="+mn-cs"/>
              </a:rPr>
              <a:t>28 </a:t>
            </a:r>
            <a:r>
              <a:rPr lang="zh-CHT" altLang="en-US" sz="1200" kern="1200" dirty="0" smtClean="0">
                <a:solidFill>
                  <a:schemeClr val="tx1"/>
                </a:solidFill>
                <a:effectLst/>
                <a:latin typeface="+mn-lt"/>
                <a:ea typeface="+mn-ea"/>
                <a:cs typeface="+mn-cs"/>
              </a:rPr>
              <a:t>他因著信，就守逾越節，行灑血的禮，免得那滅長子的臨近</a:t>
            </a:r>
            <a:r>
              <a:rPr lang="zh-CHT" altLang="en-US" sz="1200" u="sng" kern="1200" dirty="0" smtClean="0">
                <a:solidFill>
                  <a:schemeClr val="tx1"/>
                </a:solidFill>
                <a:effectLst/>
                <a:latin typeface="+mn-lt"/>
                <a:ea typeface="+mn-ea"/>
                <a:cs typeface="+mn-cs"/>
              </a:rPr>
              <a:t>以色列</a:t>
            </a:r>
            <a:r>
              <a:rPr lang="zh-CHT" altLang="en-US" sz="1200" kern="1200" dirty="0" smtClean="0">
                <a:solidFill>
                  <a:schemeClr val="tx1"/>
                </a:solidFill>
                <a:effectLst/>
                <a:latin typeface="+mn-lt"/>
                <a:ea typeface="+mn-ea"/>
                <a:cs typeface="+mn-cs"/>
              </a:rPr>
              <a:t>人。 </a:t>
            </a:r>
          </a:p>
          <a:p>
            <a:endParaRPr lang="zh-CHT" alt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45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bwMode="auto">
          <a:xfrm>
            <a:off x="454025" y="43180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endParaRPr lang="en-US" sz="3200" i="1" smtClean="0">
              <a:solidFill>
                <a:srgbClr val="FFFFFF"/>
              </a:solidFill>
              <a:latin typeface="Century Schoolbook" charset="0"/>
              <a:ea typeface="ＭＳ Ｐゴシック" charset="0"/>
              <a:cs typeface="ＭＳ Ｐゴシック" charset="0"/>
            </a:endParaRPr>
          </a:p>
        </p:txBody>
      </p:sp>
      <p:sp>
        <p:nvSpPr>
          <p:cNvPr id="6" name="Rectangle 5"/>
          <p:cNvSpPr/>
          <p:nvPr userDrawn="1"/>
        </p:nvSpPr>
        <p:spPr>
          <a:xfrm>
            <a:off x="176213" y="156105"/>
            <a:ext cx="8763000" cy="5177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latin typeface="Century Schoolbook"/>
            </a:endParaRPr>
          </a:p>
        </p:txBody>
      </p:sp>
      <p:sp>
        <p:nvSpPr>
          <p:cNvPr id="24" name="Rectangle 7"/>
          <p:cNvSpPr>
            <a:spLocks noGrp="1"/>
          </p:cNvSpPr>
          <p:nvPr>
            <p:ph type="title"/>
          </p:nvPr>
        </p:nvSpPr>
        <p:spPr>
          <a:xfrm>
            <a:off x="228602" y="3302000"/>
            <a:ext cx="8298485" cy="889000"/>
          </a:xfrm>
        </p:spPr>
        <p:txBody>
          <a:bodyPr bIns="0"/>
          <a:lstStyle>
            <a:lvl1pPr algn="r">
              <a:defRPr lang="en-US" dirty="0"/>
            </a:lvl1pPr>
            <a:extLst/>
          </a:lstStyle>
          <a:p>
            <a:r>
              <a:rPr lang="en-US" altLang="zh-CN" smtClean="0"/>
              <a:t>Click to edit Master title style</a:t>
            </a:r>
            <a:endParaRPr lang="en-US" dirty="0"/>
          </a:p>
        </p:txBody>
      </p:sp>
      <p:sp>
        <p:nvSpPr>
          <p:cNvPr id="9" name="Rectangle 7"/>
          <p:cNvSpPr>
            <a:spLocks noGrp="1"/>
          </p:cNvSpPr>
          <p:nvPr>
            <p:ph type="body" sz="quarter" idx="10"/>
          </p:nvPr>
        </p:nvSpPr>
        <p:spPr>
          <a:xfrm>
            <a:off x="2133600" y="4278313"/>
            <a:ext cx="6386946" cy="1016000"/>
          </a:xfrm>
        </p:spPr>
        <p:txBody>
          <a:bodyPr tIns="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27" name="Rectangle 6"/>
          <p:cNvSpPr>
            <a:spLocks noGrp="1"/>
          </p:cNvSpPr>
          <p:nvPr>
            <p:ph type="pic" sz="quarter" idx="11"/>
          </p:nvPr>
        </p:nvSpPr>
        <p:spPr>
          <a:xfrm>
            <a:off x="6096000" y="1333500"/>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4A5C6ED5-E136-A74E-9B78-B13323DB914C}" type="datetimeFigureOut">
              <a:rPr lang="en-US"/>
              <a:pPr>
                <a:defRPr/>
              </a:pPr>
              <a:t>8/6/16</a:t>
            </a:fld>
            <a:endParaRPr lang="en-US" dirty="0"/>
          </a:p>
        </p:txBody>
      </p:sp>
      <p:sp>
        <p:nvSpPr>
          <p:cNvPr id="8" name="Rectangle 7"/>
          <p:cNvSpPr>
            <a:spLocks noGrp="1"/>
          </p:cNvSpPr>
          <p:nvPr>
            <p:ph type="sldNum" sz="quarter" idx="1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72760A10-6B8A-9F47-AD54-0AA41337AF84}" type="slidenum">
              <a:rPr lang="en-US"/>
              <a:pPr>
                <a:defRPr/>
              </a:pPr>
              <a:t>‹#›</a:t>
            </a:fld>
            <a:endParaRPr lang="en-US" dirty="0"/>
          </a:p>
        </p:txBody>
      </p:sp>
      <p:sp>
        <p:nvSpPr>
          <p:cNvPr id="10" name="Rectangle 9"/>
          <p:cNvSpPr>
            <a:spLocks noGrp="1"/>
          </p:cNvSpPr>
          <p:nvPr>
            <p:ph type="ftr" sz="quarter"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884064313"/>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45492"/>
            <a:ext cx="7467600" cy="46672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5"/>
          <p:cNvSpPr>
            <a:spLocks noGrp="1"/>
          </p:cNvSpPr>
          <p:nvPr>
            <p:ph type="body" sz="quarter" idx="11"/>
          </p:nvPr>
        </p:nvSpPr>
        <p:spPr>
          <a:xfrm>
            <a:off x="914400" y="5016500"/>
            <a:ext cx="7467600" cy="3175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4" name="Rectangle 3"/>
          <p:cNvSpPr>
            <a:spLocks noGrp="1"/>
          </p:cNvSpPr>
          <p:nvPr>
            <p:ph type="dt" sz="half"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7A3D5F5-18CF-D845-B4D3-94A5C6D07A52}" type="datetimeFigureOut">
              <a:rPr lang="en-US"/>
              <a:pPr>
                <a:defRPr/>
              </a:pPr>
              <a:t>8/6/16</a:t>
            </a:fld>
            <a:endParaRPr lang="en-US" dirty="0"/>
          </a:p>
        </p:txBody>
      </p:sp>
      <p:sp>
        <p:nvSpPr>
          <p:cNvPr id="6" name="Rectangle 5"/>
          <p:cNvSpPr>
            <a:spLocks noGrp="1"/>
          </p:cNvSpPr>
          <p:nvPr>
            <p:ph type="sldNum" sz="quarter" idx="1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EF463A0E-FC96-5C47-A2F9-378FC30A3803}" type="slidenum">
              <a:rPr lang="en-US"/>
              <a:pPr>
                <a:defRPr/>
              </a:pPr>
              <a:t>‹#›</a:t>
            </a:fld>
            <a:endParaRPr lang="en-US" dirty="0"/>
          </a:p>
        </p:txBody>
      </p:sp>
      <p:sp>
        <p:nvSpPr>
          <p:cNvPr id="8" name="Rectangle 7"/>
          <p:cNvSpPr>
            <a:spLocks noGrp="1"/>
          </p:cNvSpPr>
          <p:nvPr>
            <p:ph type="ftr" sz="quarter"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981990694"/>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6" y="194368"/>
            <a:ext cx="4640305" cy="5143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3" name="Rectangle 6"/>
          <p:cNvSpPr>
            <a:spLocks noGrp="1"/>
          </p:cNvSpPr>
          <p:nvPr>
            <p:ph type="body" sz="quarter" idx="11"/>
          </p:nvPr>
        </p:nvSpPr>
        <p:spPr>
          <a:xfrm>
            <a:off x="5257800" y="2540000"/>
            <a:ext cx="3505200" cy="27940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4" name="Rectangle 3"/>
          <p:cNvSpPr>
            <a:spLocks noGrp="1"/>
          </p:cNvSpPr>
          <p:nvPr>
            <p:ph type="dt" sz="half"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FF3A979-8C9B-8A4C-B0CF-470C89F0AF73}" type="datetimeFigureOut">
              <a:rPr lang="en-US"/>
              <a:pPr>
                <a:defRPr/>
              </a:pPr>
              <a:t>8/6/16</a:t>
            </a:fld>
            <a:endParaRPr lang="en-US" dirty="0"/>
          </a:p>
        </p:txBody>
      </p:sp>
      <p:sp>
        <p:nvSpPr>
          <p:cNvPr id="5" name="Rectangle 4"/>
          <p:cNvSpPr>
            <a:spLocks noGrp="1"/>
          </p:cNvSpPr>
          <p:nvPr>
            <p:ph type="sldNum" sz="quarter" idx="1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63D1915-4079-0D4E-9EA0-9BC9A3B40C02}" type="slidenum">
              <a:rPr lang="en-US"/>
              <a:pPr>
                <a:defRPr/>
              </a:pPr>
              <a:t>‹#›</a:t>
            </a:fld>
            <a:endParaRPr lang="en-US" dirty="0"/>
          </a:p>
        </p:txBody>
      </p:sp>
      <p:sp>
        <p:nvSpPr>
          <p:cNvPr id="6" name="Rectangle 5"/>
          <p:cNvSpPr>
            <a:spLocks noGrp="1"/>
          </p:cNvSpPr>
          <p:nvPr>
            <p:ph type="ftr" sz="quarter"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457840119"/>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5715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Tree>
    <p:extLst>
      <p:ext uri="{BB962C8B-B14F-4D97-AF65-F5344CB8AC3E}">
        <p14:creationId xmlns:p14="http://schemas.microsoft.com/office/powerpoint/2010/main" val="1873231034"/>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3810000"/>
            <a:ext cx="7781730" cy="825500"/>
          </a:xfrm>
        </p:spPr>
        <p:txBody>
          <a:bodyPr vert="horz" bIns="0" anchor="b" anchorCtr="0"/>
          <a:lstStyle>
            <a:lvl1pPr>
              <a:defRPr baseline="0"/>
            </a:lvl1pPr>
            <a:extLst/>
          </a:lstStyle>
          <a:p>
            <a:r>
              <a:rPr lang="en-US" altLang="zh-CN" smtClean="0"/>
              <a:t>Click to edit Master title style</a:t>
            </a:r>
            <a:endParaRPr lang="en-US" dirty="0"/>
          </a:p>
        </p:txBody>
      </p:sp>
      <p:sp>
        <p:nvSpPr>
          <p:cNvPr id="27" name="Rectangle 11"/>
          <p:cNvSpPr>
            <a:spLocks noGrp="1"/>
          </p:cNvSpPr>
          <p:nvPr>
            <p:ph type="body" sz="quarter" idx="14"/>
          </p:nvPr>
        </p:nvSpPr>
        <p:spPr>
          <a:xfrm>
            <a:off x="752670" y="4667250"/>
            <a:ext cx="7772400" cy="698500"/>
          </a:xfrm>
        </p:spPr>
        <p:txBody>
          <a:bodyPr tIns="0"/>
          <a:lstStyle>
            <a:lvl1pPr>
              <a:buFontTx/>
              <a:buNone/>
              <a:defRPr sz="1800"/>
            </a:lvl1pPr>
            <a:extLst/>
          </a:lstStyle>
          <a:p>
            <a:pPr lvl="0"/>
            <a:r>
              <a:rPr lang="en-US" altLang="zh-CN" smtClean="0"/>
              <a:t>Click to edit Master text styles</a:t>
            </a:r>
          </a:p>
        </p:txBody>
      </p:sp>
      <p:sp>
        <p:nvSpPr>
          <p:cNvPr id="7" name="Rectangle 6"/>
          <p:cNvSpPr>
            <a:spLocks noGrp="1"/>
          </p:cNvSpPr>
          <p:nvPr>
            <p:ph type="pic" sz="quarter" idx="11"/>
          </p:nvPr>
        </p:nvSpPr>
        <p:spPr>
          <a:xfrm>
            <a:off x="786338" y="1783913"/>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18" name="Rectangle 6"/>
          <p:cNvSpPr>
            <a:spLocks noGrp="1"/>
          </p:cNvSpPr>
          <p:nvPr>
            <p:ph type="pic" sz="quarter" idx="15"/>
          </p:nvPr>
        </p:nvSpPr>
        <p:spPr>
          <a:xfrm>
            <a:off x="3474604" y="1783913"/>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2" name="Rectangle 6"/>
          <p:cNvSpPr>
            <a:spLocks noGrp="1"/>
          </p:cNvSpPr>
          <p:nvPr>
            <p:ph type="pic" sz="quarter" idx="16"/>
          </p:nvPr>
        </p:nvSpPr>
        <p:spPr>
          <a:xfrm>
            <a:off x="6162870" y="1783913"/>
            <a:ext cx="2286000" cy="1905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altLang="zh-CN" noProof="0" smtClean="0"/>
              <a:t>Drag picture to placeholder or click icon to add</a:t>
            </a:r>
            <a:endParaRPr lang="en-US" noProof="0" dirty="0"/>
          </a:p>
        </p:txBody>
      </p:sp>
      <p:sp>
        <p:nvSpPr>
          <p:cNvPr id="8" name="Rectangle 7"/>
          <p:cNvSpPr>
            <a:spLocks noGrp="1"/>
          </p:cNvSpPr>
          <p:nvPr>
            <p:ph type="dt" sz="half"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5AF0D73F-DA25-7B44-AA37-5C0164D93290}" type="datetimeFigureOut">
              <a:rPr lang="en-US"/>
              <a:pPr>
                <a:defRPr/>
              </a:pPr>
              <a:t>8/6/16</a:t>
            </a:fld>
            <a:endParaRPr lang="en-US" dirty="0"/>
          </a:p>
        </p:txBody>
      </p:sp>
      <p:sp>
        <p:nvSpPr>
          <p:cNvPr id="9" name="Rectangle 8"/>
          <p:cNvSpPr>
            <a:spLocks noGrp="1"/>
          </p:cNvSpPr>
          <p:nvPr>
            <p:ph type="sldNum"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E3B313E9-8E76-DA43-9FBB-995E46A82E45}" type="slidenum">
              <a:rPr lang="en-US"/>
              <a:pPr>
                <a:defRPr/>
              </a:pPr>
              <a:t>‹#›</a:t>
            </a:fld>
            <a:endParaRPr lang="en-US" dirty="0"/>
          </a:p>
        </p:txBody>
      </p:sp>
      <p:sp>
        <p:nvSpPr>
          <p:cNvPr id="10" name="Rectangle 9"/>
          <p:cNvSpPr>
            <a:spLocks noGrp="1"/>
          </p:cNvSpPr>
          <p:nvPr>
            <p:ph type="ftr" sz="quarter" idx="1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793247299"/>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508000"/>
            <a:ext cx="3431353" cy="381261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1" name="Rectangle 8"/>
          <p:cNvSpPr>
            <a:spLocks noGrp="1" noChangeAspect="1"/>
          </p:cNvSpPr>
          <p:nvPr>
            <p:ph type="pic" sz="quarter" idx="11"/>
          </p:nvPr>
        </p:nvSpPr>
        <p:spPr>
          <a:xfrm>
            <a:off x="1066800" y="508000"/>
            <a:ext cx="3429000" cy="3810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 name="Rectangle 7"/>
          <p:cNvSpPr>
            <a:spLocks noGrp="1"/>
          </p:cNvSpPr>
          <p:nvPr>
            <p:ph type="body" sz="quarter" idx="14"/>
          </p:nvPr>
        </p:nvSpPr>
        <p:spPr>
          <a:xfrm>
            <a:off x="1066800" y="4445000"/>
            <a:ext cx="3429000" cy="8890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19" name="Rectangle 7"/>
          <p:cNvSpPr>
            <a:spLocks noGrp="1"/>
          </p:cNvSpPr>
          <p:nvPr>
            <p:ph type="body" sz="quarter" idx="15"/>
          </p:nvPr>
        </p:nvSpPr>
        <p:spPr>
          <a:xfrm>
            <a:off x="4724400" y="4445000"/>
            <a:ext cx="3429000" cy="8890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5"/>
          <p:cNvSpPr>
            <a:spLocks noGrp="1"/>
          </p:cNvSpPr>
          <p:nvPr>
            <p:ph type="dt" sz="half"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9E809C2-DF83-DB45-A60D-8636E0BD8F81}" type="datetimeFigureOut">
              <a:rPr lang="en-US"/>
              <a:pPr>
                <a:defRPr/>
              </a:pPr>
              <a:t>8/6/16</a:t>
            </a:fld>
            <a:endParaRPr lang="en-US" dirty="0"/>
          </a:p>
        </p:txBody>
      </p:sp>
      <p:sp>
        <p:nvSpPr>
          <p:cNvPr id="7" name="Rectangle 6"/>
          <p:cNvSpPr>
            <a:spLocks noGrp="1"/>
          </p:cNvSpPr>
          <p:nvPr>
            <p:ph type="sldNum"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122B3739-0AF4-7343-BE38-74851975F6E4}" type="slidenum">
              <a:rPr lang="en-US"/>
              <a:pPr>
                <a:defRPr/>
              </a:pPr>
              <a:t>‹#›</a:t>
            </a:fld>
            <a:endParaRPr lang="en-US" dirty="0"/>
          </a:p>
        </p:txBody>
      </p:sp>
      <p:sp>
        <p:nvSpPr>
          <p:cNvPr id="8" name="Rectangle 7"/>
          <p:cNvSpPr>
            <a:spLocks noGrp="1"/>
          </p:cNvSpPr>
          <p:nvPr>
            <p:ph type="ftr"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1749089219"/>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397000"/>
            <a:ext cx="4038600" cy="2524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5" name="Rectangle 7"/>
          <p:cNvSpPr>
            <a:spLocks noGrp="1" noChangeAspect="1"/>
          </p:cNvSpPr>
          <p:nvPr>
            <p:ph type="pic" sz="quarter" idx="14"/>
          </p:nvPr>
        </p:nvSpPr>
        <p:spPr>
          <a:xfrm>
            <a:off x="457200" y="1397000"/>
            <a:ext cx="4038600" cy="2524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8" name="Rectangle 7"/>
          <p:cNvSpPr>
            <a:spLocks noGrp="1"/>
          </p:cNvSpPr>
          <p:nvPr>
            <p:ph type="body" sz="quarter" idx="16"/>
          </p:nvPr>
        </p:nvSpPr>
        <p:spPr>
          <a:xfrm>
            <a:off x="457200" y="4048125"/>
            <a:ext cx="4038600" cy="1031875"/>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19" name="Rectangle 7"/>
          <p:cNvSpPr>
            <a:spLocks noGrp="1"/>
          </p:cNvSpPr>
          <p:nvPr>
            <p:ph type="body" sz="quarter" idx="17"/>
          </p:nvPr>
        </p:nvSpPr>
        <p:spPr>
          <a:xfrm>
            <a:off x="4648200" y="4048125"/>
            <a:ext cx="4038600" cy="1031875"/>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5"/>
          <p:cNvSpPr>
            <a:spLocks noGrp="1"/>
          </p:cNvSpPr>
          <p:nvPr>
            <p:ph type="dt" sz="half"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A5054800-30DE-3B48-8B05-6BD2B9CF7C27}" type="datetimeFigureOut">
              <a:rPr lang="en-US"/>
              <a:pPr>
                <a:defRPr/>
              </a:pPr>
              <a:t>8/6/16</a:t>
            </a:fld>
            <a:endParaRPr lang="en-US" dirty="0"/>
          </a:p>
        </p:txBody>
      </p:sp>
      <p:sp>
        <p:nvSpPr>
          <p:cNvPr id="7" name="Rectangle 6"/>
          <p:cNvSpPr>
            <a:spLocks noGrp="1"/>
          </p:cNvSpPr>
          <p:nvPr>
            <p:ph type="sldNum" sz="quarter" idx="1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F916107F-07F0-374A-AF8E-9F7F7BA331C7}" type="slidenum">
              <a:rPr lang="en-US"/>
              <a:pPr>
                <a:defRPr/>
              </a:pPr>
              <a:t>‹#›</a:t>
            </a:fld>
            <a:endParaRPr lang="en-US" dirty="0"/>
          </a:p>
        </p:txBody>
      </p:sp>
      <p:sp>
        <p:nvSpPr>
          <p:cNvPr id="9" name="Rectangle 8"/>
          <p:cNvSpPr>
            <a:spLocks noGrp="1"/>
          </p:cNvSpPr>
          <p:nvPr>
            <p:ph type="ftr" sz="quarter" idx="20"/>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015195482"/>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17500"/>
            <a:ext cx="3773424" cy="235839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2" name="Rectangle 7"/>
          <p:cNvSpPr>
            <a:spLocks noGrp="1" noChangeAspect="1"/>
          </p:cNvSpPr>
          <p:nvPr>
            <p:ph type="pic" sz="quarter" idx="12"/>
          </p:nvPr>
        </p:nvSpPr>
        <p:spPr>
          <a:xfrm>
            <a:off x="454152" y="317500"/>
            <a:ext cx="4462272" cy="495808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1" name="Rectangle 7"/>
          <p:cNvSpPr>
            <a:spLocks noGrp="1"/>
          </p:cNvSpPr>
          <p:nvPr>
            <p:ph type="body" sz="quarter" idx="13"/>
          </p:nvPr>
        </p:nvSpPr>
        <p:spPr>
          <a:xfrm>
            <a:off x="5141977" y="2794000"/>
            <a:ext cx="3773425" cy="24765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5" name="Rectangle 4"/>
          <p:cNvSpPr>
            <a:spLocks noGrp="1"/>
          </p:cNvSpPr>
          <p:nvPr>
            <p:ph type="dt" sz="half"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1E025960-984B-C140-9000-8CCBFE6C8540}" type="datetimeFigureOut">
              <a:rPr lang="en-US"/>
              <a:pPr>
                <a:defRPr/>
              </a:pPr>
              <a:t>8/6/16</a:t>
            </a:fld>
            <a:endParaRPr lang="en-US" dirty="0"/>
          </a:p>
        </p:txBody>
      </p:sp>
      <p:sp>
        <p:nvSpPr>
          <p:cNvPr id="7" name="Rectangle 6"/>
          <p:cNvSpPr>
            <a:spLocks noGrp="1"/>
          </p:cNvSpPr>
          <p:nvPr>
            <p:ph type="sldNum" sz="quarter" idx="1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EEEAE3E-FC8C-7848-85BC-DC5CCD0185F1}" type="slidenum">
              <a:rPr lang="en-US"/>
              <a:pPr>
                <a:defRPr/>
              </a:pPr>
              <a:t>‹#›</a:t>
            </a:fld>
            <a:endParaRPr lang="en-US" dirty="0"/>
          </a:p>
        </p:txBody>
      </p:sp>
      <p:sp>
        <p:nvSpPr>
          <p:cNvPr id="8" name="Rectangle 7"/>
          <p:cNvSpPr>
            <a:spLocks noGrp="1"/>
          </p:cNvSpPr>
          <p:nvPr>
            <p:ph type="ftr" sz="quarter"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281794320"/>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889000"/>
            <a:ext cx="27432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Rectangle 8"/>
          <p:cNvSpPr>
            <a:spLocks noGrp="1" noChangeAspect="1"/>
          </p:cNvSpPr>
          <p:nvPr>
            <p:ph type="pic" sz="quarter" idx="11"/>
          </p:nvPr>
        </p:nvSpPr>
        <p:spPr>
          <a:xfrm>
            <a:off x="3200400" y="889000"/>
            <a:ext cx="27432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1" name="Rectangle 8"/>
          <p:cNvSpPr>
            <a:spLocks noGrp="1" noChangeAspect="1"/>
          </p:cNvSpPr>
          <p:nvPr>
            <p:ph type="pic" sz="quarter" idx="12"/>
          </p:nvPr>
        </p:nvSpPr>
        <p:spPr>
          <a:xfrm>
            <a:off x="6172200" y="889000"/>
            <a:ext cx="2743200" cy="3048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body" sz="quarter" idx="13"/>
          </p:nvPr>
        </p:nvSpPr>
        <p:spPr>
          <a:xfrm>
            <a:off x="228600" y="4064000"/>
            <a:ext cx="2743200" cy="12065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6"/>
          <p:cNvSpPr>
            <a:spLocks noGrp="1"/>
          </p:cNvSpPr>
          <p:nvPr>
            <p:ph type="body" sz="quarter" idx="14"/>
          </p:nvPr>
        </p:nvSpPr>
        <p:spPr>
          <a:xfrm>
            <a:off x="3200400" y="4064000"/>
            <a:ext cx="2743200" cy="12065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14" name="Rectangle 6"/>
          <p:cNvSpPr>
            <a:spLocks noGrp="1"/>
          </p:cNvSpPr>
          <p:nvPr>
            <p:ph type="body" sz="quarter" idx="15"/>
          </p:nvPr>
        </p:nvSpPr>
        <p:spPr>
          <a:xfrm>
            <a:off x="6172200" y="4064000"/>
            <a:ext cx="2743200" cy="12065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altLang="zh-CN" smtClean="0"/>
              <a:t>Click to edit Master text styles</a:t>
            </a:r>
          </a:p>
        </p:txBody>
      </p:sp>
      <p:sp>
        <p:nvSpPr>
          <p:cNvPr id="8" name="Rectangle 7"/>
          <p:cNvSpPr>
            <a:spLocks noGrp="1"/>
          </p:cNvSpPr>
          <p:nvPr>
            <p:ph type="dt" sz="half"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4F4CDE6D-38A2-BF4F-A43F-30C0EAA7A1A2}" type="datetimeFigureOut">
              <a:rPr lang="en-US"/>
              <a:pPr>
                <a:defRPr/>
              </a:pPr>
              <a:t>8/6/16</a:t>
            </a:fld>
            <a:endParaRPr lang="en-US" dirty="0"/>
          </a:p>
        </p:txBody>
      </p:sp>
      <p:sp>
        <p:nvSpPr>
          <p:cNvPr id="9" name="Rectangle 8"/>
          <p:cNvSpPr>
            <a:spLocks noGrp="1"/>
          </p:cNvSpPr>
          <p:nvPr>
            <p:ph type="sldNum"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CBC804F-66A6-A14D-80E4-05C2C3FC748D}" type="slidenum">
              <a:rPr lang="en-US"/>
              <a:pPr>
                <a:defRPr/>
              </a:pPr>
              <a:t>‹#›</a:t>
            </a:fld>
            <a:endParaRPr lang="en-US" dirty="0"/>
          </a:p>
        </p:txBody>
      </p:sp>
      <p:sp>
        <p:nvSpPr>
          <p:cNvPr id="10" name="Rectangle 9"/>
          <p:cNvSpPr>
            <a:spLocks noGrp="1"/>
          </p:cNvSpPr>
          <p:nvPr>
            <p:ph type="ftr"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269727293"/>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2836519"/>
            <a:ext cx="4023360" cy="2514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5" name="Rectangle 7"/>
          <p:cNvSpPr>
            <a:spLocks noGrp="1" noChangeAspect="1"/>
          </p:cNvSpPr>
          <p:nvPr>
            <p:ph type="pic" sz="quarter" idx="12"/>
          </p:nvPr>
        </p:nvSpPr>
        <p:spPr>
          <a:xfrm>
            <a:off x="457200" y="2836519"/>
            <a:ext cx="4023360" cy="2514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6" name="Rectangle 7"/>
          <p:cNvSpPr>
            <a:spLocks noGrp="1" noChangeAspect="1"/>
          </p:cNvSpPr>
          <p:nvPr>
            <p:ph type="pic" sz="quarter" idx="13"/>
          </p:nvPr>
        </p:nvSpPr>
        <p:spPr>
          <a:xfrm>
            <a:off x="4663440" y="190500"/>
            <a:ext cx="4023360" cy="2514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7" name="Rectangle 11"/>
          <p:cNvSpPr>
            <a:spLocks noGrp="1"/>
          </p:cNvSpPr>
          <p:nvPr>
            <p:ph type="body" sz="quarter" idx="14"/>
          </p:nvPr>
        </p:nvSpPr>
        <p:spPr>
          <a:xfrm>
            <a:off x="457200" y="190500"/>
            <a:ext cx="4023360" cy="251460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altLang="zh-CN" smtClean="0"/>
              <a:t>Click to edit Master text styles</a:t>
            </a:r>
          </a:p>
        </p:txBody>
      </p:sp>
      <p:sp>
        <p:nvSpPr>
          <p:cNvPr id="6" name="Rectangle 5"/>
          <p:cNvSpPr>
            <a:spLocks noGrp="1"/>
          </p:cNvSpPr>
          <p:nvPr>
            <p:ph type="dt" sz="half" idx="1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0E48249-ABB7-4F44-9A32-9B0C927311CB}" type="datetimeFigureOut">
              <a:rPr lang="en-US"/>
              <a:pPr>
                <a:defRPr/>
              </a:pPr>
              <a:t>8/6/16</a:t>
            </a:fld>
            <a:endParaRPr lang="en-US" dirty="0"/>
          </a:p>
        </p:txBody>
      </p:sp>
      <p:sp>
        <p:nvSpPr>
          <p:cNvPr id="7" name="Rectangle 6"/>
          <p:cNvSpPr>
            <a:spLocks noGrp="1"/>
          </p:cNvSpPr>
          <p:nvPr>
            <p:ph type="sldNum" sz="quarter"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9C8F4678-99A4-9F4A-B891-4F0DA9CFF3E3}" type="slidenum">
              <a:rPr lang="en-US"/>
              <a:pPr>
                <a:defRPr/>
              </a:pPr>
              <a:t>‹#›</a:t>
            </a:fld>
            <a:endParaRPr lang="en-US" dirty="0"/>
          </a:p>
        </p:txBody>
      </p:sp>
      <p:sp>
        <p:nvSpPr>
          <p:cNvPr id="8" name="Rectangle 7"/>
          <p:cNvSpPr>
            <a:spLocks noGrp="1"/>
          </p:cNvSpPr>
          <p:nvPr>
            <p:ph type="ftr"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70759571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2863850"/>
            <a:ext cx="3649900" cy="240792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9" name="Rectangle 7"/>
          <p:cNvSpPr>
            <a:spLocks noGrp="1" noChangeAspect="1"/>
          </p:cNvSpPr>
          <p:nvPr>
            <p:ph type="pic" sz="quarter" idx="12"/>
          </p:nvPr>
        </p:nvSpPr>
        <p:spPr>
          <a:xfrm>
            <a:off x="426720" y="320040"/>
            <a:ext cx="4457700" cy="4953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0" name="Rectangle 7"/>
          <p:cNvSpPr>
            <a:spLocks noGrp="1" noChangeAspect="1"/>
          </p:cNvSpPr>
          <p:nvPr>
            <p:ph type="pic" sz="quarter" idx="13"/>
          </p:nvPr>
        </p:nvSpPr>
        <p:spPr>
          <a:xfrm>
            <a:off x="5067300" y="324444"/>
            <a:ext cx="3657600" cy="240605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5" name="Rectangle 4"/>
          <p:cNvSpPr>
            <a:spLocks noGrp="1"/>
          </p:cNvSpPr>
          <p:nvPr>
            <p:ph type="dt" sz="half" idx="1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CBE359C-C8F5-A34F-BB46-28593305A13B}" type="datetimeFigureOut">
              <a:rPr lang="en-US"/>
              <a:pPr>
                <a:defRPr/>
              </a:pPr>
              <a:t>8/6/16</a:t>
            </a:fld>
            <a:endParaRPr lang="en-US" dirty="0"/>
          </a:p>
        </p:txBody>
      </p:sp>
      <p:sp>
        <p:nvSpPr>
          <p:cNvPr id="6" name="Rectangle 5"/>
          <p:cNvSpPr>
            <a:spLocks noGrp="1"/>
          </p:cNvSpPr>
          <p:nvPr>
            <p:ph type="sldNum" sz="quarter" idx="1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578F13CE-4197-714D-9D6A-C2757509965E}" type="slidenum">
              <a:rPr lang="en-US"/>
              <a:pPr>
                <a:defRPr/>
              </a:pPr>
              <a:t>‹#›</a:t>
            </a:fld>
            <a:endParaRPr lang="en-US" dirty="0"/>
          </a:p>
        </p:txBody>
      </p:sp>
      <p:sp>
        <p:nvSpPr>
          <p:cNvPr id="8" name="Rectangle 7"/>
          <p:cNvSpPr>
            <a:spLocks noGrp="1"/>
          </p:cNvSpPr>
          <p:nvPr>
            <p:ph type="ftr" sz="quarter"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3027621494"/>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190500"/>
            <a:ext cx="228521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 name="Rectangle 7"/>
          <p:cNvSpPr>
            <a:spLocks noGrp="1"/>
          </p:cNvSpPr>
          <p:nvPr>
            <p:ph type="pic" sz="quarter" idx="26"/>
          </p:nvPr>
        </p:nvSpPr>
        <p:spPr>
          <a:xfrm>
            <a:off x="2229297" y="2804493"/>
            <a:ext cx="228521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0" name="Rectangle 7"/>
          <p:cNvSpPr>
            <a:spLocks noGrp="1" noChangeAspect="1"/>
          </p:cNvSpPr>
          <p:nvPr>
            <p:ph type="pic" sz="quarter" idx="25"/>
          </p:nvPr>
        </p:nvSpPr>
        <p:spPr>
          <a:xfrm>
            <a:off x="4672217" y="190500"/>
            <a:ext cx="2286000"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7" name="Rectangle 7"/>
          <p:cNvSpPr>
            <a:spLocks noGrp="1"/>
          </p:cNvSpPr>
          <p:nvPr>
            <p:ph type="pic" sz="quarter" idx="27"/>
          </p:nvPr>
        </p:nvSpPr>
        <p:spPr>
          <a:xfrm>
            <a:off x="4667697" y="2804493"/>
            <a:ext cx="228521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Rectangle 7"/>
          <p:cNvSpPr>
            <a:spLocks noGrp="1"/>
          </p:cNvSpPr>
          <p:nvPr>
            <p:ph type="body" sz="quarter" idx="16"/>
          </p:nvPr>
        </p:nvSpPr>
        <p:spPr>
          <a:xfrm>
            <a:off x="400497" y="1079500"/>
            <a:ext cx="1676400" cy="15875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altLang="zh-CN" smtClean="0"/>
              <a:t>Click to edit Master text styles</a:t>
            </a:r>
          </a:p>
        </p:txBody>
      </p:sp>
      <p:sp>
        <p:nvSpPr>
          <p:cNvPr id="14" name="Rectangle 7"/>
          <p:cNvSpPr>
            <a:spLocks noGrp="1"/>
          </p:cNvSpPr>
          <p:nvPr>
            <p:ph type="body" sz="quarter" idx="29"/>
          </p:nvPr>
        </p:nvSpPr>
        <p:spPr>
          <a:xfrm>
            <a:off x="7086600" y="1079500"/>
            <a:ext cx="1676400" cy="1587500"/>
          </a:xfrm>
        </p:spPr>
        <p:txBody>
          <a:bodyPr anchor="b"/>
          <a:lstStyle>
            <a:lvl1pPr marL="0" marR="0" indent="0" algn="l">
              <a:buFontTx/>
              <a:buNone/>
              <a:defRPr sz="1600" baseline="0"/>
            </a:lvl1pPr>
            <a:extLst/>
          </a:lstStyle>
          <a:p>
            <a:pPr lvl="0"/>
            <a:r>
              <a:rPr lang="en-US" altLang="zh-CN" smtClean="0"/>
              <a:t>Click to edit Master text styles</a:t>
            </a:r>
          </a:p>
        </p:txBody>
      </p:sp>
      <p:sp>
        <p:nvSpPr>
          <p:cNvPr id="4" name="Rectangle 7"/>
          <p:cNvSpPr>
            <a:spLocks noGrp="1"/>
          </p:cNvSpPr>
          <p:nvPr>
            <p:ph type="body" sz="quarter" idx="28"/>
          </p:nvPr>
        </p:nvSpPr>
        <p:spPr>
          <a:xfrm>
            <a:off x="400497" y="2794000"/>
            <a:ext cx="1676400" cy="1587500"/>
          </a:xfrm>
        </p:spPr>
        <p:txBody>
          <a:bodyPr/>
          <a:lstStyle>
            <a:lvl1pPr marL="0" marR="0" indent="0" algn="r">
              <a:buFontTx/>
              <a:buNone/>
              <a:defRPr sz="1600" baseline="0"/>
            </a:lvl1pPr>
            <a:extLst/>
          </a:lstStyle>
          <a:p>
            <a:pPr lvl="0"/>
            <a:r>
              <a:rPr lang="en-US" altLang="zh-CN" smtClean="0"/>
              <a:t>Click to edit Master text styles</a:t>
            </a:r>
          </a:p>
        </p:txBody>
      </p:sp>
      <p:sp>
        <p:nvSpPr>
          <p:cNvPr id="13" name="Rectangle 7"/>
          <p:cNvSpPr>
            <a:spLocks noGrp="1"/>
          </p:cNvSpPr>
          <p:nvPr>
            <p:ph type="body" sz="quarter" idx="30"/>
          </p:nvPr>
        </p:nvSpPr>
        <p:spPr>
          <a:xfrm>
            <a:off x="7086600" y="2794000"/>
            <a:ext cx="1676400" cy="1587500"/>
          </a:xfrm>
        </p:spPr>
        <p:txBody>
          <a:bodyPr/>
          <a:lstStyle>
            <a:lvl1pPr marL="0" marR="0" indent="0" algn="l">
              <a:buFontTx/>
              <a:buNone/>
              <a:defRPr sz="1600" baseline="0"/>
            </a:lvl1pPr>
            <a:extLst/>
          </a:lstStyle>
          <a:p>
            <a:pPr lvl="0"/>
            <a:r>
              <a:rPr lang="en-US" altLang="zh-CN" smtClean="0"/>
              <a:t>Click to edit Master text styles</a:t>
            </a:r>
          </a:p>
        </p:txBody>
      </p:sp>
      <p:sp>
        <p:nvSpPr>
          <p:cNvPr id="11" name="Rectangle 10"/>
          <p:cNvSpPr>
            <a:spLocks noGrp="1"/>
          </p:cNvSpPr>
          <p:nvPr>
            <p:ph type="dt" sz="half"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EF42DDA6-ED41-0649-9F51-C7922BF969AB}" type="datetimeFigureOut">
              <a:rPr lang="en-US"/>
              <a:pPr>
                <a:defRPr/>
              </a:pPr>
              <a:t>8/6/16</a:t>
            </a:fld>
            <a:endParaRPr lang="en-US" dirty="0"/>
          </a:p>
        </p:txBody>
      </p:sp>
      <p:sp>
        <p:nvSpPr>
          <p:cNvPr id="12" name="Rectangle 11"/>
          <p:cNvSpPr>
            <a:spLocks noGrp="1"/>
          </p:cNvSpPr>
          <p:nvPr>
            <p:ph type="sldNum" sz="quarter" idx="3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0516348-0C8C-2840-8BA8-B866986C4E5D}" type="slidenum">
              <a:rPr lang="en-US"/>
              <a:pPr>
                <a:defRPr/>
              </a:pPr>
              <a:t>‹#›</a:t>
            </a:fld>
            <a:endParaRPr lang="en-US" dirty="0"/>
          </a:p>
        </p:txBody>
      </p:sp>
      <p:sp>
        <p:nvSpPr>
          <p:cNvPr id="15" name="Rectangle 14"/>
          <p:cNvSpPr>
            <a:spLocks noGrp="1"/>
          </p:cNvSpPr>
          <p:nvPr>
            <p:ph type="ftr" sz="quarter"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31290816"/>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444500"/>
            <a:ext cx="3653297"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8" name="Rectangle 7"/>
          <p:cNvSpPr>
            <a:spLocks noGrp="1"/>
          </p:cNvSpPr>
          <p:nvPr>
            <p:ph type="body" sz="quarter" idx="16"/>
          </p:nvPr>
        </p:nvSpPr>
        <p:spPr>
          <a:xfrm>
            <a:off x="926821" y="51435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9" name="Rectangle 7"/>
          <p:cNvSpPr>
            <a:spLocks noGrp="1"/>
          </p:cNvSpPr>
          <p:nvPr>
            <p:ph type="pic" sz="quarter" idx="17"/>
          </p:nvPr>
        </p:nvSpPr>
        <p:spPr>
          <a:xfrm>
            <a:off x="4660621" y="444500"/>
            <a:ext cx="3657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Rectangle 7"/>
          <p:cNvSpPr>
            <a:spLocks noGrp="1"/>
          </p:cNvSpPr>
          <p:nvPr>
            <p:ph type="pic" sz="quarter" idx="18"/>
          </p:nvPr>
        </p:nvSpPr>
        <p:spPr>
          <a:xfrm>
            <a:off x="926821" y="2794000"/>
            <a:ext cx="3657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4" name="Rectangle 7"/>
          <p:cNvSpPr>
            <a:spLocks noGrp="1"/>
          </p:cNvSpPr>
          <p:nvPr>
            <p:ph type="pic" sz="quarter" idx="19"/>
          </p:nvPr>
        </p:nvSpPr>
        <p:spPr>
          <a:xfrm>
            <a:off x="4660621" y="2794000"/>
            <a:ext cx="3657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Rectangle 7"/>
          <p:cNvSpPr>
            <a:spLocks noGrp="1"/>
          </p:cNvSpPr>
          <p:nvPr>
            <p:ph type="body" sz="quarter" idx="22"/>
          </p:nvPr>
        </p:nvSpPr>
        <p:spPr>
          <a:xfrm>
            <a:off x="926821" y="1270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18" name="Rectangle 7"/>
          <p:cNvSpPr>
            <a:spLocks noGrp="1"/>
          </p:cNvSpPr>
          <p:nvPr>
            <p:ph type="body" sz="quarter" idx="23"/>
          </p:nvPr>
        </p:nvSpPr>
        <p:spPr>
          <a:xfrm>
            <a:off x="4660621" y="51435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16" name="Rectangle 7"/>
          <p:cNvSpPr>
            <a:spLocks noGrp="1"/>
          </p:cNvSpPr>
          <p:nvPr>
            <p:ph type="body" sz="quarter" idx="24"/>
          </p:nvPr>
        </p:nvSpPr>
        <p:spPr>
          <a:xfrm>
            <a:off x="4660621" y="127000"/>
            <a:ext cx="3657600" cy="254000"/>
          </a:xfrm>
        </p:spPr>
        <p:txBody>
          <a:bodyPr lIns="9144"/>
          <a:lstStyle>
            <a:lvl1pPr marL="0" marR="0" indent="0" algn="l">
              <a:buFontTx/>
              <a:buNone/>
              <a:defRPr sz="1600" baseline="0"/>
            </a:lvl1pPr>
            <a:extLst/>
          </a:lstStyle>
          <a:p>
            <a:pPr lvl="0"/>
            <a:r>
              <a:rPr lang="en-US" altLang="zh-CN" smtClean="0"/>
              <a:t>Click to edit Master text styles</a:t>
            </a:r>
          </a:p>
        </p:txBody>
      </p:sp>
      <p:sp>
        <p:nvSpPr>
          <p:cNvPr id="10" name="Rectangle 9"/>
          <p:cNvSpPr>
            <a:spLocks noGrp="1"/>
          </p:cNvSpPr>
          <p:nvPr>
            <p:ph type="dt" sz="half" idx="2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8204A14A-56C0-0E45-AC32-9134A0A35226}" type="datetimeFigureOut">
              <a:rPr lang="en-US"/>
              <a:pPr>
                <a:defRPr/>
              </a:pPr>
              <a:t>8/6/16</a:t>
            </a:fld>
            <a:endParaRPr lang="en-US" dirty="0"/>
          </a:p>
        </p:txBody>
      </p:sp>
      <p:sp>
        <p:nvSpPr>
          <p:cNvPr id="11" name="Rectangle 10"/>
          <p:cNvSpPr>
            <a:spLocks noGrp="1"/>
          </p:cNvSpPr>
          <p:nvPr>
            <p:ph type="sldNum" sz="quarter" idx="2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B9EE793B-5BC4-A44D-83D3-5A187624C3A1}" type="slidenum">
              <a:rPr lang="en-US"/>
              <a:pPr>
                <a:defRPr/>
              </a:pPr>
              <a:t>‹#›</a:t>
            </a:fld>
            <a:endParaRPr lang="en-US" dirty="0"/>
          </a:p>
        </p:txBody>
      </p:sp>
      <p:sp>
        <p:nvSpPr>
          <p:cNvPr id="12" name="Rectangle 11"/>
          <p:cNvSpPr>
            <a:spLocks noGrp="1"/>
          </p:cNvSpPr>
          <p:nvPr>
            <p:ph type="ftr" sz="quarter" idx="2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699640375"/>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0" name="Rectangle 7"/>
          <p:cNvSpPr>
            <a:spLocks noGrp="1"/>
          </p:cNvSpPr>
          <p:nvPr>
            <p:ph type="pic" sz="quarter" idx="31"/>
          </p:nvPr>
        </p:nvSpPr>
        <p:spPr>
          <a:xfrm>
            <a:off x="4546601"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7"/>
          <p:cNvSpPr>
            <a:spLocks noGrp="1"/>
          </p:cNvSpPr>
          <p:nvPr>
            <p:ph type="pic" sz="quarter" idx="30"/>
          </p:nvPr>
        </p:nvSpPr>
        <p:spPr>
          <a:xfrm>
            <a:off x="2349061"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9" name="Rectangle 7"/>
          <p:cNvSpPr>
            <a:spLocks noGrp="1"/>
          </p:cNvSpPr>
          <p:nvPr>
            <p:ph type="pic" sz="quarter" idx="32"/>
          </p:nvPr>
        </p:nvSpPr>
        <p:spPr>
          <a:xfrm>
            <a:off x="6740167" y="1270000"/>
            <a:ext cx="2106985" cy="234109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4" name="Rectangle 7"/>
          <p:cNvSpPr>
            <a:spLocks noGrp="1"/>
          </p:cNvSpPr>
          <p:nvPr>
            <p:ph type="body" sz="quarter" idx="29"/>
          </p:nvPr>
        </p:nvSpPr>
        <p:spPr>
          <a:xfrm>
            <a:off x="152400" y="3746500"/>
            <a:ext cx="8763000" cy="1587500"/>
          </a:xfrm>
        </p:spPr>
        <p:txBody>
          <a:bodyPr/>
          <a:lstStyle>
            <a:lvl1pPr marL="0" marR="0" indent="0" algn="l">
              <a:buFontTx/>
              <a:buNone/>
              <a:defRPr sz="2400" baseline="0"/>
            </a:lvl1pPr>
            <a:extLst/>
          </a:lstStyle>
          <a:p>
            <a:pPr lvl="0"/>
            <a:r>
              <a:rPr lang="en-US" altLang="zh-CN" smtClean="0"/>
              <a:t>Click to edit Master text styles</a:t>
            </a:r>
          </a:p>
        </p:txBody>
      </p:sp>
      <p:sp>
        <p:nvSpPr>
          <p:cNvPr id="8" name="Rectangle 7"/>
          <p:cNvSpPr>
            <a:spLocks noGrp="1"/>
          </p:cNvSpPr>
          <p:nvPr>
            <p:ph type="dt" sz="half"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205A2969-8936-D048-820A-5AC8E1FD8F5E}" type="datetimeFigureOut">
              <a:rPr lang="en-US"/>
              <a:pPr>
                <a:defRPr/>
              </a:pPr>
              <a:t>8/6/16</a:t>
            </a:fld>
            <a:endParaRPr lang="en-US" dirty="0"/>
          </a:p>
        </p:txBody>
      </p:sp>
      <p:sp>
        <p:nvSpPr>
          <p:cNvPr id="9" name="Rectangle 8"/>
          <p:cNvSpPr>
            <a:spLocks noGrp="1"/>
          </p:cNvSpPr>
          <p:nvPr>
            <p:ph type="sldNum" sz="quarter" idx="3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716758D2-74A2-8546-A885-A41276D0F918}" type="slidenum">
              <a:rPr lang="en-US"/>
              <a:pPr>
                <a:defRPr/>
              </a:pPr>
              <a:t>‹#›</a:t>
            </a:fld>
            <a:endParaRPr lang="en-US" dirty="0"/>
          </a:p>
        </p:txBody>
      </p:sp>
      <p:sp>
        <p:nvSpPr>
          <p:cNvPr id="10" name="Rectangle 9"/>
          <p:cNvSpPr>
            <a:spLocks noGrp="1"/>
          </p:cNvSpPr>
          <p:nvPr>
            <p:ph type="ftr" sz="quarter" idx="3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503479352"/>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14721"/>
            <a:ext cx="4617720" cy="5143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Rectangle 7"/>
          <p:cNvSpPr>
            <a:spLocks noGrp="1" noChangeAspect="1"/>
          </p:cNvSpPr>
          <p:nvPr>
            <p:ph type="pic" sz="quarter" idx="18"/>
          </p:nvPr>
        </p:nvSpPr>
        <p:spPr>
          <a:xfrm>
            <a:off x="5788848" y="214721"/>
            <a:ext cx="2438402" cy="1524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Rectangle 7"/>
          <p:cNvSpPr>
            <a:spLocks noGrp="1" noChangeAspect="1"/>
          </p:cNvSpPr>
          <p:nvPr>
            <p:ph type="pic" sz="quarter" idx="22"/>
          </p:nvPr>
        </p:nvSpPr>
        <p:spPr>
          <a:xfrm>
            <a:off x="5788848" y="2027214"/>
            <a:ext cx="2438402" cy="1524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14" name="Rectangle 7"/>
          <p:cNvSpPr>
            <a:spLocks noGrp="1" noChangeAspect="1"/>
          </p:cNvSpPr>
          <p:nvPr>
            <p:ph type="pic" sz="quarter" idx="23"/>
          </p:nvPr>
        </p:nvSpPr>
        <p:spPr>
          <a:xfrm>
            <a:off x="5788848" y="3839708"/>
            <a:ext cx="2438402" cy="1524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24"/>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12FD8635-1AE4-BC4D-9859-BEF807C4841C}" type="datetimeFigureOut">
              <a:rPr lang="en-US"/>
              <a:pPr>
                <a:defRPr/>
              </a:pPr>
              <a:t>8/6/16</a:t>
            </a:fld>
            <a:endParaRPr lang="en-US" dirty="0"/>
          </a:p>
        </p:txBody>
      </p:sp>
      <p:sp>
        <p:nvSpPr>
          <p:cNvPr id="8" name="Rectangle 7"/>
          <p:cNvSpPr>
            <a:spLocks noGrp="1"/>
          </p:cNvSpPr>
          <p:nvPr>
            <p:ph type="sldNum" sz="quarter" idx="25"/>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9EB1992E-C8B6-4E4C-820B-BCA0970D8D71}" type="slidenum">
              <a:rPr lang="en-US"/>
              <a:pPr>
                <a:defRPr/>
              </a:pPr>
              <a:t>‹#›</a:t>
            </a:fld>
            <a:endParaRPr lang="en-US" dirty="0"/>
          </a:p>
        </p:txBody>
      </p:sp>
      <p:sp>
        <p:nvSpPr>
          <p:cNvPr id="9" name="Rectangle 8"/>
          <p:cNvSpPr>
            <a:spLocks noGrp="1"/>
          </p:cNvSpPr>
          <p:nvPr>
            <p:ph type="ftr" sz="quarter" idx="2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5604960"/>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2857500"/>
            <a:ext cx="207015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7" name="Rectangle 7"/>
          <p:cNvSpPr>
            <a:spLocks noGrp="1"/>
          </p:cNvSpPr>
          <p:nvPr>
            <p:ph type="pic" sz="quarter" idx="17"/>
          </p:nvPr>
        </p:nvSpPr>
        <p:spPr>
          <a:xfrm>
            <a:off x="3033848" y="190500"/>
            <a:ext cx="5562600" cy="34766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1" name="Rectangle 7"/>
          <p:cNvSpPr>
            <a:spLocks noGrp="1"/>
          </p:cNvSpPr>
          <p:nvPr>
            <p:ph type="pic" sz="quarter" idx="26"/>
          </p:nvPr>
        </p:nvSpPr>
        <p:spPr>
          <a:xfrm>
            <a:off x="609600" y="190500"/>
            <a:ext cx="2070154" cy="2476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6" name="Rectangle 7"/>
          <p:cNvSpPr>
            <a:spLocks noGrp="1" noChangeAspect="1"/>
          </p:cNvSpPr>
          <p:nvPr>
            <p:ph type="pic" sz="quarter" idx="27"/>
          </p:nvPr>
        </p:nvSpPr>
        <p:spPr>
          <a:xfrm>
            <a:off x="5943600" y="3746500"/>
            <a:ext cx="2666999" cy="15621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3" name="Rectangle 7"/>
          <p:cNvSpPr>
            <a:spLocks noGrp="1" noChangeAspect="1"/>
          </p:cNvSpPr>
          <p:nvPr>
            <p:ph type="pic" sz="quarter" idx="28"/>
          </p:nvPr>
        </p:nvSpPr>
        <p:spPr>
          <a:xfrm>
            <a:off x="3033848" y="3746500"/>
            <a:ext cx="2757352" cy="15621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2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ADE13FD-0423-7145-B316-00D4A7CF388A}" type="datetimeFigureOut">
              <a:rPr lang="en-US"/>
              <a:pPr>
                <a:defRPr/>
              </a:pPr>
              <a:t>8/6/16</a:t>
            </a:fld>
            <a:endParaRPr lang="en-US" dirty="0"/>
          </a:p>
        </p:txBody>
      </p:sp>
      <p:sp>
        <p:nvSpPr>
          <p:cNvPr id="8" name="Rectangle 7"/>
          <p:cNvSpPr>
            <a:spLocks noGrp="1"/>
          </p:cNvSpPr>
          <p:nvPr>
            <p:ph type="sldNum" sz="quarter" idx="30"/>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D8A38F0C-3835-034E-976B-1A7F77ADE37C}" type="slidenum">
              <a:rPr lang="en-US"/>
              <a:pPr>
                <a:defRPr/>
              </a:pPr>
              <a:t>‹#›</a:t>
            </a:fld>
            <a:endParaRPr lang="en-US" dirty="0"/>
          </a:p>
        </p:txBody>
      </p:sp>
      <p:sp>
        <p:nvSpPr>
          <p:cNvPr id="10" name="Rectangle 9"/>
          <p:cNvSpPr>
            <a:spLocks noGrp="1"/>
          </p:cNvSpPr>
          <p:nvPr>
            <p:ph type="ftr" sz="quarter"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491314891"/>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2603500"/>
            <a:ext cx="2606040" cy="2730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3" name="Rectangle 7"/>
          <p:cNvSpPr>
            <a:spLocks noGrp="1"/>
          </p:cNvSpPr>
          <p:nvPr>
            <p:ph type="pic" sz="quarter" idx="29"/>
          </p:nvPr>
        </p:nvSpPr>
        <p:spPr>
          <a:xfrm>
            <a:off x="512134" y="190500"/>
            <a:ext cx="39624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0" name="Rectangle 7"/>
          <p:cNvSpPr>
            <a:spLocks noGrp="1"/>
          </p:cNvSpPr>
          <p:nvPr>
            <p:ph type="pic" sz="quarter" idx="30"/>
          </p:nvPr>
        </p:nvSpPr>
        <p:spPr>
          <a:xfrm>
            <a:off x="4718374" y="190500"/>
            <a:ext cx="39624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22" name="Rectangle 7"/>
          <p:cNvSpPr>
            <a:spLocks noGrp="1"/>
          </p:cNvSpPr>
          <p:nvPr>
            <p:ph type="pic" sz="quarter" idx="27"/>
          </p:nvPr>
        </p:nvSpPr>
        <p:spPr>
          <a:xfrm>
            <a:off x="3293434" y="2603500"/>
            <a:ext cx="2606040" cy="2730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31" name="Rectangle 7"/>
          <p:cNvSpPr>
            <a:spLocks noGrp="1"/>
          </p:cNvSpPr>
          <p:nvPr>
            <p:ph type="pic" sz="quarter" idx="28"/>
          </p:nvPr>
        </p:nvSpPr>
        <p:spPr>
          <a:xfrm>
            <a:off x="6074734" y="2603500"/>
            <a:ext cx="2606040" cy="2730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Rectangle 6"/>
          <p:cNvSpPr>
            <a:spLocks noGrp="1"/>
          </p:cNvSpPr>
          <p:nvPr>
            <p:ph type="dt" sz="half"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3831F765-77DE-0543-84E6-4728EADCA13A}" type="datetimeFigureOut">
              <a:rPr lang="en-US"/>
              <a:pPr>
                <a:defRPr/>
              </a:pPr>
              <a:t>8/6/16</a:t>
            </a:fld>
            <a:endParaRPr lang="en-US" dirty="0"/>
          </a:p>
        </p:txBody>
      </p:sp>
      <p:sp>
        <p:nvSpPr>
          <p:cNvPr id="8" name="Rectangle 7"/>
          <p:cNvSpPr>
            <a:spLocks noGrp="1"/>
          </p:cNvSpPr>
          <p:nvPr>
            <p:ph type="sldNum" sz="quarter" idx="3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C751DBC7-F382-E441-BA1A-F2C9C31EBE19}" type="slidenum">
              <a:rPr lang="en-US"/>
              <a:pPr>
                <a:defRPr/>
              </a:pPr>
              <a:t>‹#›</a:t>
            </a:fld>
            <a:endParaRPr lang="en-US" dirty="0"/>
          </a:p>
        </p:txBody>
      </p:sp>
      <p:sp>
        <p:nvSpPr>
          <p:cNvPr id="9" name="Rectangle 8"/>
          <p:cNvSpPr>
            <a:spLocks noGrp="1"/>
          </p:cNvSpPr>
          <p:nvPr>
            <p:ph type="ftr" sz="quarter"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600593642"/>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333500"/>
            <a:ext cx="3198127" cy="2667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W¥ل云玗İαЂÕØÚáÛ丫:Téxt Plàçèhòlðêr 表¥鷗字㌍_W 6"/>
          <p:cNvSpPr>
            <a:spLocks noGrp="1"/>
          </p:cNvSpPr>
          <p:nvPr>
            <p:ph type="body" sz="quarter" idx="15"/>
          </p:nvPr>
        </p:nvSpPr>
        <p:spPr>
          <a:xfrm>
            <a:off x="3048000" y="4064000"/>
            <a:ext cx="3200400" cy="1079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5" name="Rectangle 4"/>
          <p:cNvSpPr>
            <a:spLocks noGrp="1"/>
          </p:cNvSpPr>
          <p:nvPr>
            <p:ph type="dt" sz="half" idx="16"/>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D66FD79F-14F1-7B41-A524-6B663BEC0062}" type="datetimeFigureOut">
              <a:rPr lang="en-US"/>
              <a:pPr>
                <a:defRPr/>
              </a:pPr>
              <a:t>8/6/16</a:t>
            </a:fld>
            <a:endParaRPr lang="en-US" dirty="0"/>
          </a:p>
        </p:txBody>
      </p:sp>
      <p:sp>
        <p:nvSpPr>
          <p:cNvPr id="6" name="Rectangle 5"/>
          <p:cNvSpPr>
            <a:spLocks noGrp="1"/>
          </p:cNvSpPr>
          <p:nvPr>
            <p:ph type="sldNum" sz="quarter"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A1AD3CB9-5530-A241-A25A-E07DF9DD9772}" type="slidenum">
              <a:rPr lang="en-US"/>
              <a:pPr>
                <a:defRPr/>
              </a:pPr>
              <a:t>‹#›</a:t>
            </a:fld>
            <a:endParaRPr lang="en-US" dirty="0"/>
          </a:p>
        </p:txBody>
      </p:sp>
      <p:sp>
        <p:nvSpPr>
          <p:cNvPr id="8" name="Rectangle 7"/>
          <p:cNvSpPr>
            <a:spLocks noGrp="1"/>
          </p:cNvSpPr>
          <p:nvPr>
            <p:ph type="ftr"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897777653"/>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143000"/>
            <a:ext cx="3198127" cy="2667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1" y="1143000"/>
            <a:ext cx="3198127" cy="2667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7" name="W¥ل云玗İαЂÕØÚáÛ丫:Téxt Plàçèhòlðêr 表¥鷗字㌍_W 6"/>
          <p:cNvSpPr>
            <a:spLocks noGrp="1"/>
          </p:cNvSpPr>
          <p:nvPr>
            <p:ph type="body" sz="quarter" idx="15"/>
          </p:nvPr>
        </p:nvSpPr>
        <p:spPr>
          <a:xfrm>
            <a:off x="4953000" y="3873500"/>
            <a:ext cx="3200400" cy="1079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8" name="W¥ل云玗İαЂÕØÚáÛ丫:Téxt Plàçèhòlðêr 表¥鷗字㌍_W 7"/>
          <p:cNvSpPr>
            <a:spLocks noGrp="1"/>
          </p:cNvSpPr>
          <p:nvPr>
            <p:ph type="body" sz="quarter" idx="16"/>
          </p:nvPr>
        </p:nvSpPr>
        <p:spPr>
          <a:xfrm>
            <a:off x="1143000" y="3873500"/>
            <a:ext cx="3200400" cy="1079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9" name="Rectangle 8"/>
          <p:cNvSpPr>
            <a:spLocks noGrp="1"/>
          </p:cNvSpPr>
          <p:nvPr>
            <p:ph type="dt" sz="half" idx="17"/>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39F58B0-141C-474B-BEC0-614C298F242B}" type="datetimeFigureOut">
              <a:rPr lang="en-US"/>
              <a:pPr>
                <a:defRPr/>
              </a:pPr>
              <a:t>8/6/16</a:t>
            </a:fld>
            <a:endParaRPr lang="en-US" dirty="0"/>
          </a:p>
        </p:txBody>
      </p:sp>
      <p:sp>
        <p:nvSpPr>
          <p:cNvPr id="10" name="Rectangle 9"/>
          <p:cNvSpPr>
            <a:spLocks noGrp="1"/>
          </p:cNvSpPr>
          <p:nvPr>
            <p:ph type="sldNum" sz="quarter" idx="18"/>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A499825-A416-7C46-9F7C-7FE233D13BAB}" type="slidenum">
              <a:rPr lang="en-US"/>
              <a:pPr>
                <a:defRPr/>
              </a:pPr>
              <a:t>‹#›</a:t>
            </a:fld>
            <a:endParaRPr lang="en-US" dirty="0"/>
          </a:p>
        </p:txBody>
      </p:sp>
      <p:sp>
        <p:nvSpPr>
          <p:cNvPr id="11" name="Rectangle 10"/>
          <p:cNvSpPr>
            <a:spLocks noGrp="1"/>
          </p:cNvSpPr>
          <p:nvPr>
            <p:ph type="ftr" sz="quarter" idx="19"/>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1811569489"/>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1714500"/>
            <a:ext cx="82296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altLang="zh-CN" noProof="0" smtClean="0"/>
              <a:t>Drag picture to placeholder or click icon to add</a:t>
            </a:r>
            <a:endParaRPr lang="en-US" noProof="0" dirty="0"/>
          </a:p>
        </p:txBody>
      </p:sp>
      <p:sp>
        <p:nvSpPr>
          <p:cNvPr id="4" name="W¥ل云玗İαЂÕØÚáÛ丫:Téxt Plàçèhòlðêr 表¥鷗字㌍_W 3"/>
          <p:cNvSpPr>
            <a:spLocks noGrp="1"/>
          </p:cNvSpPr>
          <p:nvPr>
            <p:ph type="body" sz="quarter" idx="12"/>
          </p:nvPr>
        </p:nvSpPr>
        <p:spPr>
          <a:xfrm>
            <a:off x="457200" y="4064000"/>
            <a:ext cx="8229600" cy="1206500"/>
          </a:xfrm>
        </p:spPr>
        <p:txBody>
          <a:bodyPr tIns="91440" rIns="9144" bIns="91440"/>
          <a:lstStyle>
            <a:lvl1pPr marL="0" marR="0" indent="0" algn="l">
              <a:buFontTx/>
              <a:buNone/>
              <a:defRPr sz="1800" i="0"/>
            </a:lvl1pPr>
            <a:extLst/>
          </a:lstStyle>
          <a:p>
            <a:pPr lvl="0"/>
            <a:r>
              <a:rPr lang="en-US" altLang="zh-CN" smtClean="0"/>
              <a:t>Click to edit Master text styles</a:t>
            </a:r>
          </a:p>
        </p:txBody>
      </p:sp>
      <p:sp>
        <p:nvSpPr>
          <p:cNvPr id="5" name="Rectangle 4"/>
          <p:cNvSpPr>
            <a:spLocks noGrp="1"/>
          </p:cNvSpPr>
          <p:nvPr>
            <p:ph type="dt" sz="half" idx="3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0DE05974-3980-5741-B093-702F186CBC40}" type="datetimeFigureOut">
              <a:rPr lang="en-US"/>
              <a:pPr>
                <a:defRPr/>
              </a:pPr>
              <a:t>8/6/16</a:t>
            </a:fld>
            <a:endParaRPr lang="en-US" dirty="0"/>
          </a:p>
        </p:txBody>
      </p:sp>
      <p:sp>
        <p:nvSpPr>
          <p:cNvPr id="6" name="Rectangle 5"/>
          <p:cNvSpPr>
            <a:spLocks noGrp="1"/>
          </p:cNvSpPr>
          <p:nvPr>
            <p:ph type="sldNum" sz="quarter" idx="3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65518ADA-AD30-0B4E-B922-2799E824B9F3}" type="slidenum">
              <a:rPr lang="en-US"/>
              <a:pPr>
                <a:defRPr/>
              </a:pPr>
              <a:t>‹#›</a:t>
            </a:fld>
            <a:endParaRPr lang="en-US" dirty="0"/>
          </a:p>
        </p:txBody>
      </p:sp>
      <p:sp>
        <p:nvSpPr>
          <p:cNvPr id="7" name="Rectangle 6"/>
          <p:cNvSpPr>
            <a:spLocks noGrp="1"/>
          </p:cNvSpPr>
          <p:nvPr>
            <p:ph type="ftr" sz="quarter" idx="33"/>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Tree>
    <p:extLst>
      <p:ext uri="{BB962C8B-B14F-4D97-AF65-F5344CB8AC3E}">
        <p14:creationId xmlns:p14="http://schemas.microsoft.com/office/powerpoint/2010/main" val="2518346450"/>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extLst/>
          </a:lstStyle>
          <a:p>
            <a:r>
              <a:rPr lang="en-US" altLang="zh-CN" noProof="1" smtClean="0"/>
              <a:t>Click to edit Master title style</a:t>
            </a:r>
            <a:endParaRPr lang="en-US"/>
          </a:p>
        </p:txBody>
      </p:sp>
      <p:sp>
        <p:nvSpPr>
          <p:cNvPr id="14" name="Rectangle 6"/>
          <p:cNvSpPr>
            <a:spLocks noGrp="1"/>
          </p:cNvSpPr>
          <p:nvPr>
            <p:ph idx="1"/>
          </p:nvPr>
        </p:nvSpPr>
        <p:spPr/>
        <p:txBody>
          <a:bodyPr/>
          <a:lstStyle>
            <a:extLst/>
          </a:lstStyle>
          <a:p>
            <a:pPr lvl="0"/>
            <a:r>
              <a:rPr lang="en-US" altLang="zh-CN" noProof="1" smtClean="0"/>
              <a:t>Click to edit Master text styles</a:t>
            </a:r>
          </a:p>
          <a:p>
            <a:pPr lvl="1"/>
            <a:r>
              <a:rPr lang="en-US" altLang="zh-CN" noProof="1" smtClean="0"/>
              <a:t>Second level</a:t>
            </a:r>
          </a:p>
          <a:p>
            <a:pPr lvl="2"/>
            <a:r>
              <a:rPr lang="en-US" altLang="zh-CN" noProof="1" smtClean="0"/>
              <a:t>Third level</a:t>
            </a:r>
          </a:p>
          <a:p>
            <a:pPr lvl="3"/>
            <a:r>
              <a:rPr lang="en-US" altLang="zh-CN" noProof="1" smtClean="0"/>
              <a:t>Fourth level</a:t>
            </a:r>
          </a:p>
          <a:p>
            <a:pPr lvl="4"/>
            <a:r>
              <a:rPr lang="en-US" altLang="zh-CN" noProof="1" smtClean="0"/>
              <a:t>Fifth level</a:t>
            </a:r>
            <a:endParaRPr lang="en-US"/>
          </a:p>
        </p:txBody>
      </p:sp>
      <p:sp>
        <p:nvSpPr>
          <p:cNvPr id="4" name="Rectangle 7"/>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8778D35E-B653-2143-B811-887C716D77A9}" type="datetimeFigureOut">
              <a:rPr lang="en-US"/>
              <a:pPr>
                <a:defRPr/>
              </a:pPr>
              <a:t>8/6/16</a:t>
            </a:fld>
            <a:endParaRPr lang="en-US" dirty="0"/>
          </a:p>
        </p:txBody>
      </p:sp>
      <p:sp>
        <p:nvSpPr>
          <p:cNvPr id="5" name="Rectangle 19"/>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endParaRPr lang="en-US"/>
          </a:p>
        </p:txBody>
      </p:sp>
      <p:sp>
        <p:nvSpPr>
          <p:cNvPr id="6" name="Rectangle 2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extLst/>
          </a:lstStyle>
          <a:p>
            <a:pPr>
              <a:defRPr/>
            </a:pPr>
            <a:fld id="{7FD29F11-CB47-4D46-BA62-BE66BAD7744B}" type="slidenum">
              <a:rPr lang="en-US"/>
              <a:pPr>
                <a:defRPr/>
              </a:pPr>
              <a:t>‹#›</a:t>
            </a:fld>
            <a:endParaRPr lang="en-US" dirty="0"/>
          </a:p>
        </p:txBody>
      </p:sp>
    </p:spTree>
    <p:extLst>
      <p:ext uri="{BB962C8B-B14F-4D97-AF65-F5344CB8AC3E}">
        <p14:creationId xmlns:p14="http://schemas.microsoft.com/office/powerpoint/2010/main" val="2971068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576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238"/>
            <a:ext cx="7772400" cy="1224139"/>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lvl1pPr>
          </a:lstStyle>
          <a:p>
            <a:pPr>
              <a:defRPr/>
            </a:pPr>
            <a:fld id="{6AB07EEC-B006-7B41-B73D-43D56C952C68}" type="slidenum">
              <a:rPr lang="en-US" altLang="en-US"/>
              <a:pPr>
                <a:defRPr/>
              </a:pPr>
              <a:t>‹#›</a:t>
            </a:fld>
            <a:endParaRPr lang="en-US" sz="1800"/>
          </a:p>
        </p:txBody>
      </p:sp>
    </p:spTree>
    <p:extLst>
      <p:ext uri="{BB962C8B-B14F-4D97-AF65-F5344CB8AC3E}">
        <p14:creationId xmlns:p14="http://schemas.microsoft.com/office/powerpoint/2010/main" val="225016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8/6/16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8/6/16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8/6/16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8/6/16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8/6/16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8/6/16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theme" Target="../theme/theme2.xml"/><Relationship Id="rId25" Type="http://schemas.openxmlformats.org/officeDocument/2006/relationships/image" Target="../media/image3.jpe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8/6/16</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srcRect/>
          <a:tile tx="0" ty="0" sx="100000" sy="100000" flip="none" algn="tl"/>
        </a:blip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28865"/>
            <a:ext cx="8229600" cy="1041135"/>
          </a:xfrm>
          <a:prstGeom prst="rect">
            <a:avLst/>
          </a:prstGeom>
        </p:spPr>
        <p:txBody>
          <a:bodyPr anchor="ctr">
            <a:normAutofit/>
          </a:bodyPr>
          <a:lstStyle>
            <a:extLst/>
          </a:lstStyle>
          <a:p>
            <a:r>
              <a:rPr lang="en-US" altLang="zh-CN" noProof="1" smtClean="0"/>
              <a:t>Click to edit Master title style</a:t>
            </a:r>
            <a:endParaRPr lang="en-US" dirty="0"/>
          </a:p>
        </p:txBody>
      </p:sp>
      <p:sp>
        <p:nvSpPr>
          <p:cNvPr id="1027" name="Rectangle 5"/>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altLang="zh-CN" noProof="1"/>
              <a:t>Click to edit Master text styles</a:t>
            </a:r>
          </a:p>
          <a:p>
            <a:pPr lvl="1"/>
            <a:r>
              <a:rPr altLang="zh-CN" noProof="1"/>
              <a:t>Second level</a:t>
            </a:r>
          </a:p>
          <a:p>
            <a:pPr lvl="2"/>
            <a:r>
              <a:rPr altLang="zh-CN" noProof="1"/>
              <a:t>Third level</a:t>
            </a:r>
          </a:p>
          <a:p>
            <a:pPr lvl="3"/>
            <a:r>
              <a:rPr altLang="zh-CN" noProof="1"/>
              <a:t>Fourth level</a:t>
            </a:r>
          </a:p>
          <a:p>
            <a:pPr lvl="4"/>
            <a:r>
              <a:rPr altLang="zh-CN" noProof="1"/>
              <a:t>Fifth level</a:t>
            </a:r>
            <a:endParaRPr lang="en-US"/>
          </a:p>
        </p:txBody>
      </p:sp>
      <p:sp>
        <p:nvSpPr>
          <p:cNvPr id="29" name="Rectangle 3"/>
          <p:cNvSpPr>
            <a:spLocks noGrp="1"/>
          </p:cNvSpPr>
          <p:nvPr>
            <p:ph type="dt" sz="half" idx="2"/>
          </p:nvPr>
        </p:nvSpPr>
        <p:spPr>
          <a:xfrm>
            <a:off x="66675" y="5466292"/>
            <a:ext cx="2438400" cy="203729"/>
          </a:xfrm>
          <a:prstGeom prst="rect">
            <a:avLst/>
          </a:prstGeom>
        </p:spPr>
        <p:txBody>
          <a:bodyPr anchor="b"/>
          <a:lstStyle>
            <a:lvl1pPr fontAlgn="auto">
              <a:spcBef>
                <a:spcPts val="0"/>
              </a:spcBef>
              <a:spcAft>
                <a:spcPts val="0"/>
              </a:spcAft>
              <a:defRPr sz="1200" b="0">
                <a:solidFill>
                  <a:srgbClr val="D4D2D0"/>
                </a:solidFill>
                <a:latin typeface="Century Schoolbook"/>
                <a:ea typeface="+mn-ea"/>
                <a:cs typeface="+mn-cs"/>
              </a:defRPr>
            </a:lvl1pPr>
            <a:extLst/>
          </a:lstStyle>
          <a:p>
            <a:pPr defTabSz="914400">
              <a:defRPr/>
            </a:pPr>
            <a:fld id="{57D64773-43AF-294E-9917-086C0F226BB6}" type="datetimeFigureOut">
              <a:rPr lang="en-US"/>
              <a:pPr defTabSz="914400">
                <a:defRPr/>
              </a:pPr>
              <a:t>8/6/16</a:t>
            </a:fld>
            <a:endParaRPr lang="en-US" dirty="0"/>
          </a:p>
        </p:txBody>
      </p:sp>
      <p:sp>
        <p:nvSpPr>
          <p:cNvPr id="20" name="Rectangle 25"/>
          <p:cNvSpPr>
            <a:spLocks noGrp="1"/>
          </p:cNvSpPr>
          <p:nvPr>
            <p:ph type="ftr" sz="quarter" idx="3"/>
          </p:nvPr>
        </p:nvSpPr>
        <p:spPr>
          <a:xfrm>
            <a:off x="2995613" y="5464969"/>
            <a:ext cx="4648200" cy="206375"/>
          </a:xfrm>
          <a:prstGeom prst="rect">
            <a:avLst/>
          </a:prstGeom>
        </p:spPr>
        <p:txBody>
          <a:bodyPr anchor="b"/>
          <a:lstStyle>
            <a:lvl1pPr algn="ctr" fontAlgn="auto">
              <a:spcBef>
                <a:spcPts val="0"/>
              </a:spcBef>
              <a:spcAft>
                <a:spcPts val="0"/>
              </a:spcAft>
              <a:defRPr sz="1200" b="0">
                <a:solidFill>
                  <a:srgbClr val="D4D2D0"/>
                </a:solidFill>
                <a:latin typeface="Century Schoolbook"/>
                <a:ea typeface="+mn-ea"/>
                <a:cs typeface="+mn-cs"/>
              </a:defRPr>
            </a:lvl1pPr>
            <a:extLst/>
          </a:lstStyle>
          <a:p>
            <a:pPr defTabSz="914400">
              <a:defRPr/>
            </a:pPr>
            <a:endParaRPr lang="en-US"/>
          </a:p>
        </p:txBody>
      </p:sp>
      <p:sp>
        <p:nvSpPr>
          <p:cNvPr id="23" name="Rectangle 16"/>
          <p:cNvSpPr>
            <a:spLocks noGrp="1"/>
          </p:cNvSpPr>
          <p:nvPr>
            <p:ph type="sldNum" sz="quarter" idx="4"/>
          </p:nvPr>
        </p:nvSpPr>
        <p:spPr>
          <a:xfrm>
            <a:off x="8172450" y="5466292"/>
            <a:ext cx="914400" cy="203729"/>
          </a:xfrm>
          <a:prstGeom prst="rect">
            <a:avLst/>
          </a:prstGeom>
        </p:spPr>
        <p:txBody>
          <a:bodyPr/>
          <a:lstStyle>
            <a:lvl1pPr algn="r" fontAlgn="auto">
              <a:spcBef>
                <a:spcPts val="0"/>
              </a:spcBef>
              <a:spcAft>
                <a:spcPts val="0"/>
              </a:spcAft>
              <a:defRPr sz="1200" b="0">
                <a:solidFill>
                  <a:srgbClr val="D4D2D0"/>
                </a:solidFill>
                <a:latin typeface="Century Schoolbook"/>
                <a:ea typeface="+mn-ea"/>
                <a:cs typeface="+mn-cs"/>
              </a:defRPr>
            </a:lvl1pPr>
            <a:extLst/>
          </a:lstStyle>
          <a:p>
            <a:pPr defTabSz="914400">
              <a:defRPr/>
            </a:pPr>
            <a:fld id="{3D132ABD-FE5A-8D4F-93CF-4CB2AC311CD4}" type="slidenum">
              <a:rPr lang="en-US"/>
              <a:pPr defTabSz="914400">
                <a:defRPr/>
              </a:pPr>
              <a:t>‹#›</a:t>
            </a:fld>
            <a:endParaRPr lang="en-US" dirty="0"/>
          </a:p>
        </p:txBody>
      </p:sp>
    </p:spTree>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 id="2147483984" r:id="rId19"/>
    <p:sldLayoutId id="2147483985" r:id="rId20"/>
    <p:sldLayoutId id="2147483986" r:id="rId21"/>
    <p:sldLayoutId id="2147483987" r:id="rId22"/>
    <p:sldLayoutId id="2147483988" r:id="rId2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Century Schoolbook"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626" y="681731"/>
            <a:ext cx="665280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HT" altLang="en-US" sz="5400" dirty="0">
                <a:latin typeface="黑体"/>
                <a:ea typeface="黑体"/>
                <a:cs typeface="黑体"/>
              </a:rPr>
              <a:t>大人物</a:t>
            </a:r>
            <a:r>
              <a:rPr lang="en-US" altLang="zh-CHT" sz="5400" dirty="0" smtClean="0">
                <a:latin typeface="黑体"/>
                <a:ea typeface="黑体"/>
                <a:cs typeface="黑体"/>
              </a:rPr>
              <a:t>,</a:t>
            </a:r>
            <a:r>
              <a:rPr lang="zh-CN" altLang="en-US" sz="5400" dirty="0" smtClean="0">
                <a:latin typeface="黑体"/>
                <a:ea typeface="黑体"/>
                <a:cs typeface="黑体"/>
              </a:rPr>
              <a:t>对</a:t>
            </a:r>
            <a:r>
              <a:rPr lang="zh-CHT" altLang="en-US" sz="5400" dirty="0" smtClean="0">
                <a:latin typeface="黑体"/>
                <a:ea typeface="黑体"/>
                <a:cs typeface="黑体"/>
              </a:rPr>
              <a:t>信心</a:t>
            </a:r>
            <a:endParaRPr lang="en-US" altLang="zh-CN" sz="5400" b="1" dirty="0" smtClean="0">
              <a:solidFill>
                <a:srgbClr val="FFFFFF"/>
              </a:solidFill>
              <a:latin typeface="黑体"/>
              <a:ea typeface="黑体"/>
              <a:cs typeface="黑体"/>
            </a:endParaRPr>
          </a:p>
          <a:p>
            <a:pPr algn="ctr">
              <a:lnSpc>
                <a:spcPct val="150000"/>
              </a:lnSpc>
            </a:pPr>
            <a:endParaRPr lang="en-US" altLang="zh-TW" sz="5400" b="1" dirty="0">
              <a:solidFill>
                <a:srgbClr val="FFFFFF"/>
              </a:solidFill>
              <a:latin typeface="黑体"/>
              <a:ea typeface="黑体"/>
              <a:cs typeface="黑体"/>
            </a:endParaRPr>
          </a:p>
          <a:p>
            <a:pPr algn="ctr"/>
            <a:r>
              <a:rPr lang="en-US" altLang="en-US" sz="3600" b="1" dirty="0" smtClean="0">
                <a:solidFill>
                  <a:srgbClr val="FFFFFF"/>
                </a:solidFill>
                <a:effectLst>
                  <a:outerShdw blurRad="38100" dist="38100" dir="2700000" algn="tl">
                    <a:srgbClr val="010199"/>
                  </a:outerShdw>
                </a:effectLst>
                <a:latin typeface="黑体"/>
                <a:ea typeface="黑体"/>
                <a:cs typeface="黑体"/>
              </a:rPr>
              <a:t>(</a:t>
            </a:r>
            <a:r>
              <a:rPr lang="zh-TW" altLang="en-US" sz="3600" dirty="0"/>
              <a:t>使徒行傳 </a:t>
            </a:r>
            <a:r>
              <a:rPr lang="en-US" altLang="zh-TW" sz="3600" dirty="0"/>
              <a:t>7:20-44; </a:t>
            </a:r>
            <a:endParaRPr lang="en-US" altLang="zh-TW" sz="3600" dirty="0" smtClean="0"/>
          </a:p>
          <a:p>
            <a:pPr algn="ctr"/>
            <a:r>
              <a:rPr lang="zh-TW" altLang="en-US" sz="3600" dirty="0" smtClean="0"/>
              <a:t>希伯來書 </a:t>
            </a:r>
            <a:r>
              <a:rPr lang="en-US" altLang="zh-TW" sz="3600" dirty="0"/>
              <a:t>11: 24-28</a:t>
            </a:r>
            <a:r>
              <a:rPr lang="en-US" altLang="en-US" sz="3600" b="1" dirty="0" smtClean="0">
                <a:solidFill>
                  <a:srgbClr val="FFFFFF"/>
                </a:solidFill>
                <a:effectLst>
                  <a:outerShdw blurRad="38100" dist="38100" dir="2700000" algn="tl">
                    <a:srgbClr val="010199"/>
                  </a:outerShdw>
                </a:effectLst>
                <a:latin typeface="黑体"/>
                <a:ea typeface="黑体"/>
                <a:cs typeface="黑体"/>
              </a:rPr>
              <a:t>)</a:t>
            </a:r>
            <a:endParaRPr lang="en-US" sz="3600" dirty="0">
              <a:solidFill>
                <a:srgbClr val="FFFFFF"/>
              </a:solidFill>
              <a:latin typeface="黑体"/>
              <a:ea typeface="黑体"/>
              <a:cs typeface="黑体"/>
            </a:endParaRPr>
          </a:p>
          <a:p>
            <a:pPr algn="ctr"/>
            <a:endParaRPr lang="en-US" altLang="zh-CN" sz="3600" dirty="0">
              <a:solidFill>
                <a:srgbClr val="FFFFFF"/>
              </a:solidFill>
              <a:latin typeface="黑体"/>
              <a:ea typeface="黑体"/>
              <a:cs typeface="黑体"/>
            </a:endParaRPr>
          </a:p>
        </p:txBody>
      </p:sp>
    </p:spTree>
    <p:extLst>
      <p:ext uri="{BB962C8B-B14F-4D97-AF65-F5344CB8AC3E}">
        <p14:creationId xmlns:p14="http://schemas.microsoft.com/office/powerpoint/2010/main" val="2707065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165652"/>
            <a:ext cx="7087362" cy="5509200"/>
          </a:xfrm>
          <a:prstGeom prst="rect">
            <a:avLst/>
          </a:prstGeom>
        </p:spPr>
        <p:txBody>
          <a:bodyPr wrap="square">
            <a:spAutoFit/>
          </a:bodyPr>
          <a:lstStyle/>
          <a:p>
            <a:r>
              <a:rPr lang="zh-CHT" altLang="en-US" sz="3200" dirty="0"/>
              <a:t> </a:t>
            </a:r>
            <a:r>
              <a:rPr lang="en-US" altLang="zh-CHT" sz="3200" b="1" baseline="30000" dirty="0"/>
              <a:t>26 </a:t>
            </a:r>
            <a:r>
              <a:rPr lang="zh-CHT" altLang="en-US" sz="3200" dirty="0"/>
              <a:t>第二天遇見兩個</a:t>
            </a:r>
            <a:r>
              <a:rPr lang="zh-CHT" altLang="en-US" sz="3200" u="sng" dirty="0"/>
              <a:t>以色列</a:t>
            </a:r>
            <a:r>
              <a:rPr lang="zh-CHT" altLang="en-US" sz="3200" dirty="0"/>
              <a:t>人爭鬥，就勸他們和睦，說：</a:t>
            </a:r>
            <a:r>
              <a:rPr lang="en-US" altLang="zh-CHT" sz="3200" dirty="0"/>
              <a:t>『</a:t>
            </a:r>
            <a:r>
              <a:rPr lang="zh-CHT" altLang="en-US" sz="3200" dirty="0"/>
              <a:t>你們二位是弟兄，為什麼彼此欺負呢？</a:t>
            </a:r>
            <a:r>
              <a:rPr lang="en-US" altLang="zh-CHT" sz="3200" dirty="0"/>
              <a:t>』 </a:t>
            </a:r>
            <a:r>
              <a:rPr lang="en-US" altLang="zh-CHT" sz="3200" b="1" baseline="30000" dirty="0"/>
              <a:t>27 </a:t>
            </a:r>
            <a:r>
              <a:rPr lang="zh-CHT" altLang="en-US" sz="3200" dirty="0"/>
              <a:t>那欺負鄰舍的把他推開，說：</a:t>
            </a:r>
            <a:r>
              <a:rPr lang="en-US" altLang="zh-CHT" sz="3200" dirty="0"/>
              <a:t>『</a:t>
            </a:r>
            <a:r>
              <a:rPr lang="zh-CHT" altLang="en-US" sz="3200" dirty="0"/>
              <a:t>誰立你做我們的首領和審判官呢？ </a:t>
            </a:r>
            <a:r>
              <a:rPr lang="en-US" altLang="zh-CHT" sz="3200" b="1" baseline="30000" dirty="0"/>
              <a:t>28 </a:t>
            </a:r>
            <a:r>
              <a:rPr lang="zh-CHT" altLang="en-US" sz="3200" dirty="0"/>
              <a:t>難道你要殺我，像昨天殺那</a:t>
            </a:r>
            <a:r>
              <a:rPr lang="zh-CHT" altLang="en-US" sz="3200" u="sng" dirty="0"/>
              <a:t>埃及</a:t>
            </a:r>
            <a:r>
              <a:rPr lang="zh-CHT" altLang="en-US" sz="3200" dirty="0"/>
              <a:t>人嗎？</a:t>
            </a:r>
            <a:r>
              <a:rPr lang="en-US" altLang="zh-CHT" sz="3200" dirty="0"/>
              <a:t>』 </a:t>
            </a:r>
            <a:r>
              <a:rPr lang="en-US" altLang="zh-CHT" sz="3200" b="1" baseline="30000" dirty="0"/>
              <a:t>29 </a:t>
            </a:r>
            <a:r>
              <a:rPr lang="zh-CHT" altLang="en-US" sz="3200" u="sng" dirty="0"/>
              <a:t>摩西</a:t>
            </a:r>
            <a:r>
              <a:rPr lang="zh-CHT" altLang="en-US" sz="3200" dirty="0"/>
              <a:t>聽見這話就逃走了，寄居於</a:t>
            </a:r>
            <a:r>
              <a:rPr lang="zh-CHT" altLang="en-US" sz="3200" u="sng" dirty="0"/>
              <a:t>米甸</a:t>
            </a:r>
            <a:r>
              <a:rPr lang="zh-CHT" altLang="en-US" sz="3200" dirty="0"/>
              <a:t>，在那裡生了兩個兒子。 </a:t>
            </a:r>
            <a:r>
              <a:rPr lang="en-US" altLang="zh-CHT" sz="3200" b="1" baseline="30000" dirty="0"/>
              <a:t>30 </a:t>
            </a:r>
            <a:r>
              <a:rPr lang="zh-CHT" altLang="en-US" sz="3200" dirty="0"/>
              <a:t>過了四十年，在</a:t>
            </a:r>
            <a:r>
              <a:rPr lang="zh-CHT" altLang="en-US" sz="3200" u="sng" dirty="0"/>
              <a:t>西奈</a:t>
            </a:r>
            <a:r>
              <a:rPr lang="zh-CHT" altLang="en-US" sz="3200" dirty="0"/>
              <a:t>山的曠野，有一位天使從荊棘火焰中向</a:t>
            </a:r>
            <a:r>
              <a:rPr lang="zh-CHT" altLang="en-US" sz="3200" u="sng" dirty="0"/>
              <a:t>摩西</a:t>
            </a:r>
            <a:r>
              <a:rPr lang="zh-CHT" altLang="en-US" sz="3200" dirty="0"/>
              <a:t>顯現。</a:t>
            </a:r>
            <a:r>
              <a:rPr lang="en-US" altLang="zh-CHT" sz="3200" b="1" baseline="30000" dirty="0"/>
              <a:t>31 </a:t>
            </a:r>
            <a:r>
              <a:rPr lang="zh-CHT" altLang="en-US" sz="3200" u="sng" dirty="0"/>
              <a:t>摩西</a:t>
            </a:r>
            <a:r>
              <a:rPr lang="zh-CHT" altLang="en-US" sz="3200" dirty="0"/>
              <a:t>見了那異象，便覺稀奇，正進前觀看的時候，有主的聲音說</a:t>
            </a:r>
            <a:r>
              <a:rPr lang="zh-CHT" altLang="en-US" sz="3200" dirty="0" smtClean="0"/>
              <a:t>：</a:t>
            </a:r>
            <a:endParaRPr lang="zh-TW" altLang="en-US" sz="32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74613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0"/>
            <a:ext cx="7087362" cy="6001642"/>
          </a:xfrm>
          <a:prstGeom prst="rect">
            <a:avLst/>
          </a:prstGeom>
        </p:spPr>
        <p:txBody>
          <a:bodyPr wrap="square">
            <a:spAutoFit/>
          </a:bodyPr>
          <a:lstStyle/>
          <a:p>
            <a:r>
              <a:rPr lang="zh-CHT" altLang="en-US" sz="3200" dirty="0"/>
              <a:t> </a:t>
            </a:r>
            <a:r>
              <a:rPr lang="en-US" altLang="zh-CHT" sz="3200" b="1" baseline="30000" dirty="0"/>
              <a:t>32 </a:t>
            </a:r>
            <a:r>
              <a:rPr lang="en-US" altLang="zh-CHT" sz="3200" dirty="0"/>
              <a:t>『</a:t>
            </a:r>
            <a:r>
              <a:rPr lang="zh-CHT" altLang="en-US" sz="3200" dirty="0"/>
              <a:t>我是你列祖的</a:t>
            </a:r>
            <a:r>
              <a:rPr lang="zh-CHT" altLang="en-US" sz="3200" dirty="0" smtClean="0"/>
              <a:t>神</a:t>
            </a:r>
            <a:r>
              <a:rPr lang="en-US" altLang="zh-CHT" sz="3200" dirty="0" smtClean="0"/>
              <a:t>…』</a:t>
            </a:r>
            <a:r>
              <a:rPr lang="zh-CHT" altLang="en-US" sz="3200" u="sng" dirty="0"/>
              <a:t>摩西</a:t>
            </a:r>
            <a:r>
              <a:rPr lang="zh-CHT" altLang="en-US" sz="3200" dirty="0"/>
              <a:t>戰戰兢兢，不敢觀看。</a:t>
            </a:r>
            <a:r>
              <a:rPr lang="en-US" altLang="zh-CHT" sz="3200" b="1" baseline="30000" dirty="0"/>
              <a:t>33 </a:t>
            </a:r>
            <a:r>
              <a:rPr lang="zh-CHT" altLang="en-US" sz="3200" dirty="0"/>
              <a:t>主對他說：</a:t>
            </a:r>
            <a:r>
              <a:rPr lang="en-US" altLang="zh-CHT" sz="3200" dirty="0"/>
              <a:t>『</a:t>
            </a:r>
            <a:r>
              <a:rPr lang="zh-CHT" altLang="en-US" sz="3200" dirty="0"/>
              <a:t>把你腳上的鞋脫下來，因為你所站之地是聖地。 </a:t>
            </a:r>
            <a:r>
              <a:rPr lang="en-US" altLang="zh-CHT" sz="3200" b="1" baseline="30000" dirty="0"/>
              <a:t>34 </a:t>
            </a:r>
            <a:r>
              <a:rPr lang="zh-CHT" altLang="en-US" sz="3200" dirty="0"/>
              <a:t>我的百姓在</a:t>
            </a:r>
            <a:r>
              <a:rPr lang="zh-CHT" altLang="en-US" sz="3200" u="sng" dirty="0"/>
              <a:t>埃及</a:t>
            </a:r>
            <a:r>
              <a:rPr lang="zh-CHT" altLang="en-US" sz="3200" dirty="0"/>
              <a:t>所受的困苦，我實在看見了；他們悲嘆的聲音，我也聽見了。我下來要救他們。你來！我要差你往</a:t>
            </a:r>
            <a:r>
              <a:rPr lang="zh-CHT" altLang="en-US" sz="3200" u="sng" dirty="0"/>
              <a:t>埃及</a:t>
            </a:r>
            <a:r>
              <a:rPr lang="zh-CHT" altLang="en-US" sz="3200" dirty="0"/>
              <a:t>去。</a:t>
            </a:r>
            <a:r>
              <a:rPr lang="en-US" altLang="zh-CHT" sz="3200" dirty="0"/>
              <a:t>』 </a:t>
            </a:r>
            <a:r>
              <a:rPr lang="en-US" altLang="zh-CHT" sz="3200" b="1" baseline="30000" dirty="0"/>
              <a:t>35 </a:t>
            </a:r>
            <a:r>
              <a:rPr lang="zh-CHT" altLang="en-US" sz="3200" dirty="0"/>
              <a:t>這</a:t>
            </a:r>
            <a:r>
              <a:rPr lang="zh-CHT" altLang="en-US" sz="3200" u="sng" dirty="0"/>
              <a:t>摩西</a:t>
            </a:r>
            <a:r>
              <a:rPr lang="zh-CHT" altLang="en-US" sz="3200" dirty="0"/>
              <a:t>就是百姓棄絕說</a:t>
            </a:r>
            <a:r>
              <a:rPr lang="en-US" altLang="zh-CHT" sz="3200" dirty="0"/>
              <a:t>『</a:t>
            </a:r>
            <a:r>
              <a:rPr lang="zh-CHT" altLang="en-US" sz="3200" dirty="0"/>
              <a:t>誰立你做我們的首領和審判官</a:t>
            </a:r>
            <a:r>
              <a:rPr lang="en-US" altLang="zh-CHT" sz="3200" dirty="0"/>
              <a:t>』</a:t>
            </a:r>
            <a:r>
              <a:rPr lang="zh-CHT" altLang="en-US" sz="3200" dirty="0"/>
              <a:t>的，神卻藉那在荊棘中顯現之使者的手，差派他做首領、做救贖的。 </a:t>
            </a:r>
            <a:r>
              <a:rPr lang="en-US" altLang="zh-CHT" sz="3200" b="1" baseline="30000" dirty="0"/>
              <a:t>36 </a:t>
            </a:r>
            <a:r>
              <a:rPr lang="zh-CHT" altLang="en-US" sz="3200" dirty="0"/>
              <a:t>這人領百姓出來，在</a:t>
            </a:r>
            <a:r>
              <a:rPr lang="zh-CHT" altLang="en-US" sz="3200" u="sng" dirty="0"/>
              <a:t>埃及</a:t>
            </a:r>
            <a:r>
              <a:rPr lang="zh-CHT" altLang="en-US" sz="3200" dirty="0"/>
              <a:t>，在紅海，在曠野四十年間，</a:t>
            </a:r>
            <a:r>
              <a:rPr lang="zh-CHT" altLang="en-US" sz="3200" dirty="0" smtClean="0"/>
              <a:t>行了奇事神蹟。</a:t>
            </a:r>
            <a:endParaRPr lang="zh-TW" altLang="en-US" sz="32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258161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5257693"/>
              </p:ext>
            </p:extLst>
          </p:nvPr>
        </p:nvGraphicFramePr>
        <p:xfrm>
          <a:off x="511578" y="438978"/>
          <a:ext cx="7937533" cy="4206240"/>
        </p:xfrm>
        <a:graphic>
          <a:graphicData uri="http://schemas.openxmlformats.org/drawingml/2006/table">
            <a:tbl>
              <a:tblPr firstRow="1" bandRow="1">
                <a:tableStyleId>{5C22544A-7EE6-4342-B048-85BDC9FD1C3A}</a:tableStyleId>
              </a:tblPr>
              <a:tblGrid>
                <a:gridCol w="3059506"/>
                <a:gridCol w="4878027"/>
              </a:tblGrid>
              <a:tr h="370840">
                <a:tc>
                  <a:txBody>
                    <a:bodyPr/>
                    <a:lstStyle/>
                    <a:p>
                      <a:r>
                        <a:rPr lang="zh-CN" altLang="en-US" sz="3600" dirty="0" smtClean="0">
                          <a:latin typeface="黑体"/>
                          <a:ea typeface="黑体"/>
                          <a:cs typeface="黑体"/>
                        </a:rPr>
                        <a:t>摩西信心历程</a:t>
                      </a:r>
                      <a:endParaRPr lang="en-US" sz="3600" dirty="0">
                        <a:latin typeface="黑体"/>
                        <a:ea typeface="黑体"/>
                        <a:cs typeface="黑体"/>
                      </a:endParaRPr>
                    </a:p>
                  </a:txBody>
                  <a:tcPr/>
                </a:tc>
                <a:tc>
                  <a:txBody>
                    <a:bodyPr/>
                    <a:lstStyle/>
                    <a:p>
                      <a:r>
                        <a:rPr lang="zh-CN" altLang="en-US" sz="3600" dirty="0" smtClean="0">
                          <a:latin typeface="黑体"/>
                          <a:ea typeface="黑体"/>
                          <a:cs typeface="黑体"/>
                        </a:rPr>
                        <a:t>摩西信心焦点</a:t>
                      </a:r>
                      <a:endParaRPr lang="en-US" sz="3600" dirty="0">
                        <a:latin typeface="黑体"/>
                        <a:ea typeface="黑体"/>
                        <a:cs typeface="黑体"/>
                      </a:endParaRPr>
                    </a:p>
                  </a:txBody>
                  <a:tcPr/>
                </a:tc>
              </a:tr>
              <a:tr h="370840">
                <a:tc>
                  <a:txBody>
                    <a:bodyPr/>
                    <a:lstStyle/>
                    <a:p>
                      <a:r>
                        <a:rPr lang="zh-CN" altLang="en-US" sz="3600" dirty="0" smtClean="0">
                          <a:solidFill>
                            <a:schemeClr val="bg1"/>
                          </a:solidFill>
                          <a:latin typeface="黑体"/>
                          <a:ea typeface="黑体"/>
                          <a:cs typeface="黑体"/>
                        </a:rPr>
                        <a:t>第一个</a:t>
                      </a:r>
                      <a:r>
                        <a:rPr lang="en-US" altLang="zh-CN" sz="3600" dirty="0" smtClean="0">
                          <a:solidFill>
                            <a:schemeClr val="bg1"/>
                          </a:solidFill>
                          <a:latin typeface="黑体"/>
                          <a:ea typeface="黑体"/>
                          <a:cs typeface="黑体"/>
                        </a:rPr>
                        <a:t>40</a:t>
                      </a:r>
                      <a:r>
                        <a:rPr lang="zh-CN" altLang="en-US" sz="3600" dirty="0" smtClean="0">
                          <a:solidFill>
                            <a:schemeClr val="bg1"/>
                          </a:solidFill>
                          <a:latin typeface="黑体"/>
                          <a:ea typeface="黑体"/>
                          <a:cs typeface="黑体"/>
                        </a:rPr>
                        <a:t>年</a:t>
                      </a:r>
                      <a:endParaRPr lang="en-US" sz="3600" dirty="0">
                        <a:solidFill>
                          <a:schemeClr val="bg1"/>
                        </a:solidFill>
                        <a:latin typeface="黑体"/>
                        <a:ea typeface="黑体"/>
                        <a:cs typeface="黑体"/>
                      </a:endParaRPr>
                    </a:p>
                  </a:txBody>
                  <a:tcPr/>
                </a:tc>
                <a:tc>
                  <a:txBody>
                    <a:bodyPr/>
                    <a:lstStyle/>
                    <a:p>
                      <a:r>
                        <a:rPr lang="zh-TW" altLang="en-US" sz="3600" kern="1200" dirty="0" smtClean="0">
                          <a:solidFill>
                            <a:schemeClr val="bg1"/>
                          </a:solidFill>
                          <a:effectLst/>
                          <a:latin typeface="黑体"/>
                          <a:ea typeface="黑体"/>
                          <a:cs typeface="黑体"/>
                        </a:rPr>
                        <a:t>小有所成</a:t>
                      </a:r>
                      <a:endParaRPr lang="en-US" altLang="zh-TW" sz="3600" kern="1200" dirty="0" smtClean="0">
                        <a:solidFill>
                          <a:schemeClr val="bg1"/>
                        </a:solidFill>
                        <a:effectLst/>
                        <a:latin typeface="黑体"/>
                        <a:ea typeface="黑体"/>
                        <a:cs typeface="黑体"/>
                      </a:endParaRPr>
                    </a:p>
                    <a:p>
                      <a:r>
                        <a:rPr lang="en-US" sz="3600" dirty="0" smtClean="0">
                          <a:solidFill>
                            <a:schemeClr val="bg1"/>
                          </a:solidFill>
                          <a:latin typeface="黑体"/>
                          <a:ea typeface="黑体"/>
                          <a:cs typeface="黑体"/>
                        </a:rPr>
                        <a:t>I am something</a:t>
                      </a:r>
                      <a:endParaRPr lang="en-US" sz="3600" dirty="0">
                        <a:solidFill>
                          <a:schemeClr val="bg1"/>
                        </a:solidFill>
                        <a:latin typeface="黑体"/>
                        <a:ea typeface="黑体"/>
                        <a:cs typeface="黑体"/>
                      </a:endParaRPr>
                    </a:p>
                  </a:txBody>
                  <a:tcPr/>
                </a:tc>
              </a:tr>
              <a:tr h="370840">
                <a:tc>
                  <a:txBody>
                    <a:bodyPr/>
                    <a:lstStyle/>
                    <a:p>
                      <a:r>
                        <a:rPr lang="zh-CN" altLang="en-US" sz="3600" dirty="0" smtClean="0">
                          <a:solidFill>
                            <a:schemeClr val="bg1"/>
                          </a:solidFill>
                          <a:latin typeface="黑体"/>
                          <a:ea typeface="黑体"/>
                          <a:cs typeface="黑体"/>
                        </a:rPr>
                        <a:t>第二个</a:t>
                      </a:r>
                      <a:r>
                        <a:rPr lang="en-US" altLang="zh-CN" sz="3600" dirty="0" smtClean="0">
                          <a:solidFill>
                            <a:schemeClr val="bg1"/>
                          </a:solidFill>
                          <a:latin typeface="黑体"/>
                          <a:ea typeface="黑体"/>
                          <a:cs typeface="黑体"/>
                        </a:rPr>
                        <a:t>40</a:t>
                      </a:r>
                      <a:r>
                        <a:rPr lang="zh-CN" altLang="en-US" sz="3600" dirty="0" smtClean="0">
                          <a:solidFill>
                            <a:schemeClr val="bg1"/>
                          </a:solidFill>
                          <a:latin typeface="黑体"/>
                          <a:ea typeface="黑体"/>
                          <a:cs typeface="黑体"/>
                        </a:rPr>
                        <a:t>年</a:t>
                      </a:r>
                      <a:endParaRPr lang="en-US" sz="3600" dirty="0">
                        <a:solidFill>
                          <a:schemeClr val="bg1"/>
                        </a:solidFill>
                        <a:latin typeface="黑体"/>
                        <a:ea typeface="黑体"/>
                        <a:cs typeface="黑体"/>
                      </a:endParaRPr>
                    </a:p>
                  </a:txBody>
                  <a:tcPr/>
                </a:tc>
                <a:tc>
                  <a:txBody>
                    <a:bodyPr/>
                    <a:lstStyle/>
                    <a:p>
                      <a:r>
                        <a:rPr lang="zh-TW" altLang="en-US" sz="3600" kern="1200" dirty="0" smtClean="0">
                          <a:solidFill>
                            <a:schemeClr val="bg1"/>
                          </a:solidFill>
                          <a:effectLst/>
                          <a:latin typeface="黑体"/>
                          <a:ea typeface="黑体"/>
                          <a:cs typeface="黑体"/>
                        </a:rPr>
                        <a:t>一无是处</a:t>
                      </a:r>
                      <a:endParaRPr lang="en-US" altLang="zh-TW" sz="3600" kern="1200" dirty="0" smtClean="0">
                        <a:solidFill>
                          <a:schemeClr val="bg1"/>
                        </a:solidFill>
                        <a:effectLst/>
                        <a:latin typeface="黑体"/>
                        <a:ea typeface="黑体"/>
                        <a:cs typeface="黑体"/>
                      </a:endParaRPr>
                    </a:p>
                    <a:p>
                      <a:r>
                        <a:rPr lang="en-US" sz="3600" dirty="0" smtClean="0">
                          <a:solidFill>
                            <a:schemeClr val="bg1"/>
                          </a:solidFill>
                          <a:latin typeface="黑体"/>
                          <a:ea typeface="黑体"/>
                          <a:cs typeface="黑体"/>
                        </a:rPr>
                        <a:t>I am nothing</a:t>
                      </a:r>
                      <a:endParaRPr lang="en-US" sz="3600" dirty="0">
                        <a:solidFill>
                          <a:schemeClr val="bg1"/>
                        </a:solidFill>
                        <a:latin typeface="黑体"/>
                        <a:ea typeface="黑体"/>
                        <a:cs typeface="黑体"/>
                      </a:endParaRPr>
                    </a:p>
                  </a:txBody>
                  <a:tcPr/>
                </a:tc>
              </a:tr>
              <a:tr h="370840">
                <a:tc>
                  <a:txBody>
                    <a:bodyPr/>
                    <a:lstStyle/>
                    <a:p>
                      <a:r>
                        <a:rPr lang="zh-CN" altLang="en-US" sz="3600" dirty="0" smtClean="0">
                          <a:solidFill>
                            <a:schemeClr val="bg1"/>
                          </a:solidFill>
                          <a:latin typeface="黑体"/>
                          <a:ea typeface="黑体"/>
                          <a:cs typeface="黑体"/>
                        </a:rPr>
                        <a:t>第三个</a:t>
                      </a:r>
                      <a:r>
                        <a:rPr lang="en-US" altLang="zh-CN" sz="3600" dirty="0" smtClean="0">
                          <a:solidFill>
                            <a:schemeClr val="bg1"/>
                          </a:solidFill>
                          <a:latin typeface="黑体"/>
                          <a:ea typeface="黑体"/>
                          <a:cs typeface="黑体"/>
                        </a:rPr>
                        <a:t>40</a:t>
                      </a:r>
                      <a:r>
                        <a:rPr lang="zh-CN" altLang="en-US" sz="3600" dirty="0" smtClean="0">
                          <a:solidFill>
                            <a:schemeClr val="bg1"/>
                          </a:solidFill>
                          <a:latin typeface="黑体"/>
                          <a:ea typeface="黑体"/>
                          <a:cs typeface="黑体"/>
                        </a:rPr>
                        <a:t>年</a:t>
                      </a:r>
                      <a:endParaRPr lang="en-US" sz="3600" dirty="0">
                        <a:solidFill>
                          <a:schemeClr val="bg1"/>
                        </a:solidFill>
                        <a:latin typeface="黑体"/>
                        <a:ea typeface="黑体"/>
                        <a:cs typeface="黑体"/>
                      </a:endParaRPr>
                    </a:p>
                  </a:txBody>
                  <a:tcPr/>
                </a:tc>
                <a:tc>
                  <a:txBody>
                    <a:bodyPr/>
                    <a:lstStyle/>
                    <a:p>
                      <a:r>
                        <a:rPr lang="zh-TW" altLang="en-US" sz="3600" kern="1200" dirty="0" smtClean="0">
                          <a:solidFill>
                            <a:schemeClr val="bg1"/>
                          </a:solidFill>
                          <a:effectLst/>
                          <a:latin typeface="黑体"/>
                          <a:ea typeface="黑体"/>
                          <a:cs typeface="黑体"/>
                        </a:rPr>
                        <a:t>忘我无</a:t>
                      </a:r>
                      <a:r>
                        <a:rPr lang="zh-TW" altLang="en-US" sz="3600" kern="1200" dirty="0" smtClean="0">
                          <a:solidFill>
                            <a:schemeClr val="bg1"/>
                          </a:solidFill>
                          <a:effectLst/>
                          <a:latin typeface="黑体"/>
                          <a:ea typeface="黑体"/>
                          <a:cs typeface="黑体"/>
                        </a:rPr>
                        <a:t>我</a:t>
                      </a:r>
                      <a:r>
                        <a:rPr lang="zh-CN" altLang="en-US" sz="3600" kern="1200" dirty="0" smtClean="0">
                          <a:solidFill>
                            <a:schemeClr val="bg1"/>
                          </a:solidFill>
                          <a:effectLst/>
                          <a:latin typeface="黑体"/>
                          <a:ea typeface="黑体"/>
                          <a:cs typeface="黑体"/>
                        </a:rPr>
                        <a:t>，神是一切</a:t>
                      </a:r>
                      <a:endParaRPr lang="en-US" altLang="zh-TW" sz="3600" kern="1200" dirty="0" smtClean="0">
                        <a:solidFill>
                          <a:schemeClr val="bg1"/>
                        </a:solidFill>
                        <a:effectLst/>
                        <a:latin typeface="黑体"/>
                        <a:ea typeface="黑体"/>
                        <a:cs typeface="黑体"/>
                      </a:endParaRPr>
                    </a:p>
                    <a:p>
                      <a:r>
                        <a:rPr lang="en-US" sz="3600" dirty="0" smtClean="0">
                          <a:solidFill>
                            <a:schemeClr val="bg1"/>
                          </a:solidFill>
                          <a:latin typeface="黑体"/>
                          <a:ea typeface="黑体"/>
                          <a:cs typeface="黑体"/>
                        </a:rPr>
                        <a:t>God is everything</a:t>
                      </a:r>
                      <a:endParaRPr lang="en-US" sz="3600" dirty="0">
                        <a:solidFill>
                          <a:schemeClr val="bg1"/>
                        </a:solidFill>
                        <a:latin typeface="黑体"/>
                        <a:ea typeface="黑体"/>
                        <a:cs typeface="黑体"/>
                      </a:endParaRPr>
                    </a:p>
                  </a:txBody>
                  <a:tcPr/>
                </a:tc>
              </a:tr>
            </a:tbl>
          </a:graphicData>
        </a:graphic>
      </p:graphicFrame>
    </p:spTree>
    <p:extLst>
      <p:ext uri="{BB962C8B-B14F-4D97-AF65-F5344CB8AC3E}">
        <p14:creationId xmlns:p14="http://schemas.microsoft.com/office/powerpoint/2010/main" val="40728461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165652"/>
            <a:ext cx="7087362" cy="5509200"/>
          </a:xfrm>
          <a:prstGeom prst="rect">
            <a:avLst/>
          </a:prstGeom>
        </p:spPr>
        <p:txBody>
          <a:bodyPr wrap="square">
            <a:spAutoFit/>
          </a:bodyPr>
          <a:lstStyle/>
          <a:p>
            <a:r>
              <a:rPr lang="zh-CN" altLang="en-US" sz="3200" dirty="0" smtClean="0"/>
              <a:t>小有所成：</a:t>
            </a:r>
            <a:r>
              <a:rPr lang="en-US" altLang="zh-CHT" sz="3200" dirty="0" smtClean="0"/>
              <a:t>…</a:t>
            </a:r>
            <a:r>
              <a:rPr lang="zh-CHT" altLang="en-US" sz="3200" u="sng" dirty="0" smtClean="0"/>
              <a:t>摩西</a:t>
            </a:r>
            <a:r>
              <a:rPr lang="zh-CHT" altLang="en-US" sz="3200" dirty="0" smtClean="0"/>
              <a:t>生下來</a:t>
            </a:r>
            <a:r>
              <a:rPr lang="en-US" altLang="zh-CHT" sz="3200" dirty="0" smtClean="0"/>
              <a:t>…</a:t>
            </a:r>
            <a:r>
              <a:rPr lang="zh-CHT" altLang="en-US" sz="3200" dirty="0" smtClean="0"/>
              <a:t>法老的女兒拾</a:t>
            </a:r>
            <a:r>
              <a:rPr lang="zh-CHT" altLang="en-US" sz="3200" dirty="0"/>
              <a:t>了去，養為自己的兒子</a:t>
            </a:r>
            <a:r>
              <a:rPr lang="zh-CHT" altLang="en-US" sz="3200" dirty="0" smtClean="0"/>
              <a:t>。</a:t>
            </a:r>
            <a:r>
              <a:rPr lang="en-US" altLang="zh-CHT" sz="3200" b="1" baseline="30000" dirty="0" smtClean="0"/>
              <a:t>22</a:t>
            </a:r>
            <a:r>
              <a:rPr lang="en-US" altLang="zh-CHT" sz="3200" b="1" baseline="30000" dirty="0"/>
              <a:t> </a:t>
            </a:r>
            <a:r>
              <a:rPr lang="zh-CHT" altLang="en-US" sz="3200" u="sng" dirty="0"/>
              <a:t>摩西</a:t>
            </a:r>
            <a:r>
              <a:rPr lang="zh-CHT" altLang="en-US" sz="3200" dirty="0"/>
              <a:t>學了</a:t>
            </a:r>
            <a:r>
              <a:rPr lang="zh-CHT" altLang="en-US" sz="3200" u="sng" dirty="0"/>
              <a:t>埃及</a:t>
            </a:r>
            <a:r>
              <a:rPr lang="zh-CHT" altLang="en-US" sz="3200" dirty="0"/>
              <a:t>人一切的學問，說話行事都有才能。 </a:t>
            </a:r>
            <a:r>
              <a:rPr lang="en-US" altLang="zh-CHT" sz="3200" b="1" baseline="30000" dirty="0"/>
              <a:t>23 </a:t>
            </a:r>
            <a:r>
              <a:rPr lang="zh-CHT" altLang="en-US" sz="3200" dirty="0"/>
              <a:t>他將到四十歲，心中起意去看望他的弟兄</a:t>
            </a:r>
            <a:r>
              <a:rPr lang="zh-CHT" altLang="en-US" sz="3200" u="sng" dirty="0"/>
              <a:t>以色列</a:t>
            </a:r>
            <a:r>
              <a:rPr lang="zh-CHT" altLang="en-US" sz="3200" dirty="0"/>
              <a:t>人。 </a:t>
            </a:r>
            <a:r>
              <a:rPr lang="en-US" altLang="zh-CHT" sz="3200" b="1" baseline="30000" dirty="0"/>
              <a:t>24 </a:t>
            </a:r>
            <a:r>
              <a:rPr lang="zh-CHT" altLang="en-US" sz="3200" dirty="0"/>
              <a:t>到了那裡，見他們一個人受冤屈，就護庇他，為那受欺壓的人報仇，打死了那</a:t>
            </a:r>
            <a:r>
              <a:rPr lang="zh-CHT" altLang="en-US" sz="3200" u="sng" dirty="0"/>
              <a:t>埃及</a:t>
            </a:r>
            <a:r>
              <a:rPr lang="zh-CHT" altLang="en-US" sz="3200" dirty="0"/>
              <a:t>人。</a:t>
            </a:r>
            <a:r>
              <a:rPr lang="en-US" altLang="zh-CHT" sz="3200" b="1" baseline="30000" dirty="0"/>
              <a:t>25 </a:t>
            </a:r>
            <a:r>
              <a:rPr lang="zh-CHT" altLang="en-US" sz="3200" dirty="0"/>
              <a:t>他以為弟兄必明白神是藉他的手搭救他們，他們卻不明白</a:t>
            </a:r>
            <a:r>
              <a:rPr lang="zh-CHT" altLang="en-US" sz="3200" dirty="0"/>
              <a:t>。 </a:t>
            </a:r>
            <a:r>
              <a:rPr lang="en-US" altLang="zh-CHT" sz="3200" b="1" baseline="30000" dirty="0"/>
              <a:t>26 </a:t>
            </a:r>
            <a:r>
              <a:rPr lang="zh-CHT" altLang="en-US" sz="3200" dirty="0" smtClean="0"/>
              <a:t>第二天</a:t>
            </a:r>
            <a:r>
              <a:rPr lang="en-US" altLang="zh-CHT" sz="3200" dirty="0" smtClean="0"/>
              <a:t>…</a:t>
            </a:r>
            <a:r>
              <a:rPr lang="en-US" altLang="zh-CHT" sz="3200" b="1" baseline="30000" dirty="0" smtClean="0"/>
              <a:t>29</a:t>
            </a:r>
            <a:r>
              <a:rPr lang="en-US" altLang="zh-CHT" sz="3200" b="1" baseline="30000" dirty="0"/>
              <a:t> </a:t>
            </a:r>
            <a:r>
              <a:rPr lang="zh-CHT" altLang="en-US" sz="3200" u="sng" dirty="0"/>
              <a:t>摩西</a:t>
            </a:r>
            <a:r>
              <a:rPr lang="zh-CHT" altLang="en-US" sz="3200" dirty="0"/>
              <a:t>聽見這話就逃走了</a:t>
            </a:r>
            <a:r>
              <a:rPr lang="zh-CHT" altLang="en-US" sz="3200" dirty="0" smtClean="0"/>
              <a:t>，</a:t>
            </a:r>
            <a:endParaRPr lang="en-US" altLang="zh-CHT" sz="3200" dirty="0" smtClean="0"/>
          </a:p>
          <a:p>
            <a:r>
              <a:rPr lang="zh-CN" altLang="en-US" sz="3200" dirty="0" smtClean="0"/>
              <a:t>一无是处：</a:t>
            </a:r>
            <a:r>
              <a:rPr lang="zh-CHT" altLang="en-US" sz="2700" dirty="0" smtClean="0"/>
              <a:t>寄居於</a:t>
            </a:r>
            <a:r>
              <a:rPr lang="zh-CHT" altLang="en-US" sz="2700" u="sng" dirty="0" smtClean="0"/>
              <a:t>米甸</a:t>
            </a:r>
            <a:r>
              <a:rPr lang="zh-CHT" altLang="en-US" sz="2700" dirty="0" smtClean="0"/>
              <a:t>在那裡生了兩個兒子</a:t>
            </a:r>
            <a:endParaRPr lang="zh-TW" altLang="en-US" sz="27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103396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graphicFrame>
        <p:nvGraphicFramePr>
          <p:cNvPr id="5" name="Table 4"/>
          <p:cNvGraphicFramePr>
            <a:graphicFrameLocks noGrp="1"/>
          </p:cNvGraphicFramePr>
          <p:nvPr>
            <p:extLst>
              <p:ext uri="{D42A27DB-BD31-4B8C-83A1-F6EECF244321}">
                <p14:modId xmlns:p14="http://schemas.microsoft.com/office/powerpoint/2010/main" val="3920821631"/>
              </p:ext>
            </p:extLst>
          </p:nvPr>
        </p:nvGraphicFramePr>
        <p:xfrm>
          <a:off x="684688" y="147246"/>
          <a:ext cx="6249512" cy="2377440"/>
        </p:xfrm>
        <a:graphic>
          <a:graphicData uri="http://schemas.openxmlformats.org/drawingml/2006/table">
            <a:tbl>
              <a:tblPr firstRow="1" bandRow="1">
                <a:tableStyleId>{5C22544A-7EE6-4342-B048-85BDC9FD1C3A}</a:tableStyleId>
              </a:tblPr>
              <a:tblGrid>
                <a:gridCol w="3124756"/>
                <a:gridCol w="3124756"/>
              </a:tblGrid>
              <a:tr h="858262">
                <a:tc>
                  <a:txBody>
                    <a:bodyPr/>
                    <a:lstStyle/>
                    <a:p>
                      <a:pPr algn="ctr"/>
                      <a:r>
                        <a:rPr lang="zh-CN" altLang="en-US" sz="3600" dirty="0" smtClean="0">
                          <a:latin typeface="黑体"/>
                          <a:ea typeface="黑体"/>
                          <a:cs typeface="黑体"/>
                        </a:rPr>
                        <a:t>对信心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（神）</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错信心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（世界，自己）</a:t>
                      </a:r>
                      <a:endParaRPr lang="en-US" altLang="zh-CN" sz="3600" dirty="0" smtClean="0">
                        <a:latin typeface="黑体"/>
                        <a:ea typeface="黑体"/>
                        <a:cs typeface="黑体"/>
                      </a:endParaRPr>
                    </a:p>
                  </a:txBody>
                  <a:tcPr/>
                </a:tc>
              </a:tr>
              <a:tr h="858262">
                <a:tc>
                  <a:txBody>
                    <a:bodyPr/>
                    <a:lstStyle/>
                    <a:p>
                      <a:pPr algn="ctr"/>
                      <a:r>
                        <a:rPr lang="zh-CN" altLang="en-US" sz="3600" dirty="0" smtClean="0">
                          <a:solidFill>
                            <a:srgbClr val="FF0000"/>
                          </a:solidFill>
                          <a:latin typeface="黑体"/>
                          <a:ea typeface="黑体"/>
                          <a:cs typeface="黑体"/>
                        </a:rPr>
                        <a:t>神的百姓</a:t>
                      </a:r>
                      <a:endParaRPr lang="en-US" altLang="zh-CN" sz="3600" dirty="0" smtClean="0">
                        <a:solidFill>
                          <a:srgbClr val="FF0000"/>
                        </a:solidFill>
                        <a:latin typeface="黑体"/>
                        <a:ea typeface="黑体"/>
                        <a:cs typeface="黑体"/>
                      </a:endParaRPr>
                    </a:p>
                    <a:p>
                      <a:pPr algn="ctr"/>
                      <a:r>
                        <a:rPr lang="zh-CN" altLang="en-US" sz="3600" dirty="0" smtClean="0">
                          <a:solidFill>
                            <a:srgbClr val="FF0000"/>
                          </a:solidFill>
                          <a:latin typeface="黑体"/>
                          <a:ea typeface="黑体"/>
                          <a:cs typeface="黑体"/>
                        </a:rPr>
                        <a:t>（</a:t>
                      </a:r>
                      <a:r>
                        <a:rPr lang="zh-CHT" altLang="en-US" sz="3600" dirty="0" smtClean="0">
                          <a:solidFill>
                            <a:srgbClr val="FF0000"/>
                          </a:solidFill>
                          <a:latin typeface="黑体"/>
                          <a:ea typeface="黑体"/>
                          <a:cs typeface="黑体"/>
                        </a:rPr>
                        <a:t>同受苦害）</a:t>
                      </a:r>
                      <a:endParaRPr lang="en-US" sz="3600" dirty="0">
                        <a:solidFill>
                          <a:srgbClr val="FF0000"/>
                        </a:solidFill>
                        <a:latin typeface="黑体"/>
                        <a:ea typeface="黑体"/>
                        <a:cs typeface="黑体"/>
                      </a:endParaRPr>
                    </a:p>
                  </a:txBody>
                  <a:tcPr/>
                </a:tc>
                <a:tc>
                  <a:txBody>
                    <a:bodyPr/>
                    <a:lstStyle/>
                    <a:p>
                      <a:pPr algn="ctr"/>
                      <a:r>
                        <a:rPr lang="zh-CHT" altLang="en-US" sz="3600" dirty="0" smtClean="0">
                          <a:solidFill>
                            <a:srgbClr val="FF0000"/>
                          </a:solidFill>
                          <a:latin typeface="黑体"/>
                          <a:ea typeface="黑体"/>
                          <a:cs typeface="黑体"/>
                        </a:rPr>
                        <a:t>罪中之樂</a:t>
                      </a:r>
                      <a:endParaRPr lang="en-US" altLang="zh-CHT" sz="3600" dirty="0" smtClean="0">
                        <a:solidFill>
                          <a:srgbClr val="FF0000"/>
                        </a:solidFill>
                        <a:latin typeface="黑体"/>
                        <a:ea typeface="黑体"/>
                        <a:cs typeface="黑体"/>
                      </a:endParaRPr>
                    </a:p>
                  </a:txBody>
                  <a:tcPr/>
                </a:tc>
              </a:tr>
            </a:tbl>
          </a:graphicData>
        </a:graphic>
      </p:graphicFrame>
    </p:spTree>
    <p:extLst>
      <p:ext uri="{BB962C8B-B14F-4D97-AF65-F5344CB8AC3E}">
        <p14:creationId xmlns:p14="http://schemas.microsoft.com/office/powerpoint/2010/main" val="253004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graphicFrame>
        <p:nvGraphicFramePr>
          <p:cNvPr id="5" name="Table 4"/>
          <p:cNvGraphicFramePr>
            <a:graphicFrameLocks noGrp="1"/>
          </p:cNvGraphicFramePr>
          <p:nvPr>
            <p:extLst>
              <p:ext uri="{D42A27DB-BD31-4B8C-83A1-F6EECF244321}">
                <p14:modId xmlns:p14="http://schemas.microsoft.com/office/powerpoint/2010/main" val="2766297926"/>
              </p:ext>
            </p:extLst>
          </p:nvPr>
        </p:nvGraphicFramePr>
        <p:xfrm>
          <a:off x="684688" y="147246"/>
          <a:ext cx="6249512" cy="3235702"/>
        </p:xfrm>
        <a:graphic>
          <a:graphicData uri="http://schemas.openxmlformats.org/drawingml/2006/table">
            <a:tbl>
              <a:tblPr firstRow="1" bandRow="1">
                <a:tableStyleId>{5C22544A-7EE6-4342-B048-85BDC9FD1C3A}</a:tableStyleId>
              </a:tblPr>
              <a:tblGrid>
                <a:gridCol w="3124756"/>
                <a:gridCol w="3124756"/>
              </a:tblGrid>
              <a:tr h="858262">
                <a:tc>
                  <a:txBody>
                    <a:bodyPr/>
                    <a:lstStyle/>
                    <a:p>
                      <a:pPr algn="ctr"/>
                      <a:r>
                        <a:rPr lang="zh-CN" altLang="en-US" sz="3600" dirty="0" smtClean="0">
                          <a:latin typeface="黑体"/>
                          <a:ea typeface="黑体"/>
                          <a:cs typeface="黑体"/>
                        </a:rPr>
                        <a:t>对信心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（神）</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错信心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（世界，自己）</a:t>
                      </a:r>
                      <a:endParaRPr lang="en-US" altLang="zh-CN"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神的百姓</a:t>
                      </a:r>
                      <a:endParaRPr lang="en-US" altLang="zh-CN" sz="3600" dirty="0" smtClean="0">
                        <a:latin typeface="黑体"/>
                        <a:ea typeface="黑体"/>
                        <a:cs typeface="黑体"/>
                      </a:endParaRPr>
                    </a:p>
                    <a:p>
                      <a:pPr algn="ctr"/>
                      <a:r>
                        <a:rPr lang="zh-CN" altLang="en-US" sz="3600" dirty="0" smtClean="0">
                          <a:latin typeface="黑体"/>
                          <a:ea typeface="黑体"/>
                          <a:cs typeface="黑体"/>
                        </a:rPr>
                        <a:t>（</a:t>
                      </a:r>
                      <a:r>
                        <a:rPr lang="zh-CHT" altLang="en-US" sz="3600" dirty="0" smtClean="0">
                          <a:latin typeface="黑体"/>
                          <a:ea typeface="黑体"/>
                          <a:cs typeface="黑体"/>
                        </a:rPr>
                        <a:t>同受苦害）</a:t>
                      </a:r>
                      <a:endParaRPr lang="en-US" sz="3600" dirty="0">
                        <a:latin typeface="黑体"/>
                        <a:ea typeface="黑体"/>
                        <a:cs typeface="黑体"/>
                      </a:endParaRPr>
                    </a:p>
                  </a:txBody>
                  <a:tcPr/>
                </a:tc>
                <a:tc>
                  <a:txBody>
                    <a:bodyPr/>
                    <a:lstStyle/>
                    <a:p>
                      <a:pPr algn="ctr"/>
                      <a:r>
                        <a:rPr lang="zh-CHT" altLang="en-US" sz="3600" dirty="0" smtClean="0">
                          <a:latin typeface="黑体"/>
                          <a:ea typeface="黑体"/>
                          <a:cs typeface="黑体"/>
                        </a:rPr>
                        <a:t>罪中之樂</a:t>
                      </a:r>
                      <a:endParaRPr lang="en-US" altLang="zh-CHT" sz="3600" dirty="0" smtClean="0">
                        <a:latin typeface="黑体"/>
                        <a:ea typeface="黑体"/>
                        <a:cs typeface="黑体"/>
                      </a:endParaRPr>
                    </a:p>
                  </a:txBody>
                  <a:tcPr/>
                </a:tc>
              </a:tr>
              <a:tr h="858262">
                <a:tc>
                  <a:txBody>
                    <a:bodyPr/>
                    <a:lstStyle/>
                    <a:p>
                      <a:pPr algn="ctr"/>
                      <a:r>
                        <a:rPr lang="zh-CN" altLang="en-US" sz="3600" dirty="0" smtClean="0">
                          <a:solidFill>
                            <a:srgbClr val="FF0000"/>
                          </a:solidFill>
                          <a:latin typeface="黑体"/>
                          <a:ea typeface="黑体"/>
                          <a:cs typeface="黑体"/>
                        </a:rPr>
                        <a:t>神的</a:t>
                      </a:r>
                      <a:r>
                        <a:rPr lang="zh-CHT" altLang="en-US" sz="3600" dirty="0" smtClean="0">
                          <a:solidFill>
                            <a:srgbClr val="FF0000"/>
                          </a:solidFill>
                          <a:latin typeface="黑体"/>
                          <a:ea typeface="黑体"/>
                          <a:cs typeface="黑体"/>
                        </a:rPr>
                        <a:t>賞賜</a:t>
                      </a:r>
                      <a:endParaRPr lang="en-US" altLang="zh-CHT" sz="3600" dirty="0" smtClean="0">
                        <a:solidFill>
                          <a:srgbClr val="FF0000"/>
                        </a:solidFill>
                        <a:latin typeface="黑体"/>
                        <a:ea typeface="黑体"/>
                        <a:cs typeface="黑体"/>
                      </a:endParaRPr>
                    </a:p>
                  </a:txBody>
                  <a:tcPr/>
                </a:tc>
                <a:tc>
                  <a:txBody>
                    <a:bodyPr/>
                    <a:lstStyle/>
                    <a:p>
                      <a:pPr algn="ctr"/>
                      <a:r>
                        <a:rPr lang="zh-CN" altLang="en-US" sz="3600" dirty="0" smtClean="0">
                          <a:solidFill>
                            <a:srgbClr val="FF0000"/>
                          </a:solidFill>
                          <a:latin typeface="黑体"/>
                          <a:ea typeface="黑体"/>
                          <a:cs typeface="黑体"/>
                        </a:rPr>
                        <a:t>至暂之</a:t>
                      </a:r>
                      <a:r>
                        <a:rPr lang="zh-CHT" altLang="en-US" sz="3600" dirty="0" smtClean="0">
                          <a:solidFill>
                            <a:srgbClr val="FF0000"/>
                          </a:solidFill>
                          <a:latin typeface="黑体"/>
                          <a:ea typeface="黑体"/>
                          <a:cs typeface="黑体"/>
                        </a:rPr>
                        <a:t>財</a:t>
                      </a:r>
                      <a:endParaRPr lang="en-US" sz="3600" dirty="0">
                        <a:solidFill>
                          <a:srgbClr val="FF0000"/>
                        </a:solidFill>
                        <a:latin typeface="黑体"/>
                        <a:ea typeface="黑体"/>
                        <a:cs typeface="黑体"/>
                      </a:endParaRPr>
                    </a:p>
                  </a:txBody>
                  <a:tcPr/>
                </a:tc>
              </a:tr>
            </a:tbl>
          </a:graphicData>
        </a:graphic>
      </p:graphicFrame>
    </p:spTree>
    <p:extLst>
      <p:ext uri="{BB962C8B-B14F-4D97-AF65-F5344CB8AC3E}">
        <p14:creationId xmlns:p14="http://schemas.microsoft.com/office/powerpoint/2010/main" val="253004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165652"/>
            <a:ext cx="7087362" cy="5509200"/>
          </a:xfrm>
          <a:prstGeom prst="rect">
            <a:avLst/>
          </a:prstGeom>
        </p:spPr>
        <p:txBody>
          <a:bodyPr wrap="square">
            <a:spAutoFit/>
          </a:bodyPr>
          <a:lstStyle/>
          <a:p>
            <a:r>
              <a:rPr lang="zh-CHT" altLang="en-US" sz="3200" dirty="0"/>
              <a:t> </a:t>
            </a:r>
            <a:r>
              <a:rPr lang="en-US" altLang="zh-CHT" sz="3200" b="1" baseline="30000" dirty="0" smtClean="0"/>
              <a:t>30</a:t>
            </a:r>
            <a:r>
              <a:rPr lang="en-US" altLang="zh-CHT" sz="3200" b="1" baseline="30000" dirty="0"/>
              <a:t> </a:t>
            </a:r>
            <a:r>
              <a:rPr lang="zh-CHT" altLang="en-US" sz="3200" dirty="0"/>
              <a:t>過了四十年，在</a:t>
            </a:r>
            <a:r>
              <a:rPr lang="zh-CHT" altLang="en-US" sz="3200" u="sng" dirty="0"/>
              <a:t>西奈</a:t>
            </a:r>
            <a:r>
              <a:rPr lang="zh-CHT" altLang="en-US" sz="3200" dirty="0"/>
              <a:t>山的曠野，有一位天使從荊棘火焰中向</a:t>
            </a:r>
            <a:r>
              <a:rPr lang="zh-CHT" altLang="en-US" sz="3200" u="sng" dirty="0"/>
              <a:t>摩西</a:t>
            </a:r>
            <a:r>
              <a:rPr lang="zh-CHT" altLang="en-US" sz="3200" dirty="0"/>
              <a:t>顯現。</a:t>
            </a:r>
            <a:r>
              <a:rPr lang="en-US" altLang="zh-CHT" sz="3200" b="1" baseline="30000" dirty="0"/>
              <a:t>31 </a:t>
            </a:r>
            <a:r>
              <a:rPr lang="zh-CHT" altLang="en-US" sz="3200" u="sng" dirty="0"/>
              <a:t>摩西</a:t>
            </a:r>
            <a:r>
              <a:rPr lang="zh-CHT" altLang="en-US" sz="3200" dirty="0"/>
              <a:t>見了那</a:t>
            </a:r>
            <a:r>
              <a:rPr lang="zh-CHT" altLang="en-US" sz="3200" dirty="0" smtClean="0"/>
              <a:t>異象</a:t>
            </a:r>
            <a:r>
              <a:rPr lang="en-US" altLang="zh-CHT" sz="3200" dirty="0" smtClean="0"/>
              <a:t>…</a:t>
            </a:r>
            <a:r>
              <a:rPr lang="zh-CHT" altLang="en-US" sz="3200" dirty="0" smtClean="0"/>
              <a:t>戰戰</a:t>
            </a:r>
            <a:r>
              <a:rPr lang="zh-CHT" altLang="en-US" sz="3200" dirty="0"/>
              <a:t>兢兢，不敢觀看。</a:t>
            </a:r>
            <a:r>
              <a:rPr lang="en-US" altLang="zh-CHT" sz="3200" b="1" baseline="30000" dirty="0"/>
              <a:t>33 </a:t>
            </a:r>
            <a:r>
              <a:rPr lang="zh-CHT" altLang="en-US" sz="3200" dirty="0"/>
              <a:t>主對他說：</a:t>
            </a:r>
            <a:r>
              <a:rPr lang="en-US" altLang="zh-CHT" sz="3200" dirty="0" smtClean="0"/>
              <a:t>『…</a:t>
            </a:r>
            <a:r>
              <a:rPr lang="zh-CHT" altLang="en-US" sz="3200" dirty="0" smtClean="0"/>
              <a:t>你來</a:t>
            </a:r>
            <a:r>
              <a:rPr lang="zh-CHT" altLang="en-US" sz="3200" dirty="0"/>
              <a:t>！我要差你往</a:t>
            </a:r>
            <a:r>
              <a:rPr lang="zh-CHT" altLang="en-US" sz="3200" u="sng" dirty="0"/>
              <a:t>埃及</a:t>
            </a:r>
            <a:r>
              <a:rPr lang="zh-CHT" altLang="en-US" sz="3200" dirty="0"/>
              <a:t>去。</a:t>
            </a:r>
            <a:r>
              <a:rPr lang="en-US" altLang="zh-CHT" sz="3200" dirty="0"/>
              <a:t>』 </a:t>
            </a:r>
            <a:r>
              <a:rPr lang="en-US" altLang="zh-CHT" sz="3200" b="1" baseline="30000" dirty="0"/>
              <a:t>35 </a:t>
            </a:r>
            <a:r>
              <a:rPr lang="zh-CHT" altLang="en-US" sz="3200" dirty="0"/>
              <a:t>這</a:t>
            </a:r>
            <a:r>
              <a:rPr lang="zh-CHT" altLang="en-US" sz="3200" u="sng" dirty="0"/>
              <a:t>摩西</a:t>
            </a:r>
            <a:r>
              <a:rPr lang="zh-CHT" altLang="en-US" sz="3200" dirty="0"/>
              <a:t>就是百姓棄絕說</a:t>
            </a:r>
            <a:r>
              <a:rPr lang="en-US" altLang="zh-CHT" sz="3200" dirty="0"/>
              <a:t>『</a:t>
            </a:r>
            <a:r>
              <a:rPr lang="zh-CHT" altLang="en-US" sz="3200" dirty="0"/>
              <a:t>誰立你做我們的首領和審判官</a:t>
            </a:r>
            <a:r>
              <a:rPr lang="en-US" altLang="zh-CHT" sz="3200" dirty="0"/>
              <a:t>』</a:t>
            </a:r>
            <a:r>
              <a:rPr lang="zh-CHT" altLang="en-US" sz="3200" dirty="0"/>
              <a:t>的，神卻藉那在荊棘中顯現之使者的手，差派他做首領、做救贖的。 </a:t>
            </a:r>
            <a:r>
              <a:rPr lang="en-US" altLang="zh-CHT" sz="3200" b="1" baseline="30000" dirty="0"/>
              <a:t>36 </a:t>
            </a:r>
            <a:r>
              <a:rPr lang="zh-CHT" altLang="en-US" sz="3200" dirty="0"/>
              <a:t>這人領百姓出來，在</a:t>
            </a:r>
            <a:r>
              <a:rPr lang="zh-CHT" altLang="en-US" sz="3200" u="sng" dirty="0"/>
              <a:t>埃及</a:t>
            </a:r>
            <a:r>
              <a:rPr lang="zh-CHT" altLang="en-US" sz="3200" dirty="0"/>
              <a:t>，在紅海，在曠野四十年間，</a:t>
            </a:r>
            <a:r>
              <a:rPr lang="zh-CHT" altLang="en-US" sz="3200" dirty="0" smtClean="0"/>
              <a:t>行了奇事神蹟</a:t>
            </a:r>
            <a:r>
              <a:rPr lang="en-US" altLang="zh-CHT" sz="3200" dirty="0" smtClean="0"/>
              <a:t>…</a:t>
            </a:r>
            <a:r>
              <a:rPr lang="zh-CHT" altLang="en-US" sz="3200" dirty="0" smtClean="0"/>
              <a:t>並且領受活潑</a:t>
            </a:r>
            <a:r>
              <a:rPr lang="zh-CHT" altLang="en-US" sz="3200" dirty="0"/>
              <a:t>的聖言傳給我們。 </a:t>
            </a:r>
            <a:r>
              <a:rPr lang="en-US" altLang="zh-CHT" sz="3200" b="1" baseline="30000" dirty="0"/>
              <a:t>39 </a:t>
            </a:r>
            <a:r>
              <a:rPr lang="zh-CHT" altLang="en-US" sz="3200" dirty="0"/>
              <a:t>我們的祖</a:t>
            </a:r>
            <a:r>
              <a:rPr lang="zh-CHT" altLang="en-US" sz="3200" dirty="0" smtClean="0"/>
              <a:t>宗不肯聽</a:t>
            </a:r>
            <a:r>
              <a:rPr lang="en-US" altLang="zh-CHT" sz="3200" dirty="0" smtClean="0"/>
              <a:t>…</a:t>
            </a:r>
            <a:endParaRPr lang="zh-TW" altLang="en-US" sz="32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350389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18599"/>
            <a:ext cx="6824475" cy="5693867"/>
          </a:xfrm>
          <a:prstGeom prst="rect">
            <a:avLst/>
          </a:prstGeom>
        </p:spPr>
        <p:txBody>
          <a:bodyPr wrap="square">
            <a:spAutoFit/>
          </a:bodyPr>
          <a:lstStyle/>
          <a:p>
            <a:r>
              <a:rPr lang="zh-CHT" altLang="en-US" sz="2800" dirty="0">
                <a:solidFill>
                  <a:srgbClr val="FFFF00"/>
                </a:solidFill>
              </a:rPr>
              <a:t>民數記</a:t>
            </a:r>
            <a:r>
              <a:rPr lang="en-US" altLang="zh-CHT" sz="2800" dirty="0"/>
              <a:t>12</a:t>
            </a:r>
            <a:r>
              <a:rPr lang="en-US" altLang="zh-CHT" sz="2800" dirty="0" smtClean="0"/>
              <a:t>:</a:t>
            </a:r>
            <a:r>
              <a:rPr lang="en-US" altLang="zh-CHT" sz="2800" b="1" baseline="30000" dirty="0"/>
              <a:t>2 </a:t>
            </a:r>
            <a:r>
              <a:rPr lang="zh-CHT" altLang="en-US" sz="2800" dirty="0"/>
              <a:t>說：「難道耶和華單與</a:t>
            </a:r>
            <a:r>
              <a:rPr lang="zh-CHT" altLang="en-US" sz="2800" u="sng" dirty="0"/>
              <a:t>摩西</a:t>
            </a:r>
            <a:r>
              <a:rPr lang="zh-CHT" altLang="en-US" sz="2800" dirty="0"/>
              <a:t>說話，不也與我們說話嗎？」這話耶和華聽見了</a:t>
            </a:r>
            <a:r>
              <a:rPr lang="en-US" altLang="zh-CHT" sz="2800" b="1" baseline="30000" dirty="0" smtClean="0"/>
              <a:t>3</a:t>
            </a:r>
            <a:r>
              <a:rPr lang="en-US" altLang="zh-CHT" sz="2800" b="1" baseline="30000" dirty="0"/>
              <a:t> </a:t>
            </a:r>
            <a:r>
              <a:rPr lang="zh-CHT" altLang="en-US" sz="2800" u="sng" dirty="0"/>
              <a:t>摩西</a:t>
            </a:r>
            <a:r>
              <a:rPr lang="zh-CHT" altLang="en-US" sz="2800" dirty="0"/>
              <a:t>為人極其謙和，勝過</a:t>
            </a:r>
            <a:r>
              <a:rPr lang="zh-CHT" altLang="en-US" sz="2800" dirty="0" smtClean="0"/>
              <a:t>世上的眾人</a:t>
            </a:r>
            <a:r>
              <a:rPr lang="en-US" altLang="zh-CHT" sz="2800" dirty="0" smtClean="0"/>
              <a:t>…</a:t>
            </a:r>
            <a:r>
              <a:rPr lang="en-US" altLang="zh-CHT" sz="2800" b="1" baseline="30000" dirty="0" smtClean="0"/>
              <a:t>7</a:t>
            </a:r>
            <a:r>
              <a:rPr lang="en-US" altLang="zh-CHT" sz="2800" b="1" baseline="30000" dirty="0"/>
              <a:t> </a:t>
            </a:r>
            <a:r>
              <a:rPr lang="zh-CHT" altLang="en-US" sz="2800" dirty="0"/>
              <a:t>我的僕人</a:t>
            </a:r>
            <a:r>
              <a:rPr lang="zh-CHT" altLang="en-US" sz="2800" u="sng" dirty="0"/>
              <a:t>摩西</a:t>
            </a:r>
            <a:r>
              <a:rPr lang="zh-CHT" altLang="en-US" sz="2800" dirty="0"/>
              <a:t>不是這樣，他是在我全家盡忠的， </a:t>
            </a:r>
            <a:r>
              <a:rPr lang="en-US" altLang="zh-CHT" sz="2800" b="1" baseline="30000" dirty="0"/>
              <a:t>8 </a:t>
            </a:r>
            <a:r>
              <a:rPr lang="zh-CHT" altLang="en-US" sz="2800" dirty="0"/>
              <a:t>我要與他面對面說話，乃是明說，不用謎語，並且他必見我的形象。你們毀謗我的僕人</a:t>
            </a:r>
            <a:r>
              <a:rPr lang="zh-CHT" altLang="en-US" sz="2800" u="sng" dirty="0"/>
              <a:t>摩西</a:t>
            </a:r>
            <a:r>
              <a:rPr lang="zh-CHT" altLang="en-US" sz="2800" dirty="0"/>
              <a:t>，為何不懼怕呢？」 </a:t>
            </a:r>
            <a:r>
              <a:rPr lang="en-US" altLang="zh-CHT" sz="2800" b="1" baseline="30000" dirty="0"/>
              <a:t>9 </a:t>
            </a:r>
            <a:r>
              <a:rPr lang="zh-CHT" altLang="en-US" sz="2800" dirty="0"/>
              <a:t>耶和華就向他們二人發怒而去</a:t>
            </a:r>
            <a:r>
              <a:rPr lang="zh-CHT" altLang="en-US" sz="2800" dirty="0" smtClean="0"/>
              <a:t>。</a:t>
            </a:r>
            <a:endParaRPr lang="en-US" altLang="zh-CHT" sz="2800" dirty="0" smtClean="0"/>
          </a:p>
          <a:p>
            <a:r>
              <a:rPr lang="zh-CHT" altLang="en-US" sz="2800" dirty="0">
                <a:solidFill>
                  <a:srgbClr val="FFFF00"/>
                </a:solidFill>
              </a:rPr>
              <a:t>馬太福音 </a:t>
            </a:r>
            <a:r>
              <a:rPr lang="en-US" altLang="zh-CHT" sz="2800" dirty="0"/>
              <a:t>11:</a:t>
            </a:r>
            <a:r>
              <a:rPr lang="en-US" altLang="zh-CHT" sz="2800" b="1" baseline="30000" dirty="0"/>
              <a:t>28 </a:t>
            </a:r>
            <a:r>
              <a:rPr lang="zh-CHT" altLang="en-US" sz="2800" dirty="0"/>
              <a:t>凡勞苦擔重擔的人，可以到我這裡來</a:t>
            </a:r>
            <a:r>
              <a:rPr lang="zh-CHT" altLang="en-US" sz="2800" dirty="0" smtClean="0"/>
              <a:t>，我就使你們</a:t>
            </a:r>
            <a:r>
              <a:rPr lang="zh-CHT" altLang="en-US" sz="2800" dirty="0"/>
              <a:t>得安息。 </a:t>
            </a:r>
            <a:r>
              <a:rPr lang="en-US" altLang="zh-CHT" sz="2800" b="1" baseline="30000" dirty="0"/>
              <a:t>29 </a:t>
            </a:r>
            <a:r>
              <a:rPr lang="zh-CHT" altLang="en-US" sz="2800" dirty="0" smtClean="0"/>
              <a:t>我心裡柔和謙卑，你們當負我的軛，學我的樣式，這樣你們心裡就必得享安息。 </a:t>
            </a:r>
            <a:r>
              <a:rPr lang="en-US" altLang="zh-CHT" sz="2800" b="1" baseline="30000" dirty="0" smtClean="0"/>
              <a:t>30 </a:t>
            </a:r>
            <a:r>
              <a:rPr lang="zh-CHT" altLang="en-US" sz="2800" dirty="0" smtClean="0"/>
              <a:t>因為我的軛是容易的，我的擔子是輕省的。</a:t>
            </a:r>
            <a:r>
              <a:rPr lang="zh-CHT" altLang="en-US" sz="2800" dirty="0"/>
              <a:t>」</a:t>
            </a:r>
            <a:endParaRPr lang="zh-CHT" altLang="en-US" sz="2800" dirty="0"/>
          </a:p>
        </p:txBody>
      </p:sp>
    </p:spTree>
    <p:extLst>
      <p:ext uri="{BB962C8B-B14F-4D97-AF65-F5344CB8AC3E}">
        <p14:creationId xmlns:p14="http://schemas.microsoft.com/office/powerpoint/2010/main" val="229298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80" y="1153870"/>
            <a:ext cx="7067792" cy="3326020"/>
          </a:xfrm>
          <a:prstGeom prst="rect">
            <a:avLst/>
          </a:prstGeom>
        </p:spPr>
      </p:pic>
      <p:sp>
        <p:nvSpPr>
          <p:cNvPr id="6" name="TextBox 5"/>
          <p:cNvSpPr txBox="1"/>
          <p:nvPr/>
        </p:nvSpPr>
        <p:spPr>
          <a:xfrm>
            <a:off x="2053838" y="3279562"/>
            <a:ext cx="5142005" cy="1200328"/>
          </a:xfrm>
          <a:prstGeom prst="rect">
            <a:avLst/>
          </a:prstGeom>
          <a:noFill/>
        </p:spPr>
        <p:txBody>
          <a:bodyPr wrap="square" rtlCol="0">
            <a:spAutoFit/>
          </a:bodyPr>
          <a:lstStyle/>
          <a:p>
            <a:r>
              <a:rPr lang="en-US" altLang="zh-CN" sz="2400" dirty="0" smtClean="0"/>
              <a:t>Ali: Superman don’t need no seat belt. Flight attendant: Superman don’t need no airplane either.</a:t>
            </a:r>
            <a:endParaRPr lang="en-US" sz="2400" dirty="0"/>
          </a:p>
        </p:txBody>
      </p:sp>
      <p:pic>
        <p:nvPicPr>
          <p:cNvPr id="2" name="Picture 1" descr="20160805_191527.jpg"/>
          <p:cNvPicPr>
            <a:picLocks noChangeAspect="1"/>
          </p:cNvPicPr>
          <p:nvPr/>
        </p:nvPicPr>
        <p:blipFill rotWithShape="1">
          <a:blip r:embed="rId3">
            <a:extLst>
              <a:ext uri="{28A0092B-C50C-407E-A947-70E740481C1C}">
                <a14:useLocalDpi xmlns:a14="http://schemas.microsoft.com/office/drawing/2010/main" val="0"/>
              </a:ext>
            </a:extLst>
          </a:blip>
          <a:srcRect l="33772" t="18479" r="30994" b="20962"/>
          <a:stretch/>
        </p:blipFill>
        <p:spPr>
          <a:xfrm>
            <a:off x="100580" y="1036172"/>
            <a:ext cx="3691418" cy="3568881"/>
          </a:xfrm>
          <a:prstGeom prst="rect">
            <a:avLst/>
          </a:prstGeom>
        </p:spPr>
      </p:pic>
      <p:pic>
        <p:nvPicPr>
          <p:cNvPr id="3" name="Picture 2" descr="20160805_191558.jpg"/>
          <p:cNvPicPr>
            <a:picLocks noChangeAspect="1"/>
          </p:cNvPicPr>
          <p:nvPr/>
        </p:nvPicPr>
        <p:blipFill rotWithShape="1">
          <a:blip r:embed="rId4">
            <a:extLst>
              <a:ext uri="{28A0092B-C50C-407E-A947-70E740481C1C}">
                <a14:useLocalDpi xmlns:a14="http://schemas.microsoft.com/office/drawing/2010/main" val="0"/>
              </a:ext>
            </a:extLst>
          </a:blip>
          <a:srcRect l="30409" t="18479" r="27924" b="8012"/>
          <a:stretch/>
        </p:blipFill>
        <p:spPr>
          <a:xfrm>
            <a:off x="3729789" y="1036391"/>
            <a:ext cx="3596105" cy="3568662"/>
          </a:xfrm>
          <a:prstGeom prst="rect">
            <a:avLst/>
          </a:prstGeom>
        </p:spPr>
      </p:pic>
    </p:spTree>
    <p:extLst>
      <p:ext uri="{BB962C8B-B14F-4D97-AF65-F5344CB8AC3E}">
        <p14:creationId xmlns:p14="http://schemas.microsoft.com/office/powerpoint/2010/main" val="665007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graphicFrame>
        <p:nvGraphicFramePr>
          <p:cNvPr id="5" name="Table 4"/>
          <p:cNvGraphicFramePr>
            <a:graphicFrameLocks noGrp="1"/>
          </p:cNvGraphicFramePr>
          <p:nvPr>
            <p:extLst>
              <p:ext uri="{D42A27DB-BD31-4B8C-83A1-F6EECF244321}">
                <p14:modId xmlns:p14="http://schemas.microsoft.com/office/powerpoint/2010/main" val="3390168233"/>
              </p:ext>
            </p:extLst>
          </p:nvPr>
        </p:nvGraphicFramePr>
        <p:xfrm>
          <a:off x="684688" y="147246"/>
          <a:ext cx="6249512" cy="4093964"/>
        </p:xfrm>
        <a:graphic>
          <a:graphicData uri="http://schemas.openxmlformats.org/drawingml/2006/table">
            <a:tbl>
              <a:tblPr firstRow="1" bandRow="1">
                <a:tableStyleId>{5C22544A-7EE6-4342-B048-85BDC9FD1C3A}</a:tableStyleId>
              </a:tblPr>
              <a:tblGrid>
                <a:gridCol w="3124756"/>
                <a:gridCol w="3124756"/>
              </a:tblGrid>
              <a:tr h="858262">
                <a:tc>
                  <a:txBody>
                    <a:bodyPr/>
                    <a:lstStyle/>
                    <a:p>
                      <a:pPr algn="ctr"/>
                      <a:r>
                        <a:rPr lang="zh-CN" altLang="en-US" sz="3600" dirty="0" smtClean="0">
                          <a:latin typeface="黑体"/>
                          <a:ea typeface="黑体"/>
                          <a:cs typeface="黑体"/>
                        </a:rPr>
                        <a:t>对信心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（神）</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错信心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（世界，自己）</a:t>
                      </a:r>
                      <a:endParaRPr lang="en-US" altLang="zh-CN"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神的百姓</a:t>
                      </a:r>
                      <a:endParaRPr lang="en-US" altLang="zh-CN" sz="3600" dirty="0" smtClean="0">
                        <a:latin typeface="黑体"/>
                        <a:ea typeface="黑体"/>
                        <a:cs typeface="黑体"/>
                      </a:endParaRPr>
                    </a:p>
                    <a:p>
                      <a:pPr algn="ctr"/>
                      <a:r>
                        <a:rPr lang="zh-CN" altLang="en-US" sz="3600" dirty="0" smtClean="0">
                          <a:latin typeface="黑体"/>
                          <a:ea typeface="黑体"/>
                          <a:cs typeface="黑体"/>
                        </a:rPr>
                        <a:t>（</a:t>
                      </a:r>
                      <a:r>
                        <a:rPr lang="zh-CHT" altLang="en-US" sz="3600" dirty="0" smtClean="0">
                          <a:latin typeface="黑体"/>
                          <a:ea typeface="黑体"/>
                          <a:cs typeface="黑体"/>
                        </a:rPr>
                        <a:t>同受苦害）</a:t>
                      </a:r>
                      <a:endParaRPr lang="en-US" sz="3600" dirty="0">
                        <a:latin typeface="黑体"/>
                        <a:ea typeface="黑体"/>
                        <a:cs typeface="黑体"/>
                      </a:endParaRPr>
                    </a:p>
                  </a:txBody>
                  <a:tcPr/>
                </a:tc>
                <a:tc>
                  <a:txBody>
                    <a:bodyPr/>
                    <a:lstStyle/>
                    <a:p>
                      <a:pPr algn="ctr"/>
                      <a:r>
                        <a:rPr lang="zh-CHT" altLang="en-US" sz="3600" dirty="0" smtClean="0">
                          <a:latin typeface="黑体"/>
                          <a:ea typeface="黑体"/>
                          <a:cs typeface="黑体"/>
                        </a:rPr>
                        <a:t>罪中之樂</a:t>
                      </a:r>
                      <a:endParaRPr lang="en-US" altLang="zh-CHT"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a:t>
                      </a:r>
                      <a:r>
                        <a:rPr lang="zh-CHT" altLang="en-US" sz="3600" dirty="0" smtClean="0">
                          <a:latin typeface="黑体"/>
                          <a:ea typeface="黑体"/>
                          <a:cs typeface="黑体"/>
                        </a:rPr>
                        <a:t>賞賜</a:t>
                      </a:r>
                      <a:endParaRPr lang="en-US" altLang="zh-CHT" sz="3600" dirty="0" smtClean="0">
                        <a:latin typeface="黑体"/>
                        <a:ea typeface="黑体"/>
                        <a:cs typeface="黑体"/>
                      </a:endParaRPr>
                    </a:p>
                  </a:txBody>
                  <a:tcPr/>
                </a:tc>
                <a:tc>
                  <a:txBody>
                    <a:bodyPr/>
                    <a:lstStyle/>
                    <a:p>
                      <a:pPr algn="ctr"/>
                      <a:r>
                        <a:rPr lang="zh-CN" altLang="en-US" sz="3600" dirty="0" smtClean="0">
                          <a:latin typeface="黑体"/>
                          <a:ea typeface="黑体"/>
                          <a:cs typeface="黑体"/>
                        </a:rPr>
                        <a:t>至暂之</a:t>
                      </a:r>
                      <a:r>
                        <a:rPr lang="zh-CHT" altLang="en-US" sz="3600" dirty="0" smtClean="0">
                          <a:latin typeface="黑体"/>
                          <a:ea typeface="黑体"/>
                          <a:cs typeface="黑体"/>
                        </a:rPr>
                        <a:t>財</a:t>
                      </a:r>
                      <a:endParaRPr lang="en-US" sz="3600" dirty="0">
                        <a:latin typeface="黑体"/>
                        <a:ea typeface="黑体"/>
                        <a:cs typeface="黑体"/>
                      </a:endParaRPr>
                    </a:p>
                  </a:txBody>
                  <a:tcPr/>
                </a:tc>
              </a:tr>
              <a:tr h="858262">
                <a:tc>
                  <a:txBody>
                    <a:bodyPr/>
                    <a:lstStyle/>
                    <a:p>
                      <a:pPr algn="ctr"/>
                      <a:r>
                        <a:rPr lang="zh-CN" altLang="en-US" sz="3600" dirty="0" smtClean="0">
                          <a:solidFill>
                            <a:srgbClr val="FF0000"/>
                          </a:solidFill>
                          <a:latin typeface="黑体"/>
                          <a:ea typeface="黑体"/>
                          <a:cs typeface="黑体"/>
                        </a:rPr>
                        <a:t>神的震怒</a:t>
                      </a:r>
                      <a:endParaRPr lang="en-US" sz="3600" dirty="0">
                        <a:solidFill>
                          <a:srgbClr val="FF0000"/>
                        </a:solidFill>
                        <a:latin typeface="黑体"/>
                        <a:ea typeface="黑体"/>
                        <a:cs typeface="黑体"/>
                      </a:endParaRPr>
                    </a:p>
                  </a:txBody>
                  <a:tcPr/>
                </a:tc>
                <a:tc>
                  <a:txBody>
                    <a:bodyPr/>
                    <a:lstStyle/>
                    <a:p>
                      <a:pPr algn="ctr"/>
                      <a:r>
                        <a:rPr lang="zh-CN" altLang="en-US" sz="3600" dirty="0" smtClean="0">
                          <a:solidFill>
                            <a:srgbClr val="FF0000"/>
                          </a:solidFill>
                          <a:latin typeface="黑体"/>
                          <a:ea typeface="黑体"/>
                          <a:cs typeface="黑体"/>
                        </a:rPr>
                        <a:t>世界之</a:t>
                      </a:r>
                      <a:r>
                        <a:rPr lang="zh-CHT" altLang="en-US" sz="3600" dirty="0" smtClean="0">
                          <a:solidFill>
                            <a:srgbClr val="FF0000"/>
                          </a:solidFill>
                          <a:latin typeface="黑体"/>
                          <a:ea typeface="黑体"/>
                          <a:cs typeface="黑体"/>
                        </a:rPr>
                        <a:t>怒</a:t>
                      </a:r>
                      <a:endParaRPr lang="en-US" altLang="zh-CHT" sz="3600" dirty="0" smtClean="0">
                        <a:solidFill>
                          <a:srgbClr val="FF0000"/>
                        </a:solidFill>
                        <a:latin typeface="黑体"/>
                        <a:ea typeface="黑体"/>
                        <a:cs typeface="黑体"/>
                      </a:endParaRPr>
                    </a:p>
                  </a:txBody>
                  <a:tcPr/>
                </a:tc>
              </a:tr>
            </a:tbl>
          </a:graphicData>
        </a:graphic>
      </p:graphicFrame>
    </p:spTree>
    <p:extLst>
      <p:ext uri="{BB962C8B-B14F-4D97-AF65-F5344CB8AC3E}">
        <p14:creationId xmlns:p14="http://schemas.microsoft.com/office/powerpoint/2010/main" val="65104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7310951"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HT" altLang="en-US" sz="3600" dirty="0">
                <a:solidFill>
                  <a:srgbClr val="FFFF00"/>
                </a:solidFill>
                <a:latin typeface="黑体"/>
                <a:ea typeface="黑体"/>
                <a:cs typeface="黑体"/>
              </a:rPr>
              <a:t>聽見</a:t>
            </a:r>
            <a:r>
              <a:rPr lang="zh-CHT" altLang="en-US" sz="3600" dirty="0" smtClean="0">
                <a:solidFill>
                  <a:srgbClr val="FFFF00"/>
                </a:solidFill>
                <a:latin typeface="黑体"/>
                <a:ea typeface="黑体"/>
                <a:cs typeface="黑体"/>
              </a:rPr>
              <a:t>的人</a:t>
            </a:r>
            <a:endParaRPr lang="en-US" altLang="zh-CHT" sz="3600" dirty="0" smtClean="0">
              <a:solidFill>
                <a:srgbClr val="FFFF00"/>
              </a:solidFill>
              <a:latin typeface="黑体"/>
              <a:ea typeface="黑体"/>
              <a:cs typeface="黑体"/>
            </a:endParaRPr>
          </a:p>
          <a:p>
            <a:pPr algn="ctr">
              <a:defRPr/>
            </a:pPr>
            <a:endParaRPr lang="en-US" altLang="zh-CHT"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亚伯－挽回祭</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以諾－与神同行</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挪亞－救赎方舟</a:t>
            </a:r>
            <a:endParaRPr lang="en-US" altLang="zh-CN" sz="3600" dirty="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亚伯拉罕－献上独生子</a:t>
            </a:r>
            <a:endParaRPr lang="en-US" altLang="zh-CN" sz="3600" dirty="0" smtClean="0">
              <a:latin typeface="黑体"/>
              <a:ea typeface="黑体"/>
              <a:cs typeface="黑体"/>
            </a:endParaRPr>
          </a:p>
          <a:p>
            <a:pPr marL="1943100" lvl="3" indent="-571500">
              <a:buFont typeface="Wingdings" charset="2"/>
              <a:buChar char="q"/>
            </a:pPr>
            <a:r>
              <a:rPr lang="zh-CHT" altLang="en-US" sz="3600" dirty="0">
                <a:latin typeface="黑体"/>
                <a:ea typeface="黑体"/>
                <a:cs typeface="黑体"/>
              </a:rPr>
              <a:t>以撒</a:t>
            </a:r>
            <a:r>
              <a:rPr lang="zh-CN" altLang="en-US" sz="3600" dirty="0" smtClean="0">
                <a:latin typeface="黑体"/>
                <a:ea typeface="黑体"/>
                <a:cs typeface="黑体"/>
              </a:rPr>
              <a:t>－是独生子被献上</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雅各－“以色列”</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约瑟－圣洁，赦免，保全</a:t>
            </a:r>
            <a:endParaRPr lang="en-US" altLang="zh-CN" sz="3600" dirty="0" smtClean="0">
              <a:latin typeface="黑体"/>
              <a:ea typeface="黑体"/>
              <a:cs typeface="黑体"/>
            </a:endParaRPr>
          </a:p>
          <a:p>
            <a:pPr marL="1943100" lvl="3" indent="-571500">
              <a:buFont typeface="Wingdings" charset="2"/>
              <a:buChar char="q"/>
            </a:pPr>
            <a:r>
              <a:rPr lang="zh-CN" altLang="en-US" sz="3600" dirty="0" smtClean="0">
                <a:latin typeface="黑体"/>
                <a:ea typeface="黑体"/>
                <a:cs typeface="黑体"/>
              </a:rPr>
              <a:t>摩西及其父母－</a:t>
            </a:r>
            <a:r>
              <a:rPr lang="en-US" altLang="zh-CN" sz="3600" dirty="0" smtClean="0">
                <a:latin typeface="黑体"/>
                <a:ea typeface="黑体"/>
                <a:cs typeface="黑体"/>
              </a:rPr>
              <a:t>	</a:t>
            </a:r>
            <a:endParaRPr lang="zh-CN" altLang="en-US" sz="3600" dirty="0" smtClean="0">
              <a:latin typeface="黑体"/>
              <a:ea typeface="黑体"/>
              <a:cs typeface="黑体"/>
            </a:endParaRPr>
          </a:p>
        </p:txBody>
      </p:sp>
    </p:spTree>
    <p:extLst>
      <p:ext uri="{BB962C8B-B14F-4D97-AF65-F5344CB8AC3E}">
        <p14:creationId xmlns:p14="http://schemas.microsoft.com/office/powerpoint/2010/main" val="7973825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9035" y="0"/>
            <a:ext cx="5631284" cy="5715000"/>
          </a:xfrm>
          <a:prstGeom prst="rect">
            <a:avLst/>
          </a:prstGeom>
        </p:spPr>
      </p:pic>
    </p:spTree>
    <p:extLst>
      <p:ext uri="{BB962C8B-B14F-4D97-AF65-F5344CB8AC3E}">
        <p14:creationId xmlns:p14="http://schemas.microsoft.com/office/powerpoint/2010/main" val="18436345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graphicFrame>
        <p:nvGraphicFramePr>
          <p:cNvPr id="5" name="Table 4"/>
          <p:cNvGraphicFramePr>
            <a:graphicFrameLocks noGrp="1"/>
          </p:cNvGraphicFramePr>
          <p:nvPr>
            <p:extLst>
              <p:ext uri="{D42A27DB-BD31-4B8C-83A1-F6EECF244321}">
                <p14:modId xmlns:p14="http://schemas.microsoft.com/office/powerpoint/2010/main" val="1002413921"/>
              </p:ext>
            </p:extLst>
          </p:nvPr>
        </p:nvGraphicFramePr>
        <p:xfrm>
          <a:off x="684688" y="147246"/>
          <a:ext cx="6249512" cy="5282684"/>
        </p:xfrm>
        <a:graphic>
          <a:graphicData uri="http://schemas.openxmlformats.org/drawingml/2006/table">
            <a:tbl>
              <a:tblPr firstRow="1" bandRow="1">
                <a:tableStyleId>{5C22544A-7EE6-4342-B048-85BDC9FD1C3A}</a:tableStyleId>
              </a:tblPr>
              <a:tblGrid>
                <a:gridCol w="3124756"/>
                <a:gridCol w="3124756"/>
              </a:tblGrid>
              <a:tr h="858262">
                <a:tc>
                  <a:txBody>
                    <a:bodyPr/>
                    <a:lstStyle/>
                    <a:p>
                      <a:pPr algn="ctr"/>
                      <a:r>
                        <a:rPr lang="zh-CN" altLang="en-US" sz="3600" dirty="0" smtClean="0">
                          <a:latin typeface="黑体"/>
                          <a:ea typeface="黑体"/>
                          <a:cs typeface="黑体"/>
                        </a:rPr>
                        <a:t>对信心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（神）</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错信心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（世界，自己）</a:t>
                      </a:r>
                      <a:endParaRPr lang="en-US" altLang="zh-CN"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神的百姓</a:t>
                      </a:r>
                      <a:endParaRPr lang="en-US" altLang="zh-CN" sz="3600" dirty="0" smtClean="0">
                        <a:latin typeface="黑体"/>
                        <a:ea typeface="黑体"/>
                        <a:cs typeface="黑体"/>
                      </a:endParaRPr>
                    </a:p>
                    <a:p>
                      <a:pPr algn="ctr"/>
                      <a:r>
                        <a:rPr lang="zh-CN" altLang="en-US" sz="3600" dirty="0" smtClean="0">
                          <a:latin typeface="黑体"/>
                          <a:ea typeface="黑体"/>
                          <a:cs typeface="黑体"/>
                        </a:rPr>
                        <a:t>（</a:t>
                      </a:r>
                      <a:r>
                        <a:rPr lang="zh-CHT" altLang="en-US" sz="3600" dirty="0" smtClean="0">
                          <a:latin typeface="黑体"/>
                          <a:ea typeface="黑体"/>
                          <a:cs typeface="黑体"/>
                        </a:rPr>
                        <a:t>同受苦害）</a:t>
                      </a:r>
                      <a:endParaRPr lang="en-US" sz="3600" dirty="0">
                        <a:latin typeface="黑体"/>
                        <a:ea typeface="黑体"/>
                        <a:cs typeface="黑体"/>
                      </a:endParaRPr>
                    </a:p>
                  </a:txBody>
                  <a:tcPr/>
                </a:tc>
                <a:tc>
                  <a:txBody>
                    <a:bodyPr/>
                    <a:lstStyle/>
                    <a:p>
                      <a:pPr algn="ctr"/>
                      <a:r>
                        <a:rPr lang="zh-CHT" altLang="en-US" sz="3600" dirty="0" smtClean="0">
                          <a:latin typeface="黑体"/>
                          <a:ea typeface="黑体"/>
                          <a:cs typeface="黑体"/>
                        </a:rPr>
                        <a:t>罪中之樂</a:t>
                      </a:r>
                      <a:endParaRPr lang="en-US" altLang="zh-CHT"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a:t>
                      </a:r>
                      <a:r>
                        <a:rPr lang="zh-CHT" altLang="en-US" sz="3600" dirty="0" smtClean="0">
                          <a:latin typeface="黑体"/>
                          <a:ea typeface="黑体"/>
                          <a:cs typeface="黑体"/>
                        </a:rPr>
                        <a:t>賞賜</a:t>
                      </a:r>
                      <a:endParaRPr lang="en-US" altLang="zh-CHT" sz="3600" dirty="0" smtClean="0">
                        <a:latin typeface="黑体"/>
                        <a:ea typeface="黑体"/>
                        <a:cs typeface="黑体"/>
                      </a:endParaRPr>
                    </a:p>
                  </a:txBody>
                  <a:tcPr/>
                </a:tc>
                <a:tc>
                  <a:txBody>
                    <a:bodyPr/>
                    <a:lstStyle/>
                    <a:p>
                      <a:pPr algn="ctr"/>
                      <a:r>
                        <a:rPr lang="zh-CN" altLang="en-US" sz="3600" dirty="0" smtClean="0">
                          <a:latin typeface="黑体"/>
                          <a:ea typeface="黑体"/>
                          <a:cs typeface="黑体"/>
                        </a:rPr>
                        <a:t>至暂之</a:t>
                      </a:r>
                      <a:r>
                        <a:rPr lang="zh-CHT" altLang="en-US" sz="3600" dirty="0" smtClean="0">
                          <a:latin typeface="黑体"/>
                          <a:ea typeface="黑体"/>
                          <a:cs typeface="黑体"/>
                        </a:rPr>
                        <a:t>財</a:t>
                      </a:r>
                      <a:endParaRPr lang="en-US" sz="3600" dirty="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神的震怒</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世界之</a:t>
                      </a:r>
                      <a:r>
                        <a:rPr lang="zh-CHT" altLang="en-US" sz="3600" dirty="0" smtClean="0">
                          <a:latin typeface="黑体"/>
                          <a:ea typeface="黑体"/>
                          <a:cs typeface="黑体"/>
                        </a:rPr>
                        <a:t>怒</a:t>
                      </a:r>
                      <a:endParaRPr lang="en-US" altLang="zh-CHT" sz="3600" dirty="0" smtClean="0">
                        <a:latin typeface="黑体"/>
                        <a:ea typeface="黑体"/>
                        <a:cs typeface="黑体"/>
                      </a:endParaRPr>
                    </a:p>
                  </a:txBody>
                  <a:tcPr/>
                </a:tc>
              </a:tr>
              <a:tr h="858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solidFill>
                            <a:srgbClr val="FF0000"/>
                          </a:solidFill>
                          <a:latin typeface="黑体"/>
                          <a:ea typeface="黑体"/>
                          <a:cs typeface="黑体"/>
                        </a:rPr>
                        <a:t>神的预表</a:t>
                      </a:r>
                      <a:endParaRPr lang="en-US" sz="3600" dirty="0">
                        <a:solidFill>
                          <a:srgbClr val="FF0000"/>
                        </a:solidFill>
                        <a:latin typeface="黑体"/>
                        <a:ea typeface="黑体"/>
                        <a:cs typeface="黑体"/>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solidFill>
                            <a:srgbClr val="FF0000"/>
                          </a:solidFill>
                          <a:latin typeface="黑体"/>
                          <a:ea typeface="黑体"/>
                          <a:cs typeface="黑体"/>
                        </a:rPr>
                        <a:t>世界之过</a:t>
                      </a:r>
                      <a:endParaRPr lang="en-US" altLang="zh-CN" sz="3600" dirty="0" smtClean="0">
                        <a:solidFill>
                          <a:srgbClr val="FF0000"/>
                        </a:solidFill>
                        <a:latin typeface="黑体"/>
                        <a:ea typeface="黑体"/>
                        <a:cs typeface="黑体"/>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solidFill>
                            <a:srgbClr val="FF0000"/>
                          </a:solidFill>
                          <a:latin typeface="黑体"/>
                          <a:ea typeface="黑体"/>
                          <a:cs typeface="黑体"/>
                        </a:rPr>
                        <a:t>（</a:t>
                      </a:r>
                      <a:r>
                        <a:rPr lang="zh-CN" altLang="en-US" sz="3600" dirty="0" smtClean="0">
                          <a:solidFill>
                            <a:srgbClr val="FF0000"/>
                          </a:solidFill>
                          <a:latin typeface="黑体"/>
                          <a:ea typeface="黑体"/>
                          <a:cs typeface="黑体"/>
                        </a:rPr>
                        <a:t>过错，</a:t>
                      </a:r>
                      <a:r>
                        <a:rPr lang="zh-CN" altLang="en-US" sz="3600" dirty="0" smtClean="0">
                          <a:solidFill>
                            <a:srgbClr val="FF0000"/>
                          </a:solidFill>
                          <a:latin typeface="黑体"/>
                          <a:ea typeface="黑体"/>
                          <a:cs typeface="黑体"/>
                        </a:rPr>
                        <a:t>错过）</a:t>
                      </a:r>
                      <a:endParaRPr lang="ja-JP" altLang="en-US" sz="3600" dirty="0" smtClean="0">
                        <a:solidFill>
                          <a:srgbClr val="FF0000"/>
                        </a:solidFill>
                        <a:latin typeface="黑体"/>
                        <a:ea typeface="黑体"/>
                        <a:cs typeface="黑体"/>
                      </a:endParaRPr>
                    </a:p>
                  </a:txBody>
                  <a:tcPr/>
                </a:tc>
              </a:tr>
            </a:tbl>
          </a:graphicData>
        </a:graphic>
      </p:graphicFrame>
    </p:spTree>
    <p:extLst>
      <p:ext uri="{BB962C8B-B14F-4D97-AF65-F5344CB8AC3E}">
        <p14:creationId xmlns:p14="http://schemas.microsoft.com/office/powerpoint/2010/main" val="65104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1035690" y="765246"/>
            <a:ext cx="5677618" cy="4401205"/>
          </a:xfrm>
          <a:prstGeom prst="rect">
            <a:avLst/>
          </a:prstGeom>
        </p:spPr>
        <p:txBody>
          <a:bodyPr wrap="square">
            <a:spAutoFit/>
          </a:bodyPr>
          <a:lstStyle/>
          <a:p>
            <a:r>
              <a:rPr lang="zh-CN" altLang="en-US" sz="4000" dirty="0" smtClean="0">
                <a:latin typeface="华文黑体"/>
                <a:ea typeface="华文黑体"/>
                <a:cs typeface="华文黑体"/>
              </a:rPr>
              <a:t>无论</a:t>
            </a:r>
            <a:r>
              <a:rPr lang="zh-CHT" altLang="en-US" sz="4000" dirty="0" smtClean="0">
                <a:latin typeface="华文黑体"/>
                <a:ea typeface="华文黑体"/>
                <a:cs typeface="华文黑体"/>
              </a:rPr>
              <a:t>小人物</a:t>
            </a:r>
            <a:r>
              <a:rPr lang="zh-CN" altLang="en-US" sz="4000" dirty="0" smtClean="0">
                <a:latin typeface="华文黑体"/>
                <a:ea typeface="华文黑体"/>
                <a:cs typeface="华文黑体"/>
              </a:rPr>
              <a:t>还是大人物</a:t>
            </a:r>
            <a:r>
              <a:rPr lang="en-US" altLang="zh-CHT" sz="4000" dirty="0" smtClean="0">
                <a:latin typeface="华文黑体"/>
                <a:ea typeface="华文黑体"/>
                <a:cs typeface="华文黑体"/>
              </a:rPr>
              <a:t>,</a:t>
            </a:r>
            <a:r>
              <a:rPr lang="zh-CN" altLang="en-US" sz="4000" dirty="0" smtClean="0">
                <a:latin typeface="华文黑体"/>
                <a:ea typeface="华文黑体"/>
                <a:cs typeface="华文黑体"/>
              </a:rPr>
              <a:t>都要有对的</a:t>
            </a:r>
            <a:r>
              <a:rPr lang="zh-CHT" altLang="en-US" sz="4000" dirty="0" smtClean="0">
                <a:latin typeface="华文黑体"/>
                <a:ea typeface="华文黑体"/>
                <a:cs typeface="华文黑体"/>
              </a:rPr>
              <a:t>信心</a:t>
            </a:r>
            <a:endParaRPr lang="en-US" altLang="zh-CHT" sz="4000" dirty="0" smtClean="0">
              <a:latin typeface="华文黑体"/>
              <a:ea typeface="华文黑体"/>
              <a:cs typeface="华文黑体"/>
            </a:endParaRPr>
          </a:p>
          <a:p>
            <a:endParaRPr lang="en-US" altLang="zh-CHT" sz="4000" dirty="0" smtClean="0">
              <a:latin typeface="华文黑体"/>
              <a:ea typeface="华文黑体"/>
              <a:cs typeface="华文黑体"/>
            </a:endParaRPr>
          </a:p>
          <a:p>
            <a:pPr marL="457200" indent="-457200">
              <a:buFont typeface="Arial"/>
              <a:buChar char="•"/>
            </a:pPr>
            <a:r>
              <a:rPr lang="zh-CN" altLang="en-US" sz="4000" dirty="0" smtClean="0">
                <a:latin typeface="华文黑体"/>
                <a:ea typeface="华文黑体"/>
                <a:cs typeface="华文黑体"/>
              </a:rPr>
              <a:t>信心的根</a:t>
            </a:r>
            <a:endParaRPr lang="en-US" altLang="zh-CN" sz="4000" dirty="0" smtClean="0">
              <a:latin typeface="华文黑体"/>
              <a:ea typeface="华文黑体"/>
              <a:cs typeface="华文黑体"/>
            </a:endParaRPr>
          </a:p>
          <a:p>
            <a:pPr marL="457200" indent="-457200">
              <a:buFont typeface="Arial"/>
              <a:buChar char="•"/>
            </a:pPr>
            <a:r>
              <a:rPr lang="zh-CN" altLang="en-US" sz="4000" dirty="0" smtClean="0">
                <a:latin typeface="华文黑体"/>
                <a:ea typeface="华文黑体"/>
                <a:cs typeface="华文黑体"/>
              </a:rPr>
              <a:t>信心的果</a:t>
            </a:r>
            <a:endParaRPr lang="en-US" altLang="zh-CN" sz="4000" dirty="0" smtClean="0">
              <a:latin typeface="华文黑体"/>
              <a:ea typeface="华文黑体"/>
              <a:cs typeface="华文黑体"/>
            </a:endParaRPr>
          </a:p>
          <a:p>
            <a:pPr marL="1028700" lvl="1" indent="-571500">
              <a:buFont typeface="Wingdings" charset="2"/>
              <a:buChar char="Ø"/>
            </a:pPr>
            <a:r>
              <a:rPr lang="zh-CN" altLang="en-US" sz="4000" dirty="0" smtClean="0">
                <a:latin typeface="华文黑体"/>
                <a:ea typeface="华文黑体"/>
                <a:cs typeface="华文黑体"/>
              </a:rPr>
              <a:t>我们的回应</a:t>
            </a:r>
            <a:endParaRPr lang="en-US" altLang="zh-CN" sz="4000" dirty="0" smtClean="0">
              <a:latin typeface="华文黑体"/>
              <a:ea typeface="华文黑体"/>
              <a:cs typeface="华文黑体"/>
            </a:endParaRPr>
          </a:p>
          <a:p>
            <a:pPr marL="1028700" lvl="1" indent="-571500">
              <a:buFont typeface="Wingdings" charset="2"/>
              <a:buChar char="Ø"/>
            </a:pPr>
            <a:r>
              <a:rPr lang="zh-CN" altLang="en-US" sz="4000" dirty="0" smtClean="0">
                <a:latin typeface="华文黑体"/>
                <a:ea typeface="华文黑体"/>
                <a:cs typeface="华文黑体"/>
              </a:rPr>
              <a:t>上帝的赏赐</a:t>
            </a:r>
            <a:endParaRPr lang="zh-TW" altLang="en-US" sz="4000" dirty="0">
              <a:latin typeface="华文黑体"/>
              <a:ea typeface="华文黑体"/>
              <a:cs typeface="华文黑体"/>
            </a:endParaRPr>
          </a:p>
        </p:txBody>
      </p:sp>
    </p:spTree>
    <p:extLst>
      <p:ext uri="{BB962C8B-B14F-4D97-AF65-F5344CB8AC3E}">
        <p14:creationId xmlns:p14="http://schemas.microsoft.com/office/powerpoint/2010/main" val="170513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graphicFrame>
        <p:nvGraphicFramePr>
          <p:cNvPr id="5" name="Table 4"/>
          <p:cNvGraphicFramePr>
            <a:graphicFrameLocks noGrp="1"/>
          </p:cNvGraphicFramePr>
          <p:nvPr>
            <p:extLst>
              <p:ext uri="{D42A27DB-BD31-4B8C-83A1-F6EECF244321}">
                <p14:modId xmlns:p14="http://schemas.microsoft.com/office/powerpoint/2010/main" val="577636430"/>
              </p:ext>
            </p:extLst>
          </p:nvPr>
        </p:nvGraphicFramePr>
        <p:xfrm>
          <a:off x="684688" y="147246"/>
          <a:ext cx="6249512" cy="5282684"/>
        </p:xfrm>
        <a:graphic>
          <a:graphicData uri="http://schemas.openxmlformats.org/drawingml/2006/table">
            <a:tbl>
              <a:tblPr firstRow="1" bandRow="1">
                <a:tableStyleId>{5C22544A-7EE6-4342-B048-85BDC9FD1C3A}</a:tableStyleId>
              </a:tblPr>
              <a:tblGrid>
                <a:gridCol w="3124756"/>
                <a:gridCol w="3124756"/>
              </a:tblGrid>
              <a:tr h="858262">
                <a:tc>
                  <a:txBody>
                    <a:bodyPr/>
                    <a:lstStyle/>
                    <a:p>
                      <a:pPr algn="ctr"/>
                      <a:r>
                        <a:rPr lang="zh-CN" altLang="en-US" sz="3600" dirty="0" smtClean="0">
                          <a:latin typeface="黑体"/>
                          <a:ea typeface="黑体"/>
                          <a:cs typeface="黑体"/>
                        </a:rPr>
                        <a:t>对信心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（神）</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错信心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（世界，自己）</a:t>
                      </a:r>
                      <a:endParaRPr lang="en-US" altLang="zh-CN"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神的百姓</a:t>
                      </a:r>
                      <a:endParaRPr lang="en-US" altLang="zh-CN" sz="3600" dirty="0" smtClean="0">
                        <a:latin typeface="黑体"/>
                        <a:ea typeface="黑体"/>
                        <a:cs typeface="黑体"/>
                      </a:endParaRPr>
                    </a:p>
                    <a:p>
                      <a:pPr algn="ctr"/>
                      <a:r>
                        <a:rPr lang="zh-CN" altLang="en-US" sz="3600" dirty="0" smtClean="0">
                          <a:latin typeface="黑体"/>
                          <a:ea typeface="黑体"/>
                          <a:cs typeface="黑体"/>
                        </a:rPr>
                        <a:t>（</a:t>
                      </a:r>
                      <a:r>
                        <a:rPr lang="zh-CHT" altLang="en-US" sz="3600" dirty="0" smtClean="0">
                          <a:latin typeface="黑体"/>
                          <a:ea typeface="黑体"/>
                          <a:cs typeface="黑体"/>
                        </a:rPr>
                        <a:t>同受苦害）</a:t>
                      </a:r>
                      <a:endParaRPr lang="en-US" sz="3600" dirty="0">
                        <a:latin typeface="黑体"/>
                        <a:ea typeface="黑体"/>
                        <a:cs typeface="黑体"/>
                      </a:endParaRPr>
                    </a:p>
                  </a:txBody>
                  <a:tcPr/>
                </a:tc>
                <a:tc>
                  <a:txBody>
                    <a:bodyPr/>
                    <a:lstStyle/>
                    <a:p>
                      <a:pPr algn="ctr"/>
                      <a:r>
                        <a:rPr lang="zh-CHT" altLang="en-US" sz="3600" dirty="0" smtClean="0">
                          <a:latin typeface="黑体"/>
                          <a:ea typeface="黑体"/>
                          <a:cs typeface="黑体"/>
                        </a:rPr>
                        <a:t>罪中之樂</a:t>
                      </a:r>
                      <a:endParaRPr lang="en-US" altLang="zh-CHT"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a:t>
                      </a:r>
                      <a:r>
                        <a:rPr lang="zh-CHT" altLang="en-US" sz="3600" dirty="0" smtClean="0">
                          <a:latin typeface="黑体"/>
                          <a:ea typeface="黑体"/>
                          <a:cs typeface="黑体"/>
                        </a:rPr>
                        <a:t>賞賜</a:t>
                      </a:r>
                      <a:endParaRPr lang="en-US" altLang="zh-CHT" sz="3600" dirty="0" smtClean="0">
                        <a:latin typeface="黑体"/>
                        <a:ea typeface="黑体"/>
                        <a:cs typeface="黑体"/>
                      </a:endParaRPr>
                    </a:p>
                  </a:txBody>
                  <a:tcPr/>
                </a:tc>
                <a:tc>
                  <a:txBody>
                    <a:bodyPr/>
                    <a:lstStyle/>
                    <a:p>
                      <a:pPr algn="ctr"/>
                      <a:r>
                        <a:rPr lang="zh-CN" altLang="en-US" sz="3600" dirty="0" smtClean="0">
                          <a:latin typeface="黑体"/>
                          <a:ea typeface="黑体"/>
                          <a:cs typeface="黑体"/>
                        </a:rPr>
                        <a:t>至暂之</a:t>
                      </a:r>
                      <a:r>
                        <a:rPr lang="zh-CHT" altLang="en-US" sz="3600" dirty="0" smtClean="0">
                          <a:latin typeface="黑体"/>
                          <a:ea typeface="黑体"/>
                          <a:cs typeface="黑体"/>
                        </a:rPr>
                        <a:t>財</a:t>
                      </a:r>
                      <a:endParaRPr lang="en-US" sz="3600" dirty="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神的震怒</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世界之</a:t>
                      </a:r>
                      <a:r>
                        <a:rPr lang="zh-CHT" altLang="en-US" sz="3600" dirty="0" smtClean="0">
                          <a:latin typeface="黑体"/>
                          <a:ea typeface="黑体"/>
                          <a:cs typeface="黑体"/>
                        </a:rPr>
                        <a:t>怒</a:t>
                      </a:r>
                      <a:endParaRPr lang="en-US" altLang="zh-CHT" sz="3600" dirty="0" smtClean="0">
                        <a:latin typeface="黑体"/>
                        <a:ea typeface="黑体"/>
                        <a:cs typeface="黑体"/>
                      </a:endParaRPr>
                    </a:p>
                  </a:txBody>
                  <a:tcPr/>
                </a:tc>
              </a:tr>
              <a:tr h="858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latin typeface="黑体"/>
                          <a:ea typeface="黑体"/>
                          <a:cs typeface="黑体"/>
                        </a:rPr>
                        <a:t>神的预表</a:t>
                      </a:r>
                      <a:endParaRPr lang="en-US" sz="3600" dirty="0">
                        <a:latin typeface="黑体"/>
                        <a:ea typeface="黑体"/>
                        <a:cs typeface="黑体"/>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latin typeface="黑体"/>
                          <a:ea typeface="黑体"/>
                          <a:cs typeface="黑体"/>
                        </a:rPr>
                        <a:t>世界之过</a:t>
                      </a:r>
                      <a:endParaRPr lang="en-US" altLang="zh-CN" sz="3600" dirty="0" smtClean="0">
                        <a:latin typeface="黑体"/>
                        <a:ea typeface="黑体"/>
                        <a:cs typeface="黑体"/>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latin typeface="黑体"/>
                          <a:ea typeface="黑体"/>
                          <a:cs typeface="黑体"/>
                        </a:rPr>
                        <a:t>（</a:t>
                      </a:r>
                      <a:r>
                        <a:rPr lang="zh-CN" altLang="en-US" sz="3600" dirty="0" smtClean="0">
                          <a:latin typeface="黑体"/>
                          <a:ea typeface="黑体"/>
                          <a:cs typeface="黑体"/>
                        </a:rPr>
                        <a:t>过错，</a:t>
                      </a:r>
                      <a:r>
                        <a:rPr lang="zh-CN" altLang="en-US" sz="3600" dirty="0" smtClean="0">
                          <a:latin typeface="黑体"/>
                          <a:ea typeface="黑体"/>
                          <a:cs typeface="黑体"/>
                        </a:rPr>
                        <a:t>错过）</a:t>
                      </a:r>
                      <a:endParaRPr lang="ja-JP" altLang="en-US" sz="3600" dirty="0" smtClean="0">
                        <a:latin typeface="黑体"/>
                        <a:ea typeface="黑体"/>
                        <a:cs typeface="黑体"/>
                      </a:endParaRPr>
                    </a:p>
                  </a:txBody>
                  <a:tcPr/>
                </a:tc>
              </a:tr>
            </a:tbl>
          </a:graphicData>
        </a:graphic>
      </p:graphicFrame>
    </p:spTree>
    <p:extLst>
      <p:ext uri="{BB962C8B-B14F-4D97-AF65-F5344CB8AC3E}">
        <p14:creationId xmlns:p14="http://schemas.microsoft.com/office/powerpoint/2010/main" val="358024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447"/>
            <a:ext cx="6781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r>
              <a:rPr lang="zh-CN" altLang="en-US" sz="3400" dirty="0">
                <a:solidFill>
                  <a:srgbClr val="FFFFFF"/>
                </a:solidFill>
              </a:rPr>
              <a:t>圣餐</a:t>
            </a:r>
            <a:endParaRPr lang="en-US" altLang="zh-TW" sz="3400" dirty="0">
              <a:solidFill>
                <a:srgbClr val="FFFFFF"/>
              </a:solidFill>
            </a:endParaRPr>
          </a:p>
        </p:txBody>
      </p:sp>
      <p:sp>
        <p:nvSpPr>
          <p:cNvPr id="24578" name="Rectangle 2"/>
          <p:cNvSpPr>
            <a:spLocks noChangeArrowheads="1"/>
          </p:cNvSpPr>
          <p:nvPr/>
        </p:nvSpPr>
        <p:spPr bwMode="auto">
          <a:xfrm>
            <a:off x="71437" y="493889"/>
            <a:ext cx="689705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r>
              <a:rPr lang="zh-CN" altLang="en-US" sz="3400" u="sng" dirty="0" smtClean="0">
                <a:solidFill>
                  <a:srgbClr val="FFFFFF"/>
                </a:solidFill>
              </a:rPr>
              <a:t>林前</a:t>
            </a:r>
            <a:r>
              <a:rPr lang="en-US" altLang="zh-CN" sz="3400" dirty="0" smtClean="0">
                <a:solidFill>
                  <a:srgbClr val="FFFFFF"/>
                </a:solidFill>
              </a:rPr>
              <a:t>7</a:t>
            </a:r>
            <a:r>
              <a:rPr lang="en-US" altLang="zh-CN" sz="3400" dirty="0">
                <a:solidFill>
                  <a:srgbClr val="FFFFFF"/>
                </a:solidFill>
              </a:rPr>
              <a:t>:23</a:t>
            </a:r>
            <a:r>
              <a:rPr lang="zh-CN" altLang="en-US" sz="3400" dirty="0">
                <a:solidFill>
                  <a:srgbClr val="FFFFFF"/>
                </a:solidFill>
              </a:rPr>
              <a:t>你們是重價買來</a:t>
            </a:r>
            <a:r>
              <a:rPr lang="zh-CN" altLang="en-US" sz="3400" dirty="0" smtClean="0">
                <a:solidFill>
                  <a:srgbClr val="FFFFFF"/>
                </a:solidFill>
              </a:rPr>
              <a:t>的。</a:t>
            </a:r>
            <a:r>
              <a:rPr lang="en-US" altLang="zh-CN" sz="3400" dirty="0" smtClean="0">
                <a:solidFill>
                  <a:srgbClr val="FFFFFF"/>
                </a:solidFill>
              </a:rPr>
              <a:t>11</a:t>
            </a:r>
            <a:r>
              <a:rPr lang="en-US" altLang="zh-CN" sz="3400" dirty="0">
                <a:solidFill>
                  <a:srgbClr val="FFFFFF"/>
                </a:solidFill>
              </a:rPr>
              <a:t>:23 </a:t>
            </a:r>
            <a:r>
              <a:rPr lang="zh-CN" altLang="en-US" sz="3400" dirty="0">
                <a:solidFill>
                  <a:srgbClr val="FFFFFF"/>
                </a:solidFill>
              </a:rPr>
              <a:t>我當日傳給你們的，原是從主領受的，就是主耶穌被賣的那一夜，拿起餅來， </a:t>
            </a:r>
            <a:r>
              <a:rPr lang="en-US" altLang="zh-CN" sz="3400" dirty="0">
                <a:solidFill>
                  <a:srgbClr val="FFFFFF"/>
                </a:solidFill>
              </a:rPr>
              <a:t>24 </a:t>
            </a:r>
            <a:r>
              <a:rPr lang="zh-CN" altLang="en-US" sz="3400" dirty="0">
                <a:solidFill>
                  <a:srgbClr val="FFFFFF"/>
                </a:solidFill>
              </a:rPr>
              <a:t>祝謝了，就掰開，說：「這是我的身體，為你們捨的。你們應當如此行，為的是記念我。</a:t>
            </a:r>
            <a:r>
              <a:rPr lang="zh-CN" altLang="en-US" sz="3400" dirty="0" smtClean="0">
                <a:solidFill>
                  <a:srgbClr val="FFFFFF"/>
                </a:solidFill>
              </a:rPr>
              <a:t>」</a:t>
            </a:r>
            <a:endParaRPr lang="en-US" altLang="zh-CN" sz="3400" dirty="0" smtClean="0">
              <a:solidFill>
                <a:srgbClr val="FFFFFF"/>
              </a:solidFill>
            </a:endParaRPr>
          </a:p>
          <a:p>
            <a:pPr marL="0" lvl="1"/>
            <a:r>
              <a:rPr lang="zh-CN" altLang="en-US" sz="3400" u="sng" dirty="0" smtClean="0">
                <a:solidFill>
                  <a:srgbClr val="FFFFFF"/>
                </a:solidFill>
              </a:rPr>
              <a:t>以</a:t>
            </a:r>
            <a:r>
              <a:rPr lang="zh-CN" altLang="en-US" sz="3400" u="sng" dirty="0">
                <a:solidFill>
                  <a:srgbClr val="FFFFFF"/>
                </a:solidFill>
              </a:rPr>
              <a:t>弗所書</a:t>
            </a:r>
            <a:r>
              <a:rPr lang="en-US" altLang="zh-CN" sz="3400" dirty="0">
                <a:solidFill>
                  <a:srgbClr val="FFFFFF"/>
                </a:solidFill>
              </a:rPr>
              <a:t>4</a:t>
            </a:r>
            <a:r>
              <a:rPr lang="en-US" altLang="zh-CN" sz="3400" dirty="0" smtClean="0">
                <a:solidFill>
                  <a:srgbClr val="FFFFFF"/>
                </a:solidFill>
              </a:rPr>
              <a:t>:5 </a:t>
            </a:r>
            <a:r>
              <a:rPr lang="zh-CN" altLang="en-US" sz="3400" dirty="0">
                <a:solidFill>
                  <a:srgbClr val="FFFFFF"/>
                </a:solidFill>
              </a:rPr>
              <a:t>一主，一信，一洗， </a:t>
            </a:r>
            <a:r>
              <a:rPr lang="en-US" altLang="zh-CN" sz="3400" dirty="0">
                <a:solidFill>
                  <a:srgbClr val="FFFFFF"/>
                </a:solidFill>
              </a:rPr>
              <a:t>6 </a:t>
            </a:r>
            <a:r>
              <a:rPr lang="zh-CN" altLang="en-US" sz="3400" dirty="0">
                <a:solidFill>
                  <a:srgbClr val="FFFFFF"/>
                </a:solidFill>
              </a:rPr>
              <a:t>一神，就是眾</a:t>
            </a:r>
            <a:r>
              <a:rPr lang="zh-CN" altLang="en-US" sz="3400" dirty="0" smtClean="0">
                <a:solidFill>
                  <a:srgbClr val="FFFFFF"/>
                </a:solidFill>
              </a:rPr>
              <a:t>人的父</a:t>
            </a:r>
            <a:r>
              <a:rPr lang="zh-CN" altLang="en-US" sz="3400" dirty="0">
                <a:solidFill>
                  <a:srgbClr val="FFFFFF"/>
                </a:solidFill>
              </a:rPr>
              <a:t>超乎眾人之上，貫乎眾人之中，也</a:t>
            </a:r>
            <a:r>
              <a:rPr lang="zh-CN" altLang="en-US" sz="3400" dirty="0" smtClean="0">
                <a:solidFill>
                  <a:srgbClr val="FFFFFF"/>
                </a:solidFill>
              </a:rPr>
              <a:t>住在眾人之內。</a:t>
            </a:r>
            <a:endParaRPr lang="en-US" altLang="zh-CN" sz="3400" dirty="0">
              <a:solidFill>
                <a:srgbClr val="FFFFFF"/>
              </a:solidFill>
            </a:endParaRPr>
          </a:p>
        </p:txBody>
      </p:sp>
    </p:spTree>
    <p:extLst>
      <p:ext uri="{BB962C8B-B14F-4D97-AF65-F5344CB8AC3E}">
        <p14:creationId xmlns:p14="http://schemas.microsoft.com/office/powerpoint/2010/main" val="15425292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Tree>
    <p:extLst>
      <p:ext uri="{BB962C8B-B14F-4D97-AF65-F5344CB8AC3E}">
        <p14:creationId xmlns:p14="http://schemas.microsoft.com/office/powerpoint/2010/main" val="925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539620" y="60477"/>
            <a:ext cx="6652806"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HT" altLang="en-US" sz="3600" dirty="0" smtClean="0">
                <a:latin typeface="黑体"/>
                <a:ea typeface="黑体"/>
                <a:cs typeface="黑体"/>
              </a:rPr>
              <a:t>希伯來書</a:t>
            </a:r>
            <a:r>
              <a:rPr lang="en-US" altLang="zh-CHT" sz="3600" dirty="0">
                <a:latin typeface="黑体"/>
                <a:ea typeface="黑体"/>
                <a:cs typeface="黑体"/>
              </a:rPr>
              <a:t>2:3 </a:t>
            </a:r>
            <a:r>
              <a:rPr lang="zh-CHT" altLang="en-US" sz="3600" dirty="0">
                <a:latin typeface="黑体"/>
                <a:ea typeface="黑体"/>
                <a:cs typeface="黑体"/>
              </a:rPr>
              <a:t>我們若忽略這麼大的救恩，怎能逃罪呢？這救恩起先是</a:t>
            </a:r>
            <a:r>
              <a:rPr lang="zh-CHT" altLang="en-US" sz="3600" dirty="0">
                <a:solidFill>
                  <a:srgbClr val="FFFF00"/>
                </a:solidFill>
                <a:latin typeface="黑体"/>
                <a:ea typeface="黑体"/>
                <a:cs typeface="黑体"/>
              </a:rPr>
              <a:t>主親自講</a:t>
            </a:r>
            <a:r>
              <a:rPr lang="zh-CHT" altLang="en-US" sz="3600" dirty="0">
                <a:latin typeface="黑体"/>
                <a:ea typeface="黑体"/>
                <a:cs typeface="黑体"/>
              </a:rPr>
              <a:t>的，後來是</a:t>
            </a:r>
            <a:r>
              <a:rPr lang="zh-CHT" altLang="en-US" sz="3600" dirty="0">
                <a:solidFill>
                  <a:srgbClr val="FFFF00"/>
                </a:solidFill>
                <a:latin typeface="黑体"/>
                <a:ea typeface="黑体"/>
                <a:cs typeface="黑体"/>
              </a:rPr>
              <a:t>聽見的人</a:t>
            </a:r>
            <a:r>
              <a:rPr lang="zh-CHT" altLang="en-US" sz="3600" dirty="0">
                <a:latin typeface="黑体"/>
                <a:ea typeface="黑体"/>
                <a:cs typeface="黑体"/>
              </a:rPr>
              <a:t>給我們證實了， </a:t>
            </a:r>
            <a:r>
              <a:rPr lang="en-US" altLang="zh-CHT" sz="3600" dirty="0">
                <a:latin typeface="黑体"/>
                <a:ea typeface="黑体"/>
                <a:cs typeface="黑体"/>
              </a:rPr>
              <a:t>4 </a:t>
            </a:r>
            <a:r>
              <a:rPr lang="zh-CHT" altLang="en-US" sz="3600" dirty="0">
                <a:latin typeface="黑体"/>
                <a:ea typeface="黑体"/>
                <a:cs typeface="黑体"/>
              </a:rPr>
              <a:t>神又按自己的旨意，用神蹟、奇事和百般的異能並聖靈的恩賜，同他們作見證</a:t>
            </a:r>
            <a:r>
              <a:rPr lang="zh-CHT" altLang="en-US" sz="3600" dirty="0" smtClean="0">
                <a:latin typeface="黑体"/>
                <a:ea typeface="黑体"/>
                <a:cs typeface="黑体"/>
              </a:rPr>
              <a:t>。</a:t>
            </a:r>
            <a:endParaRPr lang="en-US" altLang="zh-CHT" sz="3600" dirty="0" smtClean="0">
              <a:latin typeface="黑体"/>
              <a:ea typeface="黑体"/>
              <a:cs typeface="黑体"/>
            </a:endParaRPr>
          </a:p>
          <a:p>
            <a:r>
              <a:rPr lang="zh-CHT" altLang="en-US" sz="3600" dirty="0" smtClean="0">
                <a:solidFill>
                  <a:srgbClr val="FFFF00"/>
                </a:solidFill>
                <a:latin typeface="黑体"/>
                <a:ea typeface="黑体"/>
                <a:cs typeface="黑体"/>
              </a:rPr>
              <a:t>聽</a:t>
            </a:r>
            <a:r>
              <a:rPr lang="zh-CHT" altLang="en-US" sz="3600" dirty="0">
                <a:solidFill>
                  <a:srgbClr val="FFFF00"/>
                </a:solidFill>
                <a:latin typeface="黑体"/>
                <a:ea typeface="黑体"/>
                <a:cs typeface="黑体"/>
              </a:rPr>
              <a:t>見</a:t>
            </a:r>
            <a:r>
              <a:rPr lang="zh-CHT" altLang="en-US" sz="3600" dirty="0" smtClean="0">
                <a:solidFill>
                  <a:srgbClr val="FFFF00"/>
                </a:solidFill>
                <a:latin typeface="黑体"/>
                <a:ea typeface="黑体"/>
                <a:cs typeface="黑体"/>
              </a:rPr>
              <a:t>的人：</a:t>
            </a:r>
            <a:r>
              <a:rPr lang="zh-CN" altLang="en-US" sz="3600" dirty="0" smtClean="0">
                <a:latin typeface="黑体"/>
                <a:ea typeface="黑体"/>
                <a:cs typeface="黑体"/>
              </a:rPr>
              <a:t>亚当，亚</a:t>
            </a:r>
            <a:r>
              <a:rPr lang="zh-CN" altLang="en-US" sz="3600" dirty="0">
                <a:latin typeface="黑体"/>
                <a:ea typeface="黑体"/>
                <a:cs typeface="黑体"/>
              </a:rPr>
              <a:t>伯，</a:t>
            </a:r>
            <a:r>
              <a:rPr lang="zh-CN" altLang="en-US" sz="3600" dirty="0" smtClean="0">
                <a:latin typeface="黑体"/>
                <a:ea typeface="黑体"/>
                <a:cs typeface="黑体"/>
              </a:rPr>
              <a:t>以諾，瑪土撒拉，挪亞，閃</a:t>
            </a:r>
            <a:r>
              <a:rPr lang="zh-CN" altLang="en-US" sz="3600" dirty="0">
                <a:latin typeface="黑体"/>
                <a:ea typeface="黑体"/>
                <a:cs typeface="黑体"/>
              </a:rPr>
              <a:t>，</a:t>
            </a:r>
            <a:r>
              <a:rPr lang="zh-CN" altLang="en-US" sz="3600" dirty="0" smtClean="0">
                <a:latin typeface="黑体"/>
                <a:ea typeface="黑体"/>
                <a:cs typeface="黑体"/>
              </a:rPr>
              <a:t>亚伯拉罕</a:t>
            </a:r>
            <a:r>
              <a:rPr lang="zh-CN" altLang="en-US" sz="3600" dirty="0">
                <a:latin typeface="黑体"/>
                <a:ea typeface="黑体"/>
                <a:cs typeface="黑体"/>
              </a:rPr>
              <a:t>，</a:t>
            </a:r>
            <a:r>
              <a:rPr lang="zh-CHT" altLang="en-US" sz="3600" dirty="0" smtClean="0">
                <a:latin typeface="黑体"/>
                <a:ea typeface="黑体"/>
                <a:cs typeface="黑体"/>
              </a:rPr>
              <a:t>以撒，</a:t>
            </a:r>
            <a:r>
              <a:rPr lang="zh-CN" altLang="en-US" sz="3600" dirty="0" smtClean="0">
                <a:latin typeface="黑体"/>
                <a:ea typeface="黑体"/>
                <a:cs typeface="黑体"/>
              </a:rPr>
              <a:t>雅各，约瑟，摩西</a:t>
            </a:r>
            <a:r>
              <a:rPr lang="en-US" altLang="zh-CHT" sz="3600" dirty="0" smtClean="0">
                <a:latin typeface="黑体"/>
                <a:ea typeface="黑体"/>
                <a:cs typeface="黑体"/>
              </a:rPr>
              <a:t> ……</a:t>
            </a:r>
            <a:endParaRPr lang="en-US" altLang="zh-CN" sz="3600" dirty="0">
              <a:latin typeface="黑体"/>
              <a:ea typeface="黑体"/>
              <a:cs typeface="黑体"/>
            </a:endParaRPr>
          </a:p>
        </p:txBody>
      </p:sp>
    </p:spTree>
    <p:extLst>
      <p:ext uri="{BB962C8B-B14F-4D97-AF65-F5344CB8AC3E}">
        <p14:creationId xmlns:p14="http://schemas.microsoft.com/office/powerpoint/2010/main" val="448137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293" y="1374135"/>
            <a:ext cx="3207759" cy="2554545"/>
          </a:xfrm>
          <a:prstGeom prst="rect">
            <a:avLst/>
          </a:prstGeom>
        </p:spPr>
        <p:txBody>
          <a:bodyPr wrap="square">
            <a:spAutoFit/>
          </a:bodyPr>
          <a:lstStyle/>
          <a:p>
            <a:r>
              <a:rPr lang="en-US" altLang="zh-TW" sz="4000" dirty="0"/>
              <a:t>Kurt </a:t>
            </a:r>
            <a:r>
              <a:rPr lang="en-US" altLang="zh-TW" sz="4000" dirty="0" smtClean="0"/>
              <a:t>Warner</a:t>
            </a:r>
            <a:r>
              <a:rPr lang="zh-CN" altLang="en-US" sz="4000" dirty="0" smtClean="0"/>
              <a:t>：</a:t>
            </a:r>
            <a:r>
              <a:rPr lang="en-US" altLang="zh-CN" sz="4000" dirty="0" smtClean="0"/>
              <a:t> </a:t>
            </a:r>
            <a:r>
              <a:rPr lang="zh-TW" altLang="en-US" sz="4000" dirty="0" smtClean="0"/>
              <a:t>“</a:t>
            </a:r>
            <a:r>
              <a:rPr lang="zh-TW" altLang="en-US" sz="4000" dirty="0" smtClean="0"/>
              <a:t>神使用凡人成就非凡之事。”</a:t>
            </a:r>
            <a:endParaRPr lang="en-US" sz="4000" dirty="0" smtClean="0"/>
          </a:p>
        </p:txBody>
      </p:sp>
      <p:pic>
        <p:nvPicPr>
          <p:cNvPr id="3" name="Picture 2" descr="Screenshot_2016-08-03-17-1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0" y="0"/>
            <a:ext cx="3214688" cy="5715000"/>
          </a:xfrm>
          <a:prstGeom prst="rect">
            <a:avLst/>
          </a:prstGeom>
        </p:spPr>
      </p:pic>
    </p:spTree>
    <p:extLst>
      <p:ext uri="{BB962C8B-B14F-4D97-AF65-F5344CB8AC3E}">
        <p14:creationId xmlns:p14="http://schemas.microsoft.com/office/powerpoint/2010/main" val="127257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23" y="133684"/>
            <a:ext cx="6795106" cy="5016757"/>
          </a:xfrm>
          <a:prstGeom prst="rect">
            <a:avLst/>
          </a:prstGeom>
        </p:spPr>
        <p:txBody>
          <a:bodyPr wrap="square">
            <a:spAutoFit/>
          </a:bodyPr>
          <a:lstStyle/>
          <a:p>
            <a:r>
              <a:rPr lang="ja-JP" altLang="en-US" sz="3200" dirty="0">
                <a:latin typeface="SimSun" pitchFamily="2" charset="-122"/>
                <a:ea typeface="SimSun" pitchFamily="2" charset="-122"/>
              </a:rPr>
              <a:t>希伯來書 </a:t>
            </a:r>
            <a:r>
              <a:rPr lang="en-US" altLang="ja-JP" sz="3200" dirty="0">
                <a:latin typeface="SimSun" pitchFamily="2" charset="-122"/>
                <a:ea typeface="SimSun" pitchFamily="2" charset="-122"/>
              </a:rPr>
              <a:t>11</a:t>
            </a:r>
            <a:r>
              <a:rPr lang="en-US" altLang="ja-JP" sz="3200" dirty="0" smtClean="0">
                <a:latin typeface="SimSun" pitchFamily="2" charset="-122"/>
                <a:ea typeface="SimSun" pitchFamily="2" charset="-122"/>
              </a:rPr>
              <a:t>:</a:t>
            </a:r>
            <a:r>
              <a:rPr lang="en-US" altLang="zh-CHT" sz="3200" b="1" baseline="30000" dirty="0" smtClean="0"/>
              <a:t>24</a:t>
            </a:r>
            <a:r>
              <a:rPr lang="en-US" altLang="zh-CHT" sz="3200" b="1" baseline="30000" dirty="0"/>
              <a:t> </a:t>
            </a:r>
            <a:r>
              <a:rPr lang="zh-CHT" altLang="en-US" sz="3200" u="sng" dirty="0"/>
              <a:t>摩西</a:t>
            </a:r>
            <a:r>
              <a:rPr lang="zh-CHT" altLang="en-US" sz="3200" dirty="0"/>
              <a:t>因著信，長大了就不肯稱為法老女兒之子。 </a:t>
            </a:r>
            <a:r>
              <a:rPr lang="en-US" altLang="zh-CHT" sz="3200" b="1" baseline="30000" dirty="0"/>
              <a:t>25 </a:t>
            </a:r>
            <a:r>
              <a:rPr lang="zh-CHT" altLang="en-US" sz="3200" dirty="0"/>
              <a:t>他寧可和神的百姓同受苦害，也不願暫時享受罪中之樂。 </a:t>
            </a:r>
            <a:r>
              <a:rPr lang="en-US" altLang="zh-CHT" sz="3200" b="1" baseline="30000" dirty="0"/>
              <a:t>26 </a:t>
            </a:r>
            <a:r>
              <a:rPr lang="zh-CHT" altLang="en-US" sz="3200" dirty="0"/>
              <a:t>他看為基督受的凌辱比</a:t>
            </a:r>
            <a:r>
              <a:rPr lang="zh-CHT" altLang="en-US" sz="3200" u="sng" dirty="0"/>
              <a:t>埃及</a:t>
            </a:r>
            <a:r>
              <a:rPr lang="zh-CHT" altLang="en-US" sz="3200" dirty="0"/>
              <a:t>的財物更寶貴，因他想望所要得的賞賜。 </a:t>
            </a:r>
            <a:r>
              <a:rPr lang="en-US" altLang="zh-CHT" sz="3200" b="1" baseline="30000" dirty="0"/>
              <a:t>27 </a:t>
            </a:r>
            <a:r>
              <a:rPr lang="zh-CHT" altLang="en-US" sz="3200" dirty="0"/>
              <a:t>他因著信，就離開</a:t>
            </a:r>
            <a:r>
              <a:rPr lang="zh-CHT" altLang="en-US" sz="3200" u="sng" dirty="0"/>
              <a:t>埃及</a:t>
            </a:r>
            <a:r>
              <a:rPr lang="zh-CHT" altLang="en-US" sz="3200" dirty="0"/>
              <a:t>，不怕王怒；因為他恆心忍耐，如同看見那不能看見的主。 </a:t>
            </a:r>
            <a:r>
              <a:rPr lang="en-US" altLang="zh-CHT" sz="3200" b="1" baseline="30000" dirty="0"/>
              <a:t>28 </a:t>
            </a:r>
            <a:r>
              <a:rPr lang="zh-CHT" altLang="en-US" sz="3200" dirty="0"/>
              <a:t>他因著信，就守逾越節，行灑血的禮，免得那滅長子的臨近</a:t>
            </a:r>
            <a:r>
              <a:rPr lang="zh-CHT" altLang="en-US" sz="3200" u="sng" dirty="0"/>
              <a:t>以色列</a:t>
            </a:r>
            <a:r>
              <a:rPr lang="zh-CHT" altLang="en-US" sz="3200" dirty="0"/>
              <a:t>人。</a:t>
            </a:r>
            <a:endParaRPr lang="ja-JP" altLang="en-US" sz="3200" dirty="0">
              <a:latin typeface="SimSun" pitchFamily="2" charset="-122"/>
              <a:ea typeface="SimSun" pitchFamily="2" charset="-122"/>
            </a:endParaRPr>
          </a:p>
        </p:txBody>
      </p:sp>
    </p:spTree>
    <p:extLst>
      <p:ext uri="{BB962C8B-B14F-4D97-AF65-F5344CB8AC3E}">
        <p14:creationId xmlns:p14="http://schemas.microsoft.com/office/powerpoint/2010/main" val="337082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graphicFrame>
        <p:nvGraphicFramePr>
          <p:cNvPr id="5" name="Table 4"/>
          <p:cNvGraphicFramePr>
            <a:graphicFrameLocks noGrp="1"/>
          </p:cNvGraphicFramePr>
          <p:nvPr>
            <p:extLst>
              <p:ext uri="{D42A27DB-BD31-4B8C-83A1-F6EECF244321}">
                <p14:modId xmlns:p14="http://schemas.microsoft.com/office/powerpoint/2010/main" val="2483293145"/>
              </p:ext>
            </p:extLst>
          </p:nvPr>
        </p:nvGraphicFramePr>
        <p:xfrm>
          <a:off x="684688" y="147246"/>
          <a:ext cx="6249512" cy="5282684"/>
        </p:xfrm>
        <a:graphic>
          <a:graphicData uri="http://schemas.openxmlformats.org/drawingml/2006/table">
            <a:tbl>
              <a:tblPr firstRow="1" bandRow="1">
                <a:tableStyleId>{5C22544A-7EE6-4342-B048-85BDC9FD1C3A}</a:tableStyleId>
              </a:tblPr>
              <a:tblGrid>
                <a:gridCol w="3124756"/>
                <a:gridCol w="3124756"/>
              </a:tblGrid>
              <a:tr h="858262">
                <a:tc>
                  <a:txBody>
                    <a:bodyPr/>
                    <a:lstStyle/>
                    <a:p>
                      <a:pPr algn="ctr"/>
                      <a:r>
                        <a:rPr lang="zh-CN" altLang="en-US" sz="3600" dirty="0" smtClean="0">
                          <a:latin typeface="黑体"/>
                          <a:ea typeface="黑体"/>
                          <a:cs typeface="黑体"/>
                        </a:rPr>
                        <a:t>对信心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（神）</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错信心</a:t>
                      </a:r>
                      <a:endParaRPr lang="en-US" altLang="zh-CN" sz="3600" dirty="0" smtClean="0">
                        <a:latin typeface="黑体"/>
                        <a:ea typeface="黑体"/>
                        <a:cs typeface="黑体"/>
                      </a:endParaRPr>
                    </a:p>
                    <a:p>
                      <a:pPr algn="ctr"/>
                      <a:r>
                        <a:rPr lang="zh-CN" altLang="en-US" sz="3600" dirty="0" smtClean="0">
                          <a:latin typeface="黑体"/>
                          <a:ea typeface="黑体"/>
                          <a:cs typeface="黑体"/>
                        </a:rPr>
                        <a:t>（世界，自己）</a:t>
                      </a:r>
                      <a:endParaRPr lang="en-US" altLang="zh-CN"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神的百姓</a:t>
                      </a:r>
                      <a:endParaRPr lang="en-US" altLang="zh-CN" sz="3600" dirty="0" smtClean="0">
                        <a:latin typeface="黑体"/>
                        <a:ea typeface="黑体"/>
                        <a:cs typeface="黑体"/>
                      </a:endParaRPr>
                    </a:p>
                    <a:p>
                      <a:pPr algn="ctr"/>
                      <a:r>
                        <a:rPr lang="zh-CN" altLang="en-US" sz="3600" dirty="0" smtClean="0">
                          <a:latin typeface="黑体"/>
                          <a:ea typeface="黑体"/>
                          <a:cs typeface="黑体"/>
                        </a:rPr>
                        <a:t>（</a:t>
                      </a:r>
                      <a:r>
                        <a:rPr lang="zh-CHT" altLang="en-US" sz="3600" dirty="0" smtClean="0">
                          <a:latin typeface="黑体"/>
                          <a:ea typeface="黑体"/>
                          <a:cs typeface="黑体"/>
                        </a:rPr>
                        <a:t>同受苦害）</a:t>
                      </a:r>
                      <a:endParaRPr lang="en-US" sz="3600" dirty="0">
                        <a:latin typeface="黑体"/>
                        <a:ea typeface="黑体"/>
                        <a:cs typeface="黑体"/>
                      </a:endParaRPr>
                    </a:p>
                  </a:txBody>
                  <a:tcPr/>
                </a:tc>
                <a:tc>
                  <a:txBody>
                    <a:bodyPr/>
                    <a:lstStyle/>
                    <a:p>
                      <a:pPr algn="ctr"/>
                      <a:r>
                        <a:rPr lang="zh-CHT" altLang="en-US" sz="3600" dirty="0" smtClean="0">
                          <a:latin typeface="黑体"/>
                          <a:ea typeface="黑体"/>
                          <a:cs typeface="黑体"/>
                        </a:rPr>
                        <a:t>罪中之樂</a:t>
                      </a:r>
                      <a:endParaRPr lang="en-US" altLang="zh-CHT" sz="3600" dirty="0" smtClean="0">
                        <a:latin typeface="黑体"/>
                        <a:ea typeface="黑体"/>
                        <a:cs typeface="黑体"/>
                      </a:endParaRPr>
                    </a:p>
                    <a:p>
                      <a:pPr algn="ctr"/>
                      <a:r>
                        <a:rPr lang="zh-CHT" altLang="zh-CHT" sz="3600" dirty="0" smtClean="0">
                          <a:latin typeface="黑体"/>
                          <a:ea typeface="黑体"/>
                          <a:cs typeface="黑体"/>
                        </a:rPr>
                        <a:t>（</a:t>
                      </a:r>
                      <a:r>
                        <a:rPr lang="en-US" altLang="zh-CN" sz="3600" dirty="0" smtClean="0">
                          <a:latin typeface="黑体"/>
                          <a:ea typeface="黑体"/>
                          <a:cs typeface="黑体"/>
                        </a:rPr>
                        <a:t>vv</a:t>
                      </a:r>
                      <a:r>
                        <a:rPr lang="en-US" altLang="zh-CHT" sz="3600" dirty="0" smtClean="0">
                          <a:latin typeface="黑体"/>
                          <a:ea typeface="黑体"/>
                          <a:cs typeface="黑体"/>
                        </a:rPr>
                        <a:t>2</a:t>
                      </a:r>
                      <a:r>
                        <a:rPr lang="en-US" altLang="zh-CN" sz="3600" dirty="0" smtClean="0">
                          <a:latin typeface="黑体"/>
                          <a:ea typeface="黑体"/>
                          <a:cs typeface="黑体"/>
                        </a:rPr>
                        <a:t>4-25</a:t>
                      </a:r>
                      <a:r>
                        <a:rPr lang="zh-CHT" altLang="en-US" sz="3600" dirty="0" smtClean="0">
                          <a:latin typeface="黑体"/>
                          <a:ea typeface="黑体"/>
                          <a:cs typeface="黑体"/>
                        </a:rPr>
                        <a:t>）</a:t>
                      </a:r>
                      <a:endParaRPr lang="en-US" altLang="zh-CHT" sz="3600" dirty="0" smtClean="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a:t>
                      </a:r>
                      <a:r>
                        <a:rPr lang="zh-CHT" altLang="en-US" sz="3600" dirty="0" smtClean="0">
                          <a:latin typeface="黑体"/>
                          <a:ea typeface="黑体"/>
                          <a:cs typeface="黑体"/>
                        </a:rPr>
                        <a:t>賞賜</a:t>
                      </a:r>
                      <a:endParaRPr lang="en-US" altLang="zh-CHT" sz="3600" dirty="0" smtClean="0">
                        <a:latin typeface="黑体"/>
                        <a:ea typeface="黑体"/>
                        <a:cs typeface="黑体"/>
                      </a:endParaRPr>
                    </a:p>
                  </a:txBody>
                  <a:tcPr/>
                </a:tc>
                <a:tc>
                  <a:txBody>
                    <a:bodyPr/>
                    <a:lstStyle/>
                    <a:p>
                      <a:pPr algn="ctr"/>
                      <a:r>
                        <a:rPr lang="zh-CN" altLang="en-US" sz="3600" dirty="0" smtClean="0">
                          <a:latin typeface="黑体"/>
                          <a:ea typeface="黑体"/>
                          <a:cs typeface="黑体"/>
                        </a:rPr>
                        <a:t>至暂之</a:t>
                      </a:r>
                      <a:r>
                        <a:rPr lang="zh-CHT" altLang="en-US" sz="3600" dirty="0" smtClean="0">
                          <a:latin typeface="黑体"/>
                          <a:ea typeface="黑体"/>
                          <a:cs typeface="黑体"/>
                        </a:rPr>
                        <a:t>財</a:t>
                      </a:r>
                      <a:r>
                        <a:rPr lang="en-US" altLang="zh-CN" sz="3600" dirty="0" smtClean="0">
                          <a:latin typeface="黑体"/>
                          <a:ea typeface="黑体"/>
                          <a:cs typeface="黑体"/>
                        </a:rPr>
                        <a:t>v</a:t>
                      </a:r>
                      <a:r>
                        <a:rPr lang="en-US" altLang="zh-CHT" sz="3600" dirty="0" smtClean="0">
                          <a:latin typeface="黑体"/>
                          <a:ea typeface="黑体"/>
                          <a:cs typeface="黑体"/>
                        </a:rPr>
                        <a:t>2</a:t>
                      </a:r>
                      <a:r>
                        <a:rPr lang="en-US" altLang="zh-CN" sz="3600" dirty="0" smtClean="0">
                          <a:latin typeface="黑体"/>
                          <a:ea typeface="黑体"/>
                          <a:cs typeface="黑体"/>
                        </a:rPr>
                        <a:t>6</a:t>
                      </a:r>
                      <a:endParaRPr lang="en-US" sz="3600" dirty="0">
                        <a:latin typeface="黑体"/>
                        <a:ea typeface="黑体"/>
                        <a:cs typeface="黑体"/>
                      </a:endParaRPr>
                    </a:p>
                  </a:txBody>
                  <a:tcPr/>
                </a:tc>
              </a:tr>
              <a:tr h="858262">
                <a:tc>
                  <a:txBody>
                    <a:bodyPr/>
                    <a:lstStyle/>
                    <a:p>
                      <a:pPr algn="ctr"/>
                      <a:r>
                        <a:rPr lang="zh-CN" altLang="en-US" sz="3600" dirty="0" smtClean="0">
                          <a:latin typeface="黑体"/>
                          <a:ea typeface="黑体"/>
                          <a:cs typeface="黑体"/>
                        </a:rPr>
                        <a:t>神的震怒</a:t>
                      </a:r>
                      <a:endParaRPr lang="en-US" sz="3600" dirty="0">
                        <a:latin typeface="黑体"/>
                        <a:ea typeface="黑体"/>
                        <a:cs typeface="黑体"/>
                      </a:endParaRPr>
                    </a:p>
                  </a:txBody>
                  <a:tcPr/>
                </a:tc>
                <a:tc>
                  <a:txBody>
                    <a:bodyPr/>
                    <a:lstStyle/>
                    <a:p>
                      <a:pPr algn="ctr"/>
                      <a:r>
                        <a:rPr lang="zh-CN" altLang="en-US" sz="3600" dirty="0" smtClean="0">
                          <a:latin typeface="黑体"/>
                          <a:ea typeface="黑体"/>
                          <a:cs typeface="黑体"/>
                        </a:rPr>
                        <a:t>世界之</a:t>
                      </a:r>
                      <a:r>
                        <a:rPr lang="zh-CHT" altLang="en-US" sz="3600" dirty="0" smtClean="0">
                          <a:latin typeface="黑体"/>
                          <a:ea typeface="黑体"/>
                          <a:cs typeface="黑体"/>
                        </a:rPr>
                        <a:t>怒</a:t>
                      </a:r>
                      <a:r>
                        <a:rPr lang="en-US" altLang="zh-CN" sz="3600" dirty="0" smtClean="0">
                          <a:latin typeface="黑体"/>
                          <a:ea typeface="黑体"/>
                          <a:cs typeface="黑体"/>
                        </a:rPr>
                        <a:t>v</a:t>
                      </a:r>
                      <a:r>
                        <a:rPr lang="en-US" altLang="zh-CHT" sz="3600" dirty="0" smtClean="0">
                          <a:latin typeface="黑体"/>
                          <a:ea typeface="黑体"/>
                          <a:cs typeface="黑体"/>
                        </a:rPr>
                        <a:t>2</a:t>
                      </a:r>
                      <a:r>
                        <a:rPr lang="en-US" altLang="zh-CN" sz="3600" dirty="0" smtClean="0">
                          <a:latin typeface="黑体"/>
                          <a:ea typeface="黑体"/>
                          <a:cs typeface="黑体"/>
                        </a:rPr>
                        <a:t>7</a:t>
                      </a:r>
                      <a:endParaRPr lang="en-US" altLang="zh-CHT" sz="3600" dirty="0" smtClean="0">
                        <a:latin typeface="黑体"/>
                        <a:ea typeface="黑体"/>
                        <a:cs typeface="黑体"/>
                      </a:endParaRPr>
                    </a:p>
                  </a:txBody>
                  <a:tcPr/>
                </a:tc>
              </a:tr>
              <a:tr h="858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latin typeface="黑体"/>
                          <a:ea typeface="黑体"/>
                          <a:cs typeface="黑体"/>
                        </a:rPr>
                        <a:t>神的预表</a:t>
                      </a:r>
                      <a:endParaRPr lang="en-US" sz="3600" dirty="0">
                        <a:latin typeface="黑体"/>
                        <a:ea typeface="黑体"/>
                        <a:cs typeface="黑体"/>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latin typeface="黑体"/>
                          <a:ea typeface="黑体"/>
                          <a:cs typeface="黑体"/>
                        </a:rPr>
                        <a:t>世界之过</a:t>
                      </a:r>
                      <a:r>
                        <a:rPr lang="en-US" altLang="zh-CN" sz="3600" dirty="0" smtClean="0">
                          <a:latin typeface="黑体"/>
                          <a:ea typeface="黑体"/>
                          <a:cs typeface="黑体"/>
                        </a:rPr>
                        <a:t>v28</a:t>
                      </a:r>
                      <a:endParaRPr lang="en-US" altLang="zh-CN" sz="3600" dirty="0" smtClean="0">
                        <a:latin typeface="黑体"/>
                        <a:ea typeface="黑体"/>
                        <a:cs typeface="黑体"/>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dirty="0" smtClean="0">
                          <a:latin typeface="黑体"/>
                          <a:ea typeface="黑体"/>
                          <a:cs typeface="黑体"/>
                        </a:rPr>
                        <a:t>（</a:t>
                      </a:r>
                      <a:r>
                        <a:rPr lang="zh-CN" altLang="en-US" sz="3600" dirty="0" smtClean="0">
                          <a:latin typeface="黑体"/>
                          <a:ea typeface="黑体"/>
                          <a:cs typeface="黑体"/>
                        </a:rPr>
                        <a:t>过错，</a:t>
                      </a:r>
                      <a:r>
                        <a:rPr lang="zh-CN" altLang="en-US" sz="3600" dirty="0" smtClean="0">
                          <a:latin typeface="黑体"/>
                          <a:ea typeface="黑体"/>
                          <a:cs typeface="黑体"/>
                        </a:rPr>
                        <a:t>错过）</a:t>
                      </a:r>
                      <a:endParaRPr lang="ja-JP" altLang="en-US" sz="3600" dirty="0" smtClean="0">
                        <a:latin typeface="黑体"/>
                        <a:ea typeface="黑体"/>
                        <a:cs typeface="黑体"/>
                      </a:endParaRPr>
                    </a:p>
                  </a:txBody>
                  <a:tcPr/>
                </a:tc>
              </a:tr>
            </a:tbl>
          </a:graphicData>
        </a:graphic>
      </p:graphicFrame>
    </p:spTree>
    <p:extLst>
      <p:ext uri="{BB962C8B-B14F-4D97-AF65-F5344CB8AC3E}">
        <p14:creationId xmlns:p14="http://schemas.microsoft.com/office/powerpoint/2010/main" val="357211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0"/>
            <a:ext cx="6935597" cy="5509200"/>
          </a:xfrm>
          <a:prstGeom prst="rect">
            <a:avLst/>
          </a:prstGeom>
        </p:spPr>
        <p:txBody>
          <a:bodyPr wrap="square">
            <a:spAutoFit/>
          </a:bodyPr>
          <a:lstStyle/>
          <a:p>
            <a:r>
              <a:rPr lang="zh-CHT" altLang="en-US" sz="3200" dirty="0"/>
              <a:t>使徒行傳 </a:t>
            </a:r>
            <a:r>
              <a:rPr lang="en-US" altLang="zh-CHT" sz="3200" dirty="0" smtClean="0"/>
              <a:t>7</a:t>
            </a:r>
            <a:r>
              <a:rPr lang="zh-CN" altLang="en-US" sz="3200" dirty="0" smtClean="0"/>
              <a:t>：</a:t>
            </a:r>
            <a:r>
              <a:rPr lang="en-US" altLang="zh-CN" sz="3200" b="1" baseline="30000" dirty="0" smtClean="0"/>
              <a:t>1</a:t>
            </a:r>
            <a:r>
              <a:rPr lang="en-US" altLang="zh-CHT" sz="3200" b="1" baseline="30000" dirty="0"/>
              <a:t> </a:t>
            </a:r>
            <a:r>
              <a:rPr lang="zh-CHT" altLang="en-US" sz="3200" dirty="0" smtClean="0"/>
              <a:t>大祭司就說</a:t>
            </a:r>
            <a:r>
              <a:rPr lang="zh-CHT" altLang="en-US" sz="3200" dirty="0"/>
              <a:t>：「這些事果然有嗎？」 </a:t>
            </a:r>
            <a:r>
              <a:rPr lang="en-US" altLang="zh-CHT" sz="3200" b="1" baseline="30000" dirty="0"/>
              <a:t>2 </a:t>
            </a:r>
            <a:r>
              <a:rPr lang="zh-CHT" altLang="en-US" sz="3200" u="sng" dirty="0"/>
              <a:t>司提反</a:t>
            </a:r>
            <a:r>
              <a:rPr lang="zh-CHT" altLang="en-US" sz="3200" dirty="0"/>
              <a:t>說：「諸位父兄請聽！當日我們</a:t>
            </a:r>
            <a:r>
              <a:rPr lang="zh-CHT" altLang="en-US" sz="3200" dirty="0" smtClean="0"/>
              <a:t>的祖宗</a:t>
            </a:r>
            <a:r>
              <a:rPr lang="zh-CHT" altLang="en-US" sz="3200" u="sng" dirty="0" smtClean="0"/>
              <a:t>亞伯拉罕</a:t>
            </a:r>
            <a:r>
              <a:rPr lang="en-US" altLang="zh-CHT" sz="3200" u="sng" dirty="0" smtClean="0"/>
              <a:t>…</a:t>
            </a:r>
            <a:r>
              <a:rPr lang="zh-CHT" altLang="en-US" sz="3200" dirty="0"/>
              <a:t> </a:t>
            </a:r>
            <a:r>
              <a:rPr lang="en-US" altLang="zh-CHT" sz="3200" b="1" baseline="30000" dirty="0"/>
              <a:t>5 </a:t>
            </a:r>
            <a:r>
              <a:rPr lang="zh-CHT" altLang="en-US" sz="3200" dirty="0"/>
              <a:t>在這地方，神並沒有給他產業，連立足之地也沒有給他；但應許要將這地賜給他和他的後裔為業，那時他還沒有兒子。 </a:t>
            </a:r>
            <a:r>
              <a:rPr lang="en-US" altLang="zh-CHT" sz="3200" b="1" baseline="30000" dirty="0"/>
              <a:t>6 </a:t>
            </a:r>
            <a:r>
              <a:rPr lang="zh-CHT" altLang="en-US" sz="3200" dirty="0"/>
              <a:t>神說他的後裔</a:t>
            </a:r>
            <a:r>
              <a:rPr lang="en-US" altLang="zh-CHT" sz="3200" dirty="0"/>
              <a:t>『</a:t>
            </a:r>
            <a:r>
              <a:rPr lang="zh-CHT" altLang="en-US" sz="3200" dirty="0"/>
              <a:t>必寄居外邦，那裡的人要叫他們做奴僕，苦待他們四百年</a:t>
            </a:r>
            <a:r>
              <a:rPr lang="en-US" altLang="zh-CHT" sz="3200" dirty="0"/>
              <a:t>』</a:t>
            </a:r>
            <a:r>
              <a:rPr lang="zh-CHT" altLang="en-US" sz="3200" dirty="0"/>
              <a:t>。 </a:t>
            </a:r>
            <a:r>
              <a:rPr lang="en-US" altLang="zh-CHT" sz="3200" b="1" baseline="30000" dirty="0"/>
              <a:t>7 </a:t>
            </a:r>
            <a:r>
              <a:rPr lang="zh-CHT" altLang="en-US" sz="3200" dirty="0"/>
              <a:t>神又說</a:t>
            </a:r>
            <a:r>
              <a:rPr lang="en-US" altLang="zh-CHT" sz="3200" dirty="0"/>
              <a:t>『</a:t>
            </a:r>
            <a:r>
              <a:rPr lang="zh-CHT" altLang="en-US" sz="3200" dirty="0"/>
              <a:t>使他們做奴僕的那國，我要懲罰。以後他們要出來，在這地方侍奉我</a:t>
            </a:r>
            <a:r>
              <a:rPr lang="en-US" altLang="zh-CHT" sz="3200" dirty="0" smtClean="0"/>
              <a:t>』…</a:t>
            </a:r>
            <a:endParaRPr lang="zh-TW" altLang="en-US" sz="32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382120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0"/>
            <a:ext cx="6935597" cy="6001642"/>
          </a:xfrm>
          <a:prstGeom prst="rect">
            <a:avLst/>
          </a:prstGeom>
        </p:spPr>
        <p:txBody>
          <a:bodyPr wrap="square">
            <a:spAutoFit/>
          </a:bodyPr>
          <a:lstStyle/>
          <a:p>
            <a:r>
              <a:rPr lang="en-US" altLang="zh-CHT" sz="3200" b="1" baseline="30000" dirty="0" smtClean="0"/>
              <a:t>8</a:t>
            </a:r>
            <a:r>
              <a:rPr lang="en-US" altLang="zh-CHT" sz="3200" b="1" baseline="30000" dirty="0"/>
              <a:t> </a:t>
            </a:r>
            <a:r>
              <a:rPr lang="en-US" altLang="zh-CHT" sz="3200" dirty="0" smtClean="0"/>
              <a:t>…</a:t>
            </a:r>
            <a:r>
              <a:rPr lang="zh-CHT" altLang="en-US" sz="3200" dirty="0" smtClean="0"/>
              <a:t>於是</a:t>
            </a:r>
            <a:r>
              <a:rPr lang="zh-CHT" altLang="en-US" sz="3200" u="sng" dirty="0" smtClean="0"/>
              <a:t>亞伯拉罕</a:t>
            </a:r>
            <a:r>
              <a:rPr lang="zh-CHT" altLang="en-US" sz="3200" dirty="0" smtClean="0"/>
              <a:t>生了</a:t>
            </a:r>
            <a:r>
              <a:rPr lang="zh-CHT" altLang="en-US" sz="3200" u="sng" dirty="0" smtClean="0"/>
              <a:t>以撒</a:t>
            </a:r>
            <a:r>
              <a:rPr lang="zh-CHT" altLang="en-US" sz="3200" dirty="0" smtClean="0"/>
              <a:t>，</a:t>
            </a:r>
            <a:r>
              <a:rPr lang="en-US" altLang="zh-CHT" sz="3200" dirty="0" smtClean="0"/>
              <a:t>…</a:t>
            </a:r>
            <a:r>
              <a:rPr lang="zh-CHT" altLang="en-US" sz="3200" u="sng" dirty="0" smtClean="0"/>
              <a:t>以撒</a:t>
            </a:r>
            <a:r>
              <a:rPr lang="zh-CHT" altLang="en-US" sz="3200" dirty="0" smtClean="0"/>
              <a:t>生</a:t>
            </a:r>
            <a:r>
              <a:rPr lang="zh-CHT" altLang="en-US" sz="3200" u="sng" dirty="0"/>
              <a:t>雅各</a:t>
            </a:r>
            <a:r>
              <a:rPr lang="zh-CHT" altLang="en-US" sz="3200" dirty="0"/>
              <a:t>，</a:t>
            </a:r>
            <a:r>
              <a:rPr lang="zh-CHT" altLang="en-US" sz="3200" u="sng" dirty="0"/>
              <a:t>雅各</a:t>
            </a:r>
            <a:r>
              <a:rPr lang="zh-CHT" altLang="en-US" sz="3200" dirty="0"/>
              <a:t>生十二位先祖。 </a:t>
            </a:r>
            <a:r>
              <a:rPr lang="en-US" altLang="zh-CHT" sz="3200" b="1" baseline="30000" dirty="0"/>
              <a:t>9 </a:t>
            </a:r>
            <a:r>
              <a:rPr lang="zh-CHT" altLang="en-US" sz="3200" dirty="0"/>
              <a:t>先祖嫉妒</a:t>
            </a:r>
            <a:r>
              <a:rPr lang="zh-CHT" altLang="en-US" sz="3200" u="sng" dirty="0"/>
              <a:t>約瑟</a:t>
            </a:r>
            <a:r>
              <a:rPr lang="zh-CHT" altLang="en-US" sz="3200" dirty="0"/>
              <a:t>，把他賣到</a:t>
            </a:r>
            <a:r>
              <a:rPr lang="zh-CHT" altLang="en-US" sz="3200" u="sng" dirty="0"/>
              <a:t>埃及</a:t>
            </a:r>
            <a:r>
              <a:rPr lang="zh-CHT" altLang="en-US" sz="3200" dirty="0"/>
              <a:t>去。神卻與他同在， </a:t>
            </a:r>
            <a:r>
              <a:rPr lang="en-US" altLang="zh-CHT" sz="3200" b="1" baseline="30000" dirty="0"/>
              <a:t>10 </a:t>
            </a:r>
            <a:r>
              <a:rPr lang="zh-CHT" altLang="en-US" sz="3200" dirty="0"/>
              <a:t>救他脫離一切苦難，又使他在</a:t>
            </a:r>
            <a:r>
              <a:rPr lang="zh-CHT" altLang="en-US" sz="3200" u="sng" dirty="0"/>
              <a:t>埃及</a:t>
            </a:r>
            <a:r>
              <a:rPr lang="zh-CHT" altLang="en-US" sz="3200" dirty="0"/>
              <a:t>王法老面前得恩典、有智慧。法老就派他做</a:t>
            </a:r>
            <a:r>
              <a:rPr lang="zh-CHT" altLang="en-US" sz="3200" u="sng" dirty="0"/>
              <a:t>埃及</a:t>
            </a:r>
            <a:r>
              <a:rPr lang="zh-CHT" altLang="en-US" sz="3200" dirty="0"/>
              <a:t>國的宰相兼管全家。 </a:t>
            </a:r>
            <a:r>
              <a:rPr lang="en-US" altLang="zh-CHT" sz="3200" b="1" baseline="30000" dirty="0"/>
              <a:t>11 </a:t>
            </a:r>
            <a:r>
              <a:rPr lang="zh-CHT" altLang="en-US" sz="3200" dirty="0"/>
              <a:t>後來</a:t>
            </a:r>
            <a:r>
              <a:rPr lang="zh-CHT" altLang="en-US" sz="3200" u="sng" dirty="0"/>
              <a:t>埃及</a:t>
            </a:r>
            <a:r>
              <a:rPr lang="zh-CHT" altLang="en-US" sz="3200" dirty="0"/>
              <a:t>和</a:t>
            </a:r>
            <a:r>
              <a:rPr lang="zh-CHT" altLang="en-US" sz="3200" u="sng" dirty="0"/>
              <a:t>迦南</a:t>
            </a:r>
            <a:r>
              <a:rPr lang="zh-CHT" altLang="en-US" sz="3200" dirty="0"/>
              <a:t>全地遭遇饑荒，大受艱難，我們的祖宗就絕了糧。 </a:t>
            </a:r>
            <a:r>
              <a:rPr lang="en-US" altLang="zh-CHT" sz="3200" b="1" baseline="30000" dirty="0"/>
              <a:t>12 </a:t>
            </a:r>
            <a:r>
              <a:rPr lang="zh-CHT" altLang="en-US" sz="3200" u="sng" dirty="0"/>
              <a:t>雅各</a:t>
            </a:r>
            <a:r>
              <a:rPr lang="zh-CHT" altLang="en-US" sz="3200" dirty="0"/>
              <a:t>聽見在</a:t>
            </a:r>
            <a:r>
              <a:rPr lang="zh-CHT" altLang="en-US" sz="3200" u="sng" dirty="0"/>
              <a:t>埃及</a:t>
            </a:r>
            <a:r>
              <a:rPr lang="zh-CHT" altLang="en-US" sz="3200" dirty="0"/>
              <a:t>有糧，就打發我們</a:t>
            </a:r>
            <a:r>
              <a:rPr lang="zh-CHT" altLang="en-US" sz="3200" dirty="0" smtClean="0"/>
              <a:t>的祖宗初次往那裡去</a:t>
            </a:r>
            <a:r>
              <a:rPr lang="en-US" altLang="zh-CHT" sz="3200" dirty="0" smtClean="0"/>
              <a:t>…</a:t>
            </a:r>
            <a:r>
              <a:rPr lang="zh-CHT" altLang="en-US" sz="3200" dirty="0"/>
              <a:t> </a:t>
            </a:r>
            <a:r>
              <a:rPr lang="en-US" altLang="zh-CHT" sz="3200" b="1" baseline="30000" dirty="0"/>
              <a:t>14 </a:t>
            </a:r>
            <a:r>
              <a:rPr lang="zh-CHT" altLang="en-US" sz="3200" u="sng" dirty="0"/>
              <a:t>約瑟</a:t>
            </a:r>
            <a:r>
              <a:rPr lang="zh-CHT" altLang="en-US" sz="3200" dirty="0"/>
              <a:t>就打發弟兄請父親</a:t>
            </a:r>
            <a:r>
              <a:rPr lang="zh-CHT" altLang="en-US" sz="3200" u="sng" dirty="0"/>
              <a:t>雅</a:t>
            </a:r>
            <a:r>
              <a:rPr lang="zh-CHT" altLang="en-US" sz="3200" u="sng" dirty="0" smtClean="0"/>
              <a:t>各</a:t>
            </a:r>
            <a:r>
              <a:rPr lang="zh-CHT" altLang="en-US" sz="3200" dirty="0" smtClean="0"/>
              <a:t>和全家七十五個人都來</a:t>
            </a:r>
            <a:r>
              <a:rPr lang="en-US" altLang="zh-CHT" sz="3200" dirty="0" smtClean="0"/>
              <a:t>…</a:t>
            </a:r>
            <a:r>
              <a:rPr lang="zh-CHT" altLang="en-US" sz="3200" dirty="0"/>
              <a:t> </a:t>
            </a:r>
            <a:endParaRPr lang="zh-TW" altLang="en-US" sz="32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368947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figuration-p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195" r="14512"/>
          <a:stretch/>
        </p:blipFill>
        <p:spPr>
          <a:xfrm>
            <a:off x="6934200" y="0"/>
            <a:ext cx="2209800" cy="5715000"/>
          </a:xfrm>
        </p:spPr>
      </p:pic>
      <p:sp>
        <p:nvSpPr>
          <p:cNvPr id="2" name="Rectangle 1"/>
          <p:cNvSpPr/>
          <p:nvPr/>
        </p:nvSpPr>
        <p:spPr>
          <a:xfrm>
            <a:off x="367736" y="165652"/>
            <a:ext cx="7087362" cy="5509200"/>
          </a:xfrm>
          <a:prstGeom prst="rect">
            <a:avLst/>
          </a:prstGeom>
        </p:spPr>
        <p:txBody>
          <a:bodyPr wrap="square">
            <a:spAutoFit/>
          </a:bodyPr>
          <a:lstStyle/>
          <a:p>
            <a:r>
              <a:rPr lang="en-US" altLang="zh-CHT" sz="3200" b="1" baseline="30000" dirty="0" smtClean="0"/>
              <a:t>17</a:t>
            </a:r>
            <a:r>
              <a:rPr lang="en-US" altLang="zh-CHT" sz="3200" b="1" baseline="30000" dirty="0"/>
              <a:t> </a:t>
            </a:r>
            <a:r>
              <a:rPr lang="zh-CHT" altLang="en-US" sz="3200" dirty="0"/>
              <a:t>及至神應許</a:t>
            </a:r>
            <a:r>
              <a:rPr lang="zh-CHT" altLang="en-US" sz="3200" u="sng" dirty="0"/>
              <a:t>亞伯拉罕</a:t>
            </a:r>
            <a:r>
              <a:rPr lang="zh-CHT" altLang="en-US" sz="3200" dirty="0"/>
              <a:t>的日期將到，</a:t>
            </a:r>
            <a:r>
              <a:rPr lang="zh-CHT" altLang="en-US" sz="3200" u="sng" dirty="0"/>
              <a:t>以色列</a:t>
            </a:r>
            <a:r>
              <a:rPr lang="zh-CHT" altLang="en-US" sz="3200" dirty="0"/>
              <a:t>民在</a:t>
            </a:r>
            <a:r>
              <a:rPr lang="zh-CHT" altLang="en-US" sz="3200" u="sng" dirty="0"/>
              <a:t>埃及</a:t>
            </a:r>
            <a:r>
              <a:rPr lang="zh-CHT" altLang="en-US" sz="3200" dirty="0"/>
              <a:t>興盛眾多， </a:t>
            </a:r>
            <a:r>
              <a:rPr lang="en-US" altLang="zh-CHT" sz="3200" b="1" baseline="30000" dirty="0"/>
              <a:t>18 </a:t>
            </a:r>
            <a:r>
              <a:rPr lang="zh-CHT" altLang="en-US" sz="3200" dirty="0"/>
              <a:t>直到有不曉得</a:t>
            </a:r>
            <a:r>
              <a:rPr lang="zh-CHT" altLang="en-US" sz="3200" u="sng" dirty="0"/>
              <a:t>約瑟</a:t>
            </a:r>
            <a:r>
              <a:rPr lang="zh-CHT" altLang="en-US" sz="3200" dirty="0"/>
              <a:t>的新王</a:t>
            </a:r>
            <a:r>
              <a:rPr lang="zh-CHT" altLang="en-US" sz="3200" dirty="0" smtClean="0"/>
              <a:t>興起</a:t>
            </a:r>
            <a:r>
              <a:rPr lang="en-US" altLang="zh-CHT" sz="3200" dirty="0" smtClean="0"/>
              <a:t>…</a:t>
            </a:r>
            <a:r>
              <a:rPr lang="zh-CHT" altLang="en-US" sz="3200" u="sng" dirty="0" smtClean="0"/>
              <a:t>摩西</a:t>
            </a:r>
            <a:r>
              <a:rPr lang="zh-CHT" altLang="en-US" sz="3200" dirty="0" smtClean="0"/>
              <a:t>生下來</a:t>
            </a:r>
            <a:r>
              <a:rPr lang="en-US" altLang="zh-CHT" sz="3200" dirty="0" smtClean="0"/>
              <a:t>…</a:t>
            </a:r>
            <a:r>
              <a:rPr lang="zh-CHT" altLang="en-US" sz="3200" dirty="0" smtClean="0"/>
              <a:t>法老的女兒拾</a:t>
            </a:r>
            <a:r>
              <a:rPr lang="zh-CHT" altLang="en-US" sz="3200" dirty="0"/>
              <a:t>了去，養為自己的兒子</a:t>
            </a:r>
            <a:r>
              <a:rPr lang="zh-CHT" altLang="en-US" sz="3200" dirty="0" smtClean="0"/>
              <a:t>。</a:t>
            </a:r>
            <a:r>
              <a:rPr lang="en-US" altLang="zh-CHT" sz="3200" b="1" baseline="30000" dirty="0" smtClean="0"/>
              <a:t>22</a:t>
            </a:r>
            <a:r>
              <a:rPr lang="en-US" altLang="zh-CHT" sz="3200" b="1" baseline="30000" dirty="0"/>
              <a:t> </a:t>
            </a:r>
            <a:r>
              <a:rPr lang="zh-CHT" altLang="en-US" sz="3200" u="sng" dirty="0"/>
              <a:t>摩西</a:t>
            </a:r>
            <a:r>
              <a:rPr lang="zh-CHT" altLang="en-US" sz="3200" dirty="0"/>
              <a:t>學了</a:t>
            </a:r>
            <a:r>
              <a:rPr lang="zh-CHT" altLang="en-US" sz="3200" u="sng" dirty="0"/>
              <a:t>埃及</a:t>
            </a:r>
            <a:r>
              <a:rPr lang="zh-CHT" altLang="en-US" sz="3200" dirty="0"/>
              <a:t>人一切的學問，說話行事都有才能。 </a:t>
            </a:r>
            <a:r>
              <a:rPr lang="en-US" altLang="zh-CHT" sz="3200" b="1" baseline="30000" dirty="0"/>
              <a:t>23 </a:t>
            </a:r>
            <a:r>
              <a:rPr lang="zh-CHT" altLang="en-US" sz="3200" dirty="0"/>
              <a:t>他將到四十歲，心中起意去看望他的弟兄</a:t>
            </a:r>
            <a:r>
              <a:rPr lang="zh-CHT" altLang="en-US" sz="3200" u="sng" dirty="0"/>
              <a:t>以色列</a:t>
            </a:r>
            <a:r>
              <a:rPr lang="zh-CHT" altLang="en-US" sz="3200" dirty="0"/>
              <a:t>人。 </a:t>
            </a:r>
            <a:r>
              <a:rPr lang="en-US" altLang="zh-CHT" sz="3200" b="1" baseline="30000" dirty="0"/>
              <a:t>24 </a:t>
            </a:r>
            <a:r>
              <a:rPr lang="zh-CHT" altLang="en-US" sz="3200" dirty="0"/>
              <a:t>到了那裡，見他們一個人受冤屈，就護庇他，為那受欺壓的人報仇，打死了那</a:t>
            </a:r>
            <a:r>
              <a:rPr lang="zh-CHT" altLang="en-US" sz="3200" u="sng" dirty="0"/>
              <a:t>埃及</a:t>
            </a:r>
            <a:r>
              <a:rPr lang="zh-CHT" altLang="en-US" sz="3200" dirty="0"/>
              <a:t>人。</a:t>
            </a:r>
            <a:r>
              <a:rPr lang="en-US" altLang="zh-CHT" sz="3200" b="1" baseline="30000" dirty="0"/>
              <a:t>25 </a:t>
            </a:r>
            <a:r>
              <a:rPr lang="zh-CHT" altLang="en-US" sz="3200" dirty="0"/>
              <a:t>他以為弟兄必明白神是藉他的手搭救他們，他們卻不明白。 </a:t>
            </a:r>
            <a:endParaRPr lang="zh-TW" altLang="en-US" sz="3200" dirty="0">
              <a:solidFill>
                <a:srgbClr val="FFFF00"/>
              </a:solidFill>
              <a:latin typeface="SimSun" pitchFamily="2" charset="-122"/>
              <a:ea typeface="SimSun" pitchFamily="2" charset="-122"/>
            </a:endParaRPr>
          </a:p>
        </p:txBody>
      </p:sp>
    </p:spTree>
    <p:extLst>
      <p:ext uri="{BB962C8B-B14F-4D97-AF65-F5344CB8AC3E}">
        <p14:creationId xmlns:p14="http://schemas.microsoft.com/office/powerpoint/2010/main" val="383853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7012</TotalTime>
  <Words>1581</Words>
  <Application>Microsoft Macintosh PowerPoint</Application>
  <PresentationFormat>On-screen Show (16:10)</PresentationFormat>
  <Paragraphs>172</Paragraphs>
  <Slides>25</Slides>
  <Notes>23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Twilight</vt:lpstr>
      <vt:lpstr>Classic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189</cp:revision>
  <cp:lastPrinted>2016-08-06T19:57:47Z</cp:lastPrinted>
  <dcterms:created xsi:type="dcterms:W3CDTF">2016-04-20T14:44:41Z</dcterms:created>
  <dcterms:modified xsi:type="dcterms:W3CDTF">2016-08-06T19:58:14Z</dcterms:modified>
</cp:coreProperties>
</file>