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25"/>
  </p:notesMasterIdLst>
  <p:handoutMasterIdLst>
    <p:handoutMasterId r:id="rId26"/>
  </p:handoutMasterIdLst>
  <p:sldIdLst>
    <p:sldId id="261" r:id="rId2"/>
    <p:sldId id="664" r:id="rId3"/>
    <p:sldId id="670" r:id="rId4"/>
    <p:sldId id="694" r:id="rId5"/>
    <p:sldId id="696" r:id="rId6"/>
    <p:sldId id="698" r:id="rId7"/>
    <p:sldId id="700" r:id="rId8"/>
    <p:sldId id="702" r:id="rId9"/>
    <p:sldId id="708" r:id="rId10"/>
    <p:sldId id="709" r:id="rId11"/>
    <p:sldId id="703" r:id="rId12"/>
    <p:sldId id="704" r:id="rId13"/>
    <p:sldId id="705" r:id="rId14"/>
    <p:sldId id="706" r:id="rId15"/>
    <p:sldId id="701" r:id="rId16"/>
    <p:sldId id="699" r:id="rId17"/>
    <p:sldId id="676" r:id="rId18"/>
    <p:sldId id="677" r:id="rId19"/>
    <p:sldId id="679" r:id="rId20"/>
    <p:sldId id="680" r:id="rId21"/>
    <p:sldId id="707" r:id="rId22"/>
    <p:sldId id="639" r:id="rId23"/>
    <p:sldId id="683" r:id="rId24"/>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08" autoAdjust="0"/>
  </p:normalViewPr>
  <p:slideViewPr>
    <p:cSldViewPr snapToGrid="0" snapToObjects="1">
      <p:cViewPr>
        <p:scale>
          <a:sx n="75" d="100"/>
          <a:sy n="75" d="100"/>
        </p:scale>
        <p:origin x="-1760" y="-80"/>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8/31/17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biblegateway.com/passage/?search=psalm%208&amp;version=CUVMPS%23fzh-CUVMPS-13984a"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都经历过苦难吧？休斯顿人民可能很有切身体会。呼求，解救</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Domain </a:t>
            </a:r>
            <a:r>
              <a:rPr lang="en-US" dirty="0" err="1" smtClean="0"/>
              <a:t>File:Aldrin.jpg</a:t>
            </a:r>
            <a:r>
              <a:rPr lang="en-US" dirty="0" smtClean="0"/>
              <a:t> Created: 1 July 1969</a:t>
            </a:r>
          </a:p>
          <a:p>
            <a:r>
              <a:rPr lang="zh-CN" altLang="en-US" dirty="0" smtClean="0"/>
              <a:t>苦难另一明证：引用圣经招致非议，引用人经却没事</a:t>
            </a:r>
            <a:endParaRPr lang="en-US" altLang="zh-CN" dirty="0" smtClean="0"/>
          </a:p>
          <a:p>
            <a:r>
              <a:rPr lang="en-US" dirty="0" smtClean="0"/>
              <a:t>NASA Astronaut Nationality American Status Retired Born Edwin Eugene </a:t>
            </a:r>
            <a:r>
              <a:rPr lang="en-US" dirty="0" err="1" smtClean="0"/>
              <a:t>Aldrin</a:t>
            </a:r>
            <a:r>
              <a:rPr lang="en-US" dirty="0" smtClean="0"/>
              <a:t> Jr. January 20, 1930 (age 87) Glen Ridge, New Jersey, U.S. Other names Dr. Rendezvous[1][2] Other occupation Fighter pilot Alma mater United States Military Academy, B.S. 1951 Massachusetts Institute of Technology, Sc.D. 1963 Rank US-O6 </a:t>
            </a:r>
            <a:r>
              <a:rPr lang="en-US" dirty="0" err="1" smtClean="0"/>
              <a:t>insignia.svg</a:t>
            </a:r>
            <a:r>
              <a:rPr lang="en-US" dirty="0" smtClean="0"/>
              <a:t> Colonel, USAF Time in space 12 days 1 hour and 52 minutes Selection 1963 NASA Group 3 Total EVAs 4 Total EVA time 7 hours 52 minutes Missions Gemini 12, Apollo 11 Mission insignia Gemini 12 </a:t>
            </a:r>
            <a:r>
              <a:rPr lang="en-US" dirty="0" err="1" smtClean="0"/>
              <a:t>insignia.png</a:t>
            </a:r>
            <a:r>
              <a:rPr lang="en-US" dirty="0" smtClean="0"/>
              <a:t> Apollo 11 </a:t>
            </a:r>
            <a:r>
              <a:rPr lang="en-US" dirty="0" err="1" smtClean="0"/>
              <a:t>insignia.png</a:t>
            </a:r>
            <a:r>
              <a:rPr lang="en-US" dirty="0" smtClean="0"/>
              <a:t> Retirement July 1, 1971 Awards United States Air Force Master Pilot/Astronaut Wings </a:t>
            </a:r>
            <a:r>
              <a:rPr lang="en-US" dirty="0" err="1" smtClean="0"/>
              <a:t>Dfc-usa.jpg</a:t>
            </a:r>
            <a:r>
              <a:rPr lang="en-US" dirty="0" smtClean="0"/>
              <a:t> Presidential Medal of Freedom NASA Distinguished Service </a:t>
            </a:r>
            <a:r>
              <a:rPr lang="en-US" dirty="0" err="1" smtClean="0"/>
              <a:t>Medal.jpg</a:t>
            </a:r>
            <a:r>
              <a:rPr lang="en-US" dirty="0" smtClean="0"/>
              <a:t> Website </a:t>
            </a:r>
            <a:r>
              <a:rPr lang="en-US" dirty="0" err="1" smtClean="0"/>
              <a:t>www.buzzaldrin.com</a:t>
            </a:r>
            <a:r>
              <a:rPr lang="en-US" dirty="0" smtClean="0"/>
              <a:t> Spouse(s) Joan Ann Archer (m. 1954; div. 1974) Beverly Van </a:t>
            </a:r>
            <a:r>
              <a:rPr lang="en-US" dirty="0" err="1" smtClean="0"/>
              <a:t>Zile</a:t>
            </a:r>
            <a:r>
              <a:rPr lang="en-US" dirty="0" smtClean="0"/>
              <a:t> (m. 1975; div. 1978) Lois </a:t>
            </a:r>
            <a:r>
              <a:rPr lang="en-US" dirty="0" err="1" smtClean="0"/>
              <a:t>Driggs</a:t>
            </a:r>
            <a:r>
              <a:rPr lang="en-US" dirty="0" smtClean="0"/>
              <a:t> Cannon (m. 1988; div. 2012) Children 3</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2500024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8C071AE3-75FA-4743-88FC-737693F635B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C2BD008-9A1C-0A4F-9DF2-48EF458E8E41}" type="slidenum">
              <a:rPr lang="en-US"/>
              <a:pPr>
                <a:defRPr/>
              </a:pPr>
              <a:t>12</a:t>
            </a:fld>
            <a:endParaRPr lang="en-US"/>
          </a:p>
        </p:txBody>
      </p:sp>
      <p:sp>
        <p:nvSpPr>
          <p:cNvPr id="102402" name="Rectangle 2"/>
          <p:cNvSpPr>
            <a:spLocks noGrp="1" noRot="1" noChangeAspect="1" noChangeArrowheads="1" noTextEdit="1"/>
          </p:cNvSpPr>
          <p:nvPr>
            <p:ph type="sldImg"/>
          </p:nvPr>
        </p:nvSpPr>
        <p:spPr>
          <a:xfrm>
            <a:off x="687388" y="685800"/>
            <a:ext cx="5486400" cy="3429000"/>
          </a:xfrm>
          <a:ln/>
          <a:extLst>
            <a:ext uri="{FAA26D3D-D897-4be2-8F04-BA451C77F1D7}">
              <ma14:placeholderFlag xmlns:ma14="http://schemas.microsoft.com/office/mac/drawingml/2011/main" val="1"/>
            </a:ext>
          </a:extLst>
        </p:spPr>
      </p:sp>
      <p:sp>
        <p:nvSpPr>
          <p:cNvPr id="102403" name="Rectangle 3"/>
          <p:cNvSpPr>
            <a:spLocks noGrp="1" noChangeArrowheads="1"/>
          </p:cNvSpPr>
          <p:nvPr>
            <p:ph type="body" idx="1"/>
          </p:nvPr>
        </p:nvSpPr>
        <p:spPr/>
        <p:txBody>
          <a:bodyPr/>
          <a:lstStyle/>
          <a:p>
            <a:pPr eaLnBrk="1" hangingPunct="1">
              <a:defRPr/>
            </a:pPr>
            <a:r>
              <a:rPr lang="zh-CN" altLang="en-US" sz="1800" b="1">
                <a:solidFill>
                  <a:schemeClr val="accent1"/>
                </a:solidFill>
                <a:effectLst>
                  <a:outerShdw blurRad="38100" dist="38100" dir="2700000" algn="tl">
                    <a:srgbClr val="DDDDDD"/>
                  </a:outerShdw>
                </a:effectLst>
                <a:cs typeface="宋体" charset="0"/>
              </a:rPr>
              <a:t>罗马书</a:t>
            </a:r>
            <a:r>
              <a:rPr lang="en-US" altLang="zh-CN" sz="1800" b="1">
                <a:solidFill>
                  <a:schemeClr val="accent1"/>
                </a:solidFill>
                <a:effectLst>
                  <a:outerShdw blurRad="38100" dist="38100" dir="2700000" algn="tl">
                    <a:srgbClr val="DDDDDD"/>
                  </a:outerShdw>
                </a:effectLst>
                <a:cs typeface="宋体" charset="0"/>
              </a:rPr>
              <a:t>1</a:t>
            </a:r>
            <a:r>
              <a:rPr lang="zh-CN" altLang="en-US" sz="1800" b="1">
                <a:solidFill>
                  <a:schemeClr val="accent1"/>
                </a:solidFill>
                <a:effectLst>
                  <a:outerShdw blurRad="38100" dist="38100" dir="2700000" algn="tl">
                    <a:srgbClr val="DDDDDD"/>
                  </a:outerShdw>
                </a:effectLst>
                <a:cs typeface="宋体" charset="0"/>
              </a:rPr>
              <a:t>；诗篇</a:t>
            </a:r>
            <a:r>
              <a:rPr lang="en-US" altLang="zh-CN" sz="1800" b="1">
                <a:solidFill>
                  <a:schemeClr val="accent1"/>
                </a:solidFill>
                <a:effectLst>
                  <a:outerShdw blurRad="38100" dist="38100" dir="2700000" algn="tl">
                    <a:srgbClr val="DDDDDD"/>
                  </a:outerShdw>
                </a:effectLst>
                <a:cs typeface="宋体" charset="0"/>
              </a:rPr>
              <a:t>19</a:t>
            </a:r>
          </a:p>
          <a:p>
            <a:pPr>
              <a:defRPr/>
            </a:pPr>
            <a:r>
              <a:rPr lang="zh-TW" altLang="en-US"/>
              <a:t>宣召经文</a:t>
            </a:r>
            <a:r>
              <a:rPr lang="en-US" altLang="zh-TW"/>
              <a:t>: </a:t>
            </a:r>
            <a:r>
              <a:rPr lang="zh-TW" altLang="en-US" sz="1800"/>
              <a:t>诗篇 </a:t>
            </a:r>
            <a:r>
              <a:rPr lang="en-US" altLang="zh-TW" sz="1800"/>
              <a:t>19:1-6</a:t>
            </a:r>
            <a:br>
              <a:rPr lang="en-US" altLang="zh-TW" sz="1800"/>
            </a:br>
            <a:r>
              <a:rPr lang="en-US" altLang="zh-TW" sz="1800"/>
              <a:t/>
            </a:r>
            <a:br>
              <a:rPr lang="en-US" altLang="zh-TW" sz="1800"/>
            </a:br>
            <a:r>
              <a:rPr lang="zh-TW" altLang="en-US" sz="1800"/>
              <a:t>主的名在全地何其美 </a:t>
            </a:r>
            <a:r>
              <a:rPr lang="en-US" altLang="zh-TW" sz="1800"/>
              <a:t>(</a:t>
            </a:r>
            <a:r>
              <a:rPr lang="zh-TW" altLang="en-US" sz="1800"/>
              <a:t>诗篇 </a:t>
            </a:r>
            <a:r>
              <a:rPr lang="en-US" altLang="zh-TW" sz="1800"/>
              <a:t>8:1-9)</a:t>
            </a:r>
            <a:br>
              <a:rPr lang="en-US" altLang="zh-TW" sz="1800"/>
            </a:br>
            <a:r>
              <a:rPr lang="zh-CN" altLang="en-US" sz="1800" b="1">
                <a:solidFill>
                  <a:schemeClr val="accent1"/>
                </a:solidFill>
                <a:cs typeface="宋体" charset="0"/>
              </a:rPr>
              <a:t>高举主名／奇妙策士”</a:t>
            </a:r>
            <a:r>
              <a:rPr lang="en-US" altLang="zh-CN" sz="1800" b="1">
                <a:solidFill>
                  <a:schemeClr val="accent1"/>
                </a:solidFill>
                <a:cs typeface="宋体" charset="0"/>
              </a:rPr>
              <a:t> was considered to be the title</a:t>
            </a:r>
            <a:endParaRPr lang="en-US" altLang="zh-TW" sz="1800"/>
          </a:p>
          <a:p>
            <a:pPr>
              <a:defRPr/>
            </a:pPr>
            <a:r>
              <a:rPr lang="en-US" altLang="zh-TW" sz="1800"/>
              <a:t>1.</a:t>
            </a:r>
            <a:r>
              <a:rPr lang="zh-TW" altLang="en-US"/>
              <a:t>     神的能力</a:t>
            </a:r>
            <a:endParaRPr lang="zh-TW" altLang="en-US" sz="1800"/>
          </a:p>
          <a:p>
            <a:pPr>
              <a:defRPr/>
            </a:pPr>
            <a:r>
              <a:rPr lang="en-US" altLang="zh-TW" sz="1800"/>
              <a:t>2.</a:t>
            </a:r>
            <a:r>
              <a:rPr lang="zh-TW" altLang="en-US"/>
              <a:t>     神的怜悯</a:t>
            </a:r>
            <a:endParaRPr lang="zh-TW" altLang="en-US" sz="1800"/>
          </a:p>
          <a:p>
            <a:pPr>
              <a:defRPr/>
            </a:pPr>
            <a:r>
              <a:rPr lang="en-US" altLang="zh-TW" sz="1800"/>
              <a:t>3.</a:t>
            </a:r>
            <a:r>
              <a:rPr lang="zh-TW" altLang="en-US"/>
              <a:t>     神的差派</a:t>
            </a:r>
            <a:endParaRPr lang="en-US" altLang="zh-TW"/>
          </a:p>
          <a:p>
            <a:pPr>
              <a:defRPr/>
            </a:pPr>
            <a:r>
              <a:rPr lang="en-US" altLang="zh-TW" sz="1800" baseline="30000"/>
              <a:t>1 </a:t>
            </a:r>
            <a:r>
              <a:rPr lang="zh-TW" altLang="en-US" sz="1800"/>
              <a:t>耶和华我们的主啊，你的名在全地何其美，你将你的荣耀彰显于天！</a:t>
            </a:r>
            <a:br>
              <a:rPr lang="zh-TW" altLang="en-US" sz="1800"/>
            </a:br>
            <a:r>
              <a:rPr lang="en-US" altLang="zh-TW" sz="1800" baseline="30000"/>
              <a:t>2 </a:t>
            </a:r>
            <a:r>
              <a:rPr lang="zh-TW" altLang="en-US" sz="1800"/>
              <a:t>你因敌人的缘故，从婴孩和吃奶的口中建立了能力，使仇敌和报仇的闭口无言。</a:t>
            </a:r>
            <a:br>
              <a:rPr lang="zh-TW" altLang="en-US" sz="1800"/>
            </a:br>
            <a:r>
              <a:rPr lang="en-US" altLang="zh-TW" sz="1800" baseline="30000"/>
              <a:t>3 </a:t>
            </a:r>
            <a:r>
              <a:rPr lang="zh-TW" altLang="en-US" sz="1800"/>
              <a:t>我观看你指头所造的天，并你所陈设的月亮星宿，</a:t>
            </a:r>
            <a:br>
              <a:rPr lang="zh-TW" altLang="en-US" sz="1800"/>
            </a:br>
            <a:r>
              <a:rPr lang="en-US" altLang="zh-TW" sz="1800" baseline="30000"/>
              <a:t>4 </a:t>
            </a:r>
            <a:r>
              <a:rPr lang="zh-TW" altLang="en-US" sz="1800"/>
              <a:t>便说：“人算什么，你竟顾念他？世人算什么，你竟眷顾他？</a:t>
            </a:r>
            <a:br>
              <a:rPr lang="zh-TW" altLang="en-US" sz="1800"/>
            </a:br>
            <a:r>
              <a:rPr lang="en-US" altLang="zh-TW" sz="1800" baseline="30000"/>
              <a:t>5 </a:t>
            </a:r>
            <a:r>
              <a:rPr lang="zh-TW" altLang="en-US" sz="1800"/>
              <a:t>你叫他比天使</a:t>
            </a:r>
            <a:r>
              <a:rPr lang="en-US" altLang="zh-TW" sz="1800" baseline="30000"/>
              <a:t>[</a:t>
            </a:r>
            <a:r>
              <a:rPr lang="en-US" altLang="zh-TW" sz="1800" baseline="30000">
                <a:hlinkClick r:id="rId3" tooltip="See footnote a"/>
              </a:rPr>
              <a:t>a</a:t>
            </a:r>
            <a:r>
              <a:rPr lang="en-US" altLang="zh-TW" sz="1800" baseline="30000"/>
              <a:t>]</a:t>
            </a:r>
            <a:r>
              <a:rPr lang="zh-TW" altLang="en-US" sz="1800"/>
              <a:t>微小一点，并赐他荣耀尊贵为冠冕。</a:t>
            </a:r>
            <a:br>
              <a:rPr lang="zh-TW" altLang="en-US" sz="1800"/>
            </a:br>
            <a:r>
              <a:rPr lang="en-US" altLang="zh-TW" sz="1800" baseline="30000"/>
              <a:t>6 </a:t>
            </a:r>
            <a:r>
              <a:rPr lang="zh-TW" altLang="en-US" sz="1800"/>
              <a:t>你派他管理你手所造的，使万物，就是一切的牛羊，田野的兽，空中的鸟，海里的鱼，凡经行海道的，都服在他的脚下。”</a:t>
            </a:r>
            <a:br>
              <a:rPr lang="zh-TW" altLang="en-US" sz="1800"/>
            </a:br>
            <a:r>
              <a:rPr lang="en-US" altLang="zh-TW" sz="1800" baseline="30000"/>
              <a:t>9 </a:t>
            </a:r>
            <a:r>
              <a:rPr lang="zh-TW" altLang="en-US" sz="1800"/>
              <a:t>耶和华我们的主啊，你的名在全地何其美！</a:t>
            </a:r>
          </a:p>
          <a:p>
            <a:pPr eaLnBrk="1" hangingPunct="1">
              <a:defRPr/>
            </a:pPr>
            <a:endParaRPr lang="en-US" altLang="zh-CN" sz="1800" b="1">
              <a:solidFill>
                <a:schemeClr val="accent1"/>
              </a:solidFill>
              <a:effectLst>
                <a:outerShdw blurRad="38100" dist="38100" dir="2700000" algn="tl">
                  <a:srgbClr val="DDDDDD"/>
                </a:outerShdw>
              </a:effectLst>
              <a:cs typeface="宋体"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a:defRPr/>
            </a:pPr>
            <a:r>
              <a:rPr lang="zh-CN" altLang="en-US" dirty="0">
                <a:solidFill>
                  <a:srgbClr val="FFFFFF"/>
                </a:solidFill>
                <a:latin typeface="Helvetica Light" charset="0"/>
                <a:cs typeface="宋体" charset="0"/>
              </a:rPr>
              <a:t>他所造的日月星辰，排列恰当，地球正好符合生命成长的需要。</a:t>
            </a:r>
            <a:endParaRPr lang="en-US" altLang="zh-CN" dirty="0">
              <a:solidFill>
                <a:srgbClr val="FFFFFF"/>
              </a:solidFill>
              <a:latin typeface="Helvetica Light" charset="0"/>
              <a:cs typeface="宋体" charset="0"/>
            </a:endParaRPr>
          </a:p>
          <a:p>
            <a:pPr eaLnBrk="1">
              <a:defRPr/>
            </a:pPr>
            <a:r>
              <a:rPr lang="zh-CN" altLang="en-US" dirty="0">
                <a:solidFill>
                  <a:srgbClr val="FFFFFF"/>
                </a:solidFill>
                <a:latin typeface="Helvetica Light" charset="0"/>
                <a:cs typeface="宋体" charset="0"/>
              </a:rPr>
              <a:t>我们的地球，质量</a:t>
            </a:r>
            <a:r>
              <a:rPr lang="en-US" altLang="zh-CN" dirty="0">
                <a:solidFill>
                  <a:srgbClr val="FFFFFF"/>
                </a:solidFill>
                <a:latin typeface="Helvetica Light" charset="0"/>
                <a:cs typeface="Helvetica Light" charset="0"/>
              </a:rPr>
              <a:t>5.9722 × 10^24</a:t>
            </a:r>
            <a:r>
              <a:rPr lang="zh-CN" altLang="en-US" dirty="0">
                <a:solidFill>
                  <a:srgbClr val="FFFFFF"/>
                </a:solidFill>
                <a:latin typeface="Helvetica Light" charset="0"/>
                <a:cs typeface="宋体" charset="0"/>
              </a:rPr>
              <a:t>公斤，是太阳的</a:t>
            </a:r>
            <a:r>
              <a:rPr lang="en-US" altLang="zh-CN" dirty="0">
                <a:solidFill>
                  <a:srgbClr val="FFFFFF"/>
                </a:solidFill>
                <a:latin typeface="Helvetica Light" charset="0"/>
                <a:cs typeface="Helvetica Light" charset="0"/>
              </a:rPr>
              <a:t>33</a:t>
            </a:r>
            <a:r>
              <a:rPr lang="zh-CN" altLang="en-US" dirty="0">
                <a:solidFill>
                  <a:srgbClr val="FFFFFF"/>
                </a:solidFill>
                <a:latin typeface="Helvetica Light" charset="0"/>
                <a:cs typeface="宋体" charset="0"/>
              </a:rPr>
              <a:t>万分之一倍，正好提供地</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球上生命合适的重量，若太重，飞鸟和人体都不能支持本身的重量，心脏也不可能在更大的重力下维持血液循环；若太轻，又不足以防止气体的逸散，其大气乃逐渐</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散失，水也将随之气化而消失，失去空气和水，生命即不能存在。地球一年绕太阳公转一圈，这个椭圆轨道的长半轴</a:t>
            </a:r>
            <a:r>
              <a:rPr lang="en-US" altLang="zh-CN" dirty="0">
                <a:solidFill>
                  <a:srgbClr val="FFFFFF"/>
                </a:solidFill>
                <a:latin typeface="Helvetica Light" charset="0"/>
                <a:cs typeface="Helvetica Light" charset="0"/>
              </a:rPr>
              <a:t>1</a:t>
            </a:r>
            <a:r>
              <a:rPr lang="zh-CN" altLang="en-US" dirty="0">
                <a:solidFill>
                  <a:srgbClr val="FFFFFF"/>
                </a:solidFill>
                <a:latin typeface="Helvetica Light" charset="0"/>
                <a:cs typeface="宋体" charset="0"/>
              </a:rPr>
              <a:t>亿</a:t>
            </a:r>
            <a:r>
              <a:rPr lang="en-US" altLang="zh-CN" dirty="0">
                <a:solidFill>
                  <a:srgbClr val="FFFFFF"/>
                </a:solidFill>
                <a:latin typeface="Helvetica Light" charset="0"/>
                <a:cs typeface="Helvetica Light" charset="0"/>
              </a:rPr>
              <a:t>5</a:t>
            </a:r>
            <a:r>
              <a:rPr lang="zh-CN" altLang="en-US" dirty="0">
                <a:solidFill>
                  <a:srgbClr val="FFFFFF"/>
                </a:solidFill>
                <a:latin typeface="Helvetica Light" charset="0"/>
                <a:cs typeface="宋体" charset="0"/>
              </a:rPr>
              <a:t>千万公里，距离适中，太近太远都不相</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宜。如果地球距太阳近一些，如水星和金星（上次可以观测甚至肉眼看到时间是</a:t>
            </a:r>
            <a:r>
              <a:rPr lang="en-US" altLang="zh-CN" dirty="0">
                <a:solidFill>
                  <a:srgbClr val="FFFFFF"/>
                </a:solidFill>
                <a:latin typeface="Helvetica Light" charset="0"/>
                <a:cs typeface="Helvetica Light" charset="0"/>
              </a:rPr>
              <a:t>June 8, 2004 and June 5-6, 2012.</a:t>
            </a:r>
            <a:r>
              <a:rPr lang="zh-CN" altLang="en-US" dirty="0">
                <a:solidFill>
                  <a:srgbClr val="FFFFFF"/>
                </a:solidFill>
                <a:latin typeface="Helvetica Light" charset="0"/>
                <a:cs typeface="宋体" charset="0"/>
              </a:rPr>
              <a:t>如果你</a:t>
            </a:r>
            <a:r>
              <a:rPr lang="en-US" altLang="zh-CN" dirty="0">
                <a:solidFill>
                  <a:srgbClr val="FFFFFF"/>
                </a:solidFill>
                <a:latin typeface="Helvetica Light" charset="0"/>
                <a:cs typeface="Helvetica Light" charset="0"/>
              </a:rPr>
              <a:t>6</a:t>
            </a:r>
            <a:r>
              <a:rPr lang="zh-CN" altLang="en-US" dirty="0">
                <a:solidFill>
                  <a:srgbClr val="FFFFFF"/>
                </a:solidFill>
                <a:latin typeface="Helvetica Light" charset="0"/>
                <a:cs typeface="宋体" charset="0"/>
              </a:rPr>
              <a:t>月没看到，和我一样，就再等</a:t>
            </a:r>
            <a:r>
              <a:rPr lang="en-US" altLang="zh-CN" dirty="0">
                <a:solidFill>
                  <a:srgbClr val="FFFFFF"/>
                </a:solidFill>
                <a:latin typeface="Helvetica Light" charset="0"/>
                <a:cs typeface="Helvetica Light" charset="0"/>
              </a:rPr>
              <a:t>1</a:t>
            </a:r>
            <a:r>
              <a:rPr lang="zh-CN" altLang="en-US" dirty="0">
                <a:solidFill>
                  <a:srgbClr val="FFFFFF"/>
                </a:solidFill>
                <a:latin typeface="Helvetica Light" charset="0"/>
                <a:cs typeface="宋体" charset="0"/>
              </a:rPr>
              <a:t>百年，若能活那么久就可以再看一次），</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则太热，任何生物都不能存在；如果地球距太阳远一些，如火星，则太冷，其表面永远处于冰冻状态。自转周期</a:t>
            </a:r>
            <a:r>
              <a:rPr lang="en-US" altLang="zh-CN" dirty="0">
                <a:solidFill>
                  <a:srgbClr val="FFFFFF"/>
                </a:solidFill>
                <a:latin typeface="Helvetica Light" charset="0"/>
                <a:cs typeface="Helvetica Light" charset="0"/>
              </a:rPr>
              <a:t>24</a:t>
            </a:r>
            <a:r>
              <a:rPr lang="zh-CN" altLang="en-US" dirty="0">
                <a:solidFill>
                  <a:srgbClr val="FFFFFF"/>
                </a:solidFill>
                <a:latin typeface="Helvetica Light" charset="0"/>
                <a:cs typeface="宋体" charset="0"/>
              </a:rPr>
              <a:t>小时，如太短，则因转速太快，海水将大量向赤</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道一带集中，低纬度地区将有大片陆地被海水淹没，剩余的陆地也将受到强大的潮汐浪涛冲涮，百物不生。高纬度地区则将有大片海床变为陆地，由于缺水，大片陆</a:t>
            </a:r>
            <a:r>
              <a:rPr lang="en-US" altLang="zh-CN" dirty="0">
                <a:solidFill>
                  <a:srgbClr val="FFFFFF"/>
                </a:solidFill>
                <a:latin typeface="Helvetica Light" charset="0"/>
                <a:cs typeface="宋体" charset="0"/>
              </a:rPr>
              <a:t> </a:t>
            </a:r>
            <a:r>
              <a:rPr lang="zh-CN" altLang="en-US" dirty="0">
                <a:solidFill>
                  <a:srgbClr val="FFFFFF"/>
                </a:solidFill>
                <a:latin typeface="Helvetica Light" charset="0"/>
                <a:cs typeface="宋体" charset="0"/>
              </a:rPr>
              <a:t>地将变为沙漠。而且如果地球的自转过快，地面的风速将造成灾难，例如木星的自转周期为</a:t>
            </a:r>
            <a:r>
              <a:rPr lang="en-US" altLang="zh-CN" dirty="0">
                <a:solidFill>
                  <a:srgbClr val="FFFFFF"/>
                </a:solidFill>
                <a:latin typeface="Helvetica Light" charset="0"/>
                <a:cs typeface="Helvetica Light" charset="0"/>
              </a:rPr>
              <a:t>10</a:t>
            </a:r>
            <a:r>
              <a:rPr lang="zh-CN" altLang="en-US" dirty="0">
                <a:solidFill>
                  <a:srgbClr val="FFFFFF"/>
                </a:solidFill>
                <a:latin typeface="Helvetica Light" charset="0"/>
                <a:cs typeface="宋体" charset="0"/>
              </a:rPr>
              <a:t>小时，其表面风速即达每小时两千公里以上，令人闻之色变。因地球之自转轴向一侧倾斜，地球之赤道平面与黄道平面</a:t>
            </a:r>
            <a:r>
              <a:rPr lang="en-US" altLang="zh-CN" dirty="0">
                <a:solidFill>
                  <a:srgbClr val="FFFFFF"/>
                </a:solidFill>
                <a:latin typeface="Helvetica Light" charset="0"/>
                <a:cs typeface="Helvetica Light" charset="0"/>
              </a:rPr>
              <a:t>(</a:t>
            </a:r>
            <a:r>
              <a:rPr lang="zh-CN" altLang="en-US" dirty="0">
                <a:solidFill>
                  <a:srgbClr val="FFFFFF"/>
                </a:solidFill>
                <a:latin typeface="Helvetica Light" charset="0"/>
                <a:cs typeface="宋体" charset="0"/>
              </a:rPr>
              <a:t>公转轨道平面</a:t>
            </a:r>
            <a:r>
              <a:rPr lang="en-US" altLang="zh-CN" dirty="0">
                <a:solidFill>
                  <a:srgbClr val="FFFFFF"/>
                </a:solidFill>
                <a:latin typeface="Helvetica Light" charset="0"/>
                <a:cs typeface="Helvetica Light" charset="0"/>
              </a:rPr>
              <a:t>)</a:t>
            </a:r>
            <a:r>
              <a:rPr lang="zh-CN" altLang="en-US" dirty="0">
                <a:solidFill>
                  <a:srgbClr val="FFFFFF"/>
                </a:solidFill>
                <a:latin typeface="Helvetica Light" charset="0"/>
                <a:cs typeface="宋体" charset="0"/>
              </a:rPr>
              <a:t>并不一致，有约二十三度半的倾角。此倾角如太小，地上将无四季寒暑之分。如果倾角太大，则季节温差将过分剧烈，而且大部分地区将是夏季永昼，冬季永夜</a:t>
            </a:r>
            <a:r>
              <a:rPr lang="zh-CN" altLang="en-US" dirty="0" smtClean="0">
                <a:solidFill>
                  <a:srgbClr val="FFFFFF"/>
                </a:solidFill>
                <a:latin typeface="Helvetica Light" charset="0"/>
                <a:cs typeface="宋体" charset="0"/>
              </a:rPr>
              <a:t>。</a:t>
            </a:r>
            <a:endParaRPr lang="en-US" altLang="zh-CN" dirty="0" smtClean="0">
              <a:solidFill>
                <a:srgbClr val="FFFFFF"/>
              </a:solidFill>
              <a:latin typeface="Helvetica Light" charset="0"/>
              <a:cs typeface="宋体" charset="0"/>
            </a:endParaRPr>
          </a:p>
          <a:p>
            <a:pPr>
              <a:defRPr/>
            </a:pPr>
            <a:r>
              <a:rPr lang="zh-TW" altLang="en-US" dirty="0" smtClean="0"/>
              <a:t>八大行星的通常记法是：水金地火木土天王海王。虽然有些长但是很好记。</a:t>
            </a:r>
          </a:p>
          <a:p>
            <a:pPr>
              <a:defRPr/>
            </a:pPr>
            <a:r>
              <a:rPr lang="zh-TW" altLang="en-US" dirty="0" smtClean="0"/>
              <a:t>还有一种记法，虽然有些牵强，但是记忆保存的时间很长：水晶球，火烧木，变成了土，天涯海角。</a:t>
            </a:r>
            <a:endParaRPr lang="en-US" altLang="zh-CN" dirty="0">
              <a:solidFill>
                <a:srgbClr val="FFFFFF"/>
              </a:solidFill>
              <a:latin typeface="Helvetica Light" charset="0"/>
              <a:cs typeface="宋体" charset="0"/>
            </a:endParaRPr>
          </a:p>
        </p:txBody>
      </p:sp>
      <p:sp>
        <p:nvSpPr>
          <p:cNvPr id="4" name="Slide Number Placeholder 3"/>
          <p:cNvSpPr>
            <a:spLocks noGrp="1"/>
          </p:cNvSpPr>
          <p:nvPr>
            <p:ph type="sldNum" sz="quarter" idx="5"/>
          </p:nvPr>
        </p:nvSpPr>
        <p:spPr/>
        <p:txBody>
          <a:bodyPr/>
          <a:lstStyle/>
          <a:p>
            <a:pPr>
              <a:defRPr/>
            </a:pPr>
            <a:fld id="{A7280F21-367E-E94D-BF0A-27113190E67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民不畏死，奈何以死惧之？</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提摩太後書 </a:t>
            </a:r>
            <a:r>
              <a:rPr lang="en-US" altLang="zh-CHT" sz="1200" dirty="0" smtClean="0"/>
              <a:t>3Chinese Union Version Modern Punctuation (Traditional) (CUVMPT) </a:t>
            </a:r>
            <a:r>
              <a:rPr lang="zh-CHT" altLang="en-US" sz="1200" dirty="0" smtClean="0"/>
              <a:t>將來必有人背道行惡 </a:t>
            </a:r>
            <a:r>
              <a:rPr lang="en-US" altLang="zh-CHT" sz="1200" dirty="0" smtClean="0"/>
              <a:t>3 </a:t>
            </a:r>
            <a:r>
              <a:rPr lang="zh-CHT" altLang="en-US" sz="1200" dirty="0" smtClean="0"/>
              <a:t>你該知道，末世必有危險的日子來到。 </a:t>
            </a:r>
            <a:r>
              <a:rPr lang="en-US" altLang="zh-CHT" sz="1200" dirty="0" smtClean="0"/>
              <a:t>2 </a:t>
            </a:r>
            <a:r>
              <a:rPr lang="zh-CHT" altLang="en-US" sz="1200" dirty="0" smtClean="0"/>
              <a:t>因為那時人要專顧自己，貪愛錢財，自誇，狂傲，謗讟，違背父母，忘恩負義，心不聖潔， </a:t>
            </a:r>
            <a:r>
              <a:rPr lang="en-US" altLang="zh-CHT" sz="1200" dirty="0" smtClean="0"/>
              <a:t>3 </a:t>
            </a:r>
            <a:r>
              <a:rPr lang="zh-CHT" altLang="en-US" sz="1200" dirty="0" smtClean="0"/>
              <a:t>無親情，不解怨，好說讒言，不能自約，性情凶暴，不愛良善， </a:t>
            </a:r>
            <a:r>
              <a:rPr lang="en-US" altLang="zh-CHT" sz="1200" dirty="0" smtClean="0"/>
              <a:t>4 </a:t>
            </a:r>
            <a:r>
              <a:rPr lang="zh-CHT" altLang="en-US" sz="1200" dirty="0" smtClean="0"/>
              <a:t>賣主賣友，任意妄為，自高自大，愛宴樂不愛神， </a:t>
            </a:r>
            <a:r>
              <a:rPr lang="en-US" altLang="zh-CHT" sz="1200" dirty="0" smtClean="0"/>
              <a:t>5 </a:t>
            </a:r>
            <a:r>
              <a:rPr lang="zh-CHT" altLang="en-US" sz="1200" dirty="0" smtClean="0"/>
              <a:t>有敬虔的外貌卻背了敬虔的實意。這等人你要躲開。 </a:t>
            </a:r>
            <a:r>
              <a:rPr lang="en-US" altLang="zh-CHT" sz="1200" dirty="0" smtClean="0"/>
              <a:t>6 </a:t>
            </a:r>
            <a:r>
              <a:rPr lang="zh-CHT" altLang="en-US" sz="1200" dirty="0" smtClean="0"/>
              <a:t>那偷進人家，牢籠無知婦女的，正是這等人。這些婦女擔負罪惡，被各樣的私慾引誘， </a:t>
            </a:r>
            <a:r>
              <a:rPr lang="en-US" altLang="zh-CHT" sz="1200" dirty="0" smtClean="0"/>
              <a:t>7 </a:t>
            </a:r>
            <a:r>
              <a:rPr lang="zh-CHT" altLang="en-US" sz="1200" dirty="0" smtClean="0"/>
              <a:t>常常學習，終久不能明白真道。 </a:t>
            </a:r>
            <a:r>
              <a:rPr lang="en-US" altLang="zh-CHT" sz="1200" dirty="0" smtClean="0"/>
              <a:t>8 </a:t>
            </a:r>
            <a:r>
              <a:rPr lang="zh-CHT" altLang="en-US" sz="1200" dirty="0" smtClean="0"/>
              <a:t>從前雅尼和佯庇怎樣敵擋摩西，這等人也怎樣敵擋真道。他們的心地壞了，在真道上是可廢棄的。 </a:t>
            </a:r>
            <a:r>
              <a:rPr lang="en-US" altLang="zh-CHT" sz="1200" dirty="0" smtClean="0"/>
              <a:t>9 </a:t>
            </a:r>
            <a:r>
              <a:rPr lang="zh-CHT" altLang="en-US" sz="1200" dirty="0" smtClean="0"/>
              <a:t>然而他們不能再這樣敵擋，因為他們的愚昧必在眾人面前顯露出來，像那二人一樣。 </a:t>
            </a:r>
            <a:r>
              <a:rPr lang="en-US" altLang="zh-CHT" sz="1200" dirty="0" smtClean="0"/>
              <a:t>10 </a:t>
            </a:r>
            <a:r>
              <a:rPr lang="zh-CHT" altLang="en-US" sz="1200" dirty="0" smtClean="0"/>
              <a:t>但你已經服從了我的教訓、品行、志向、信心、寬容、愛心、忍耐， </a:t>
            </a:r>
            <a:r>
              <a:rPr lang="en-US" altLang="zh-CHT" sz="1200" dirty="0" smtClean="0"/>
              <a:t>11 </a:t>
            </a:r>
            <a:r>
              <a:rPr lang="zh-CHT" altLang="en-US" sz="1200" dirty="0" smtClean="0"/>
              <a:t>以及我在安提阿、以哥念、路司得所遭遇的逼迫、苦難。我所忍受是何等的逼迫，但從這一切苦難中，主都把我救出來了。 </a:t>
            </a:r>
            <a:r>
              <a:rPr lang="en-US" altLang="zh-CHT" sz="1200" dirty="0" smtClean="0"/>
              <a:t>12 </a:t>
            </a:r>
            <a:r>
              <a:rPr lang="zh-CHT" altLang="en-US" sz="1200" dirty="0" smtClean="0"/>
              <a:t>不但如此，凡立志在基督耶穌裡敬虔度日的，也都要受逼迫。 </a:t>
            </a:r>
            <a:r>
              <a:rPr lang="en-US" altLang="zh-CHT" sz="1200" dirty="0" smtClean="0"/>
              <a:t>13 </a:t>
            </a:r>
            <a:r>
              <a:rPr lang="zh-CHT" altLang="en-US" sz="1200" dirty="0" smtClean="0"/>
              <a:t>只是作惡的和迷惑人的必越久越惡，他欺哄人，也被人欺哄。 </a:t>
            </a:r>
            <a:r>
              <a:rPr lang="en-US" altLang="zh-CHT" sz="1200" dirty="0" smtClean="0"/>
              <a:t>14 </a:t>
            </a:r>
            <a:r>
              <a:rPr lang="zh-CHT" altLang="en-US" sz="1200" dirty="0" smtClean="0"/>
              <a:t>但你所學習的、所確信的，要存在心裡，因為你知道是跟誰學的， </a:t>
            </a:r>
            <a:r>
              <a:rPr lang="en-US" altLang="zh-CHT" sz="1200" dirty="0" smtClean="0"/>
              <a:t>15 </a:t>
            </a:r>
            <a:r>
              <a:rPr lang="zh-CHT" altLang="en-US" sz="1200" dirty="0" smtClean="0"/>
              <a:t>並且知道你是從小明白聖經，這聖經能使你因信基督耶穌有得救的智慧。</a:t>
            </a:r>
            <a:endParaRPr lang="en-US" altLang="zh-CHT" sz="1200" dirty="0" smtClean="0"/>
          </a:p>
          <a:p>
            <a:r>
              <a:rPr lang="en-US" altLang="zh-CHT" sz="1200" dirty="0" err="1" smtClean="0"/>
              <a:t>Psa</a:t>
            </a:r>
            <a:r>
              <a:rPr lang="en-US" altLang="zh-CHT" sz="1200" dirty="0" smtClean="0"/>
              <a:t> 34:15 </a:t>
            </a:r>
            <a:r>
              <a:rPr lang="zh-CHT" altLang="en-US" sz="1200" dirty="0" smtClean="0"/>
              <a:t>耶和華的眼目看顧義人，他的耳朵聽他們的呼求。 </a:t>
            </a:r>
            <a:r>
              <a:rPr lang="en-US" altLang="zh-CHT" sz="1200" dirty="0" smtClean="0"/>
              <a:t>16 </a:t>
            </a:r>
            <a:r>
              <a:rPr lang="zh-CHT" altLang="en-US" sz="1200" dirty="0" smtClean="0"/>
              <a:t>耶和華向行惡的人變臉，要從世上除滅他們的名號。 </a:t>
            </a:r>
            <a:r>
              <a:rPr lang="en-US" altLang="zh-CHT" sz="1200" dirty="0" smtClean="0"/>
              <a:t>17 </a:t>
            </a:r>
            <a:r>
              <a:rPr lang="zh-CHT" altLang="en-US" sz="1200" dirty="0" smtClean="0"/>
              <a:t>義人呼求，耶和華聽見了，便救他們脫離一切患難。 </a:t>
            </a:r>
            <a:r>
              <a:rPr lang="en-US" altLang="zh-CHT" sz="1200" dirty="0" smtClean="0"/>
              <a:t>18 </a:t>
            </a:r>
            <a:r>
              <a:rPr lang="zh-CHT" altLang="en-US" sz="1200" dirty="0" smtClean="0"/>
              <a:t>耶和華靠近傷心的人，拯救靈性痛悔的人。 </a:t>
            </a:r>
            <a:r>
              <a:rPr lang="en-US" altLang="zh-CHT" sz="1200" dirty="0" smtClean="0"/>
              <a:t>19 </a:t>
            </a:r>
            <a:r>
              <a:rPr lang="zh-CHT" altLang="en-US" sz="1200" dirty="0" smtClean="0"/>
              <a:t>義人多有苦難，但耶和華救他脫離這一切， </a:t>
            </a:r>
            <a:r>
              <a:rPr lang="en-US" altLang="zh-CHT" sz="1200" dirty="0" smtClean="0"/>
              <a:t>20 </a:t>
            </a:r>
            <a:r>
              <a:rPr lang="zh-CHT" altLang="en-US" sz="1200" dirty="0" smtClean="0"/>
              <a:t>又保全他一身的骨頭，連一根也不折斷。 </a:t>
            </a:r>
            <a:r>
              <a:rPr lang="en-US" altLang="zh-CHT" sz="1200" dirty="0" smtClean="0"/>
              <a:t>21 </a:t>
            </a:r>
            <a:r>
              <a:rPr lang="zh-CHT" altLang="en-US" sz="1200" dirty="0" smtClean="0"/>
              <a:t>惡必害死惡人，恨惡義人的必被定罪。 </a:t>
            </a:r>
            <a:r>
              <a:rPr lang="en-US" altLang="zh-CHT" sz="1200" dirty="0" smtClean="0"/>
              <a:t>22 </a:t>
            </a:r>
            <a:r>
              <a:rPr lang="zh-CHT" altLang="en-US" sz="1200" dirty="0" smtClean="0"/>
              <a:t>耶和華救贖他僕人的靈魂，凡投靠他的必不致定罪。</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恶人也是多有苦难的</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17</a:t>
            </a:fld>
            <a:endParaRPr lang="en-US" altLang="en-US"/>
          </a:p>
        </p:txBody>
      </p:sp>
    </p:spTree>
    <p:extLst>
      <p:ext uri="{BB962C8B-B14F-4D97-AF65-F5344CB8AC3E}">
        <p14:creationId xmlns:p14="http://schemas.microsoft.com/office/powerpoint/2010/main" val="22167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9600" dirty="0" smtClean="0">
                <a:latin typeface="黑体"/>
                <a:ea typeface="黑体"/>
                <a:cs typeface="黑体"/>
              </a:rPr>
              <a:t>義</a:t>
            </a:r>
            <a:r>
              <a:rPr lang="en-US" altLang="zh-CN" sz="9600" baseline="0" dirty="0" smtClean="0">
                <a:latin typeface="黑体"/>
                <a:ea typeface="黑体"/>
                <a:cs typeface="黑体"/>
              </a:rPr>
              <a:t> </a:t>
            </a:r>
            <a:r>
              <a:rPr lang="zh-CN" altLang="en-US" sz="9600" baseline="0" dirty="0" smtClean="0">
                <a:latin typeface="黑体"/>
                <a:ea typeface="黑体"/>
                <a:cs typeface="黑体"/>
              </a:rPr>
              <a:t>我</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18</a:t>
            </a:fld>
            <a:endParaRPr lang="en-US" altLang="en-US"/>
          </a:p>
        </p:txBody>
      </p:sp>
    </p:spTree>
    <p:extLst>
      <p:ext uri="{BB962C8B-B14F-4D97-AF65-F5344CB8AC3E}">
        <p14:creationId xmlns:p14="http://schemas.microsoft.com/office/powerpoint/2010/main" val="32265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fontAlgn="base">
              <a:buNone/>
            </a:pPr>
            <a:r>
              <a:rPr lang="zh-CN" altLang="en-US" dirty="0" smtClean="0"/>
              <a:t>罗马书</a:t>
            </a:r>
            <a:r>
              <a:rPr lang="en-US" altLang="zh-CHT" dirty="0" smtClean="0"/>
              <a:t>3:23 </a:t>
            </a:r>
            <a:r>
              <a:rPr lang="zh-CHT" altLang="en-US" dirty="0" smtClean="0"/>
              <a:t>因為世人都犯了罪，虧缺了神的榮耀， </a:t>
            </a:r>
            <a:r>
              <a:rPr lang="en-US" altLang="zh-CHT" dirty="0" smtClean="0"/>
              <a:t>24 </a:t>
            </a:r>
            <a:r>
              <a:rPr lang="zh-CHT" altLang="en-US" dirty="0" smtClean="0"/>
              <a:t>如今卻蒙神的恩典，因基督耶穌的救贖，就白白地稱義。</a:t>
            </a:r>
            <a:r>
              <a:rPr lang="en-US" altLang="zh-CHT" dirty="0" smtClean="0"/>
              <a:t>4:23 </a:t>
            </a:r>
            <a:r>
              <a:rPr lang="zh-CHT" altLang="en-US" dirty="0" smtClean="0"/>
              <a:t>「算為他義」的這句話不是單為他寫的， </a:t>
            </a:r>
            <a:r>
              <a:rPr lang="en-US" altLang="zh-CHT" dirty="0" smtClean="0"/>
              <a:t>24 </a:t>
            </a:r>
            <a:r>
              <a:rPr lang="zh-CHT" altLang="en-US" dirty="0" smtClean="0"/>
              <a:t>也是為我們將來得算為義之人寫的，就是我們這信神使我們的主耶穌從死裡復活的人。 </a:t>
            </a:r>
            <a:r>
              <a:rPr lang="en-US" altLang="zh-CHT" dirty="0" smtClean="0"/>
              <a:t>25 </a:t>
            </a:r>
            <a:r>
              <a:rPr lang="zh-CHT" altLang="en-US" dirty="0" smtClean="0"/>
              <a:t>耶穌被交給人，是為我們的過犯；復活，是為叫我們稱義</a:t>
            </a:r>
            <a:r>
              <a:rPr lang="en-US" altLang="zh-CHT" dirty="0" smtClean="0"/>
              <a:t>5:1</a:t>
            </a:r>
            <a:r>
              <a:rPr lang="zh-CHT" altLang="en-US" dirty="0" smtClean="0"/>
              <a:t>我們既因信稱義，就藉著我們的主耶穌基督得與神相和。 </a:t>
            </a:r>
            <a:r>
              <a:rPr lang="en-US" altLang="zh-CHT" dirty="0" smtClean="0"/>
              <a:t>2 </a:t>
            </a:r>
            <a:r>
              <a:rPr lang="zh-CHT" altLang="en-US" dirty="0" smtClean="0"/>
              <a:t>我們又藉著他，因信得進入現在所站的這恩典中，並且歡歡喜喜盼望神的榮耀。</a:t>
            </a:r>
            <a:endParaRPr lang="zh-CN" altLang="en-US" dirty="0" smtClean="0"/>
          </a:p>
          <a:p>
            <a:pPr lvl="1" fontAlgn="base"/>
            <a:r>
              <a:rPr lang="zh-CN" altLang="en-US" dirty="0" smtClean="0"/>
              <a:t>彼得前书</a:t>
            </a:r>
            <a:r>
              <a:rPr lang="en-US" altLang="zh-CN" dirty="0" smtClean="0"/>
              <a:t>2:24</a:t>
            </a:r>
            <a:r>
              <a:rPr lang="zh-CN" altLang="en-US" dirty="0" smtClean="0"/>
              <a:t>他被挂在木头上，亲身担当了我们的罪，使我们既然在罪上死，就得以在义上活。因他受的鞭伤，你们便得了医治。</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20</a:t>
            </a:fld>
            <a:endParaRPr lang="en-US" altLang="en-US"/>
          </a:p>
        </p:txBody>
      </p:sp>
    </p:spTree>
    <p:extLst>
      <p:ext uri="{BB962C8B-B14F-4D97-AF65-F5344CB8AC3E}">
        <p14:creationId xmlns:p14="http://schemas.microsoft.com/office/powerpoint/2010/main" val="2357811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9600" dirty="0" smtClean="0">
                <a:latin typeface="黑体"/>
                <a:ea typeface="黑体"/>
                <a:cs typeface="黑体"/>
              </a:rPr>
              <a:t>義</a:t>
            </a:r>
            <a:r>
              <a:rPr lang="en-US" altLang="zh-CN" sz="9600" baseline="0" dirty="0" smtClean="0">
                <a:latin typeface="黑体"/>
                <a:ea typeface="黑体"/>
                <a:cs typeface="黑体"/>
              </a:rPr>
              <a:t> </a:t>
            </a:r>
            <a:r>
              <a:rPr lang="zh-CN" altLang="en-US" sz="9600" baseline="0" dirty="0" smtClean="0">
                <a:latin typeface="黑体"/>
                <a:ea typeface="黑体"/>
                <a:cs typeface="黑体"/>
              </a:rPr>
              <a:t>我</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21</a:t>
            </a:fld>
            <a:endParaRPr lang="en-US" altLang="en-US"/>
          </a:p>
        </p:txBody>
      </p:sp>
    </p:spTree>
    <p:extLst>
      <p:ext uri="{BB962C8B-B14F-4D97-AF65-F5344CB8AC3E}">
        <p14:creationId xmlns:p14="http://schemas.microsoft.com/office/powerpoint/2010/main" val="32265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腓立比书</a:t>
            </a:r>
            <a:r>
              <a:rPr lang="en-US" altLang="zh-TW" sz="1200" kern="1200" dirty="0" smtClean="0">
                <a:solidFill>
                  <a:schemeClr val="tx1"/>
                </a:solidFill>
                <a:effectLst/>
                <a:latin typeface="+mn-lt"/>
                <a:ea typeface="+mn-ea"/>
                <a:cs typeface="+mn-cs"/>
              </a:rPr>
              <a:t>2:1</a:t>
            </a:r>
            <a:r>
              <a:rPr lang="zh-TW" altLang="en-US" sz="1200" kern="1200" dirty="0" smtClean="0">
                <a:solidFill>
                  <a:schemeClr val="tx1"/>
                </a:solidFill>
                <a:effectLst/>
                <a:latin typeface="+mn-lt"/>
                <a:ea typeface="+mn-ea"/>
                <a:cs typeface="+mn-cs"/>
              </a:rPr>
              <a:t>所以，在基督里若有什么劝勉，爱心有什么安慰，圣灵有什么交通，心中有什么慈悲怜悯，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你们就要意念相同，爱心相同，有一样的心思，有一样的意念，使我的喜乐可以满足。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凡事不可结党，不可贪图虚浮的荣耀，只要存心谦卑，各人看别人比自己强。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各人不要单顾自己的事，也要顾别人的事。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你们当以基督耶稣的心为心。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他本有神的形象，不以自己与神同等为强夺的，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反倒虚己，取了奴仆的形象，成为人的样式；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既有人的样子，就自己卑微，存心顺服以至于死，且死在十字架上。 无不口称耶稣为主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所以神将他升为至高，又赐给他那超乎万名之上的名，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叫一切在天上的、地上的和地底下的，因耶稣的名无不屈膝，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无不口称耶稣基督为主，使荣耀归于父神。</a:t>
            </a:r>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希伯来书</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神既在古时借着众先知多次多方地晓谕列祖，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就在这末世借着他儿子晓谕我们；又早已立他为承受万有的，也曾借着他创造诸世界。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他是神荣耀所发的光辉，是神本体的真像，常用他权能的命令托住万有。他洗净了人的罪，就坐在高天至大者的右边。 </a:t>
            </a:r>
            <a:endParaRPr lang="en-US" altLang="zh-TW"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哥林多后书</a:t>
            </a:r>
            <a:r>
              <a:rPr lang="en-US" altLang="zh-TW" sz="1200" dirty="0" smtClean="0"/>
              <a:t>5:15 </a:t>
            </a:r>
            <a:r>
              <a:rPr lang="zh-TW" altLang="en-US" sz="1200" dirty="0" smtClean="0"/>
              <a:t>并且他替众人死，是叫那些活着的人不再为自己活，乃为替他们死而复活的主活。</a:t>
            </a:r>
            <a:endParaRPr lang="en-US" altLang="zh-TW"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1200" dirty="0" smtClean="0"/>
              <a:t>马太福音 </a:t>
            </a:r>
            <a:r>
              <a:rPr lang="en-US" altLang="zh-TW" sz="1200" dirty="0" smtClean="0"/>
              <a:t>25:23 </a:t>
            </a:r>
            <a:r>
              <a:rPr lang="zh-TW" altLang="en-US" sz="1200" dirty="0" smtClean="0"/>
              <a:t>主人说：‘好，你这又良善又忠心的仆人，你在不多的事上有忠心，我要把许多事派你管理。可以进来享受你主人的快乐！’ </a:t>
            </a:r>
            <a:r>
              <a:rPr lang="en-US" altLang="zh-TW" sz="1200" dirty="0" smtClean="0"/>
              <a:t>24 </a:t>
            </a:r>
            <a:r>
              <a:rPr lang="zh-TW" altLang="en-US" sz="1200" dirty="0" smtClean="0"/>
              <a:t>那领一千的也来，说：‘主啊，我知道你是忍心的人，没有种的地方要收割，没有散的地方要聚敛。 </a:t>
            </a:r>
            <a:r>
              <a:rPr lang="en-US" altLang="zh-TW" sz="1200" dirty="0" smtClean="0"/>
              <a:t>25 </a:t>
            </a:r>
            <a:r>
              <a:rPr lang="zh-TW" altLang="en-US" sz="1200" dirty="0" smtClean="0"/>
              <a:t>我就害怕，去把你的一千银子埋藏在地里。请看，你的原银子在这里。’ </a:t>
            </a:r>
            <a:r>
              <a:rPr lang="en-US" altLang="zh-TW" sz="1200" dirty="0" smtClean="0"/>
              <a:t>26 </a:t>
            </a:r>
            <a:r>
              <a:rPr lang="zh-TW" altLang="en-US" sz="1200" dirty="0" smtClean="0"/>
              <a:t>主人回答说：‘你这又恶又懒的仆人！你既知道我没有种的地方要收割，没有散的地方要聚敛， </a:t>
            </a:r>
            <a:r>
              <a:rPr lang="en-US" altLang="zh-TW" sz="1200" dirty="0" smtClean="0"/>
              <a:t>27 </a:t>
            </a:r>
            <a:r>
              <a:rPr lang="zh-TW" altLang="en-US" sz="1200" dirty="0" smtClean="0"/>
              <a:t>就当把我的银子放给兑换银钱的人，到我来的时候，可以连本带利收回。 </a:t>
            </a:r>
            <a:r>
              <a:rPr lang="en-US" altLang="zh-TW" sz="1200" dirty="0" smtClean="0"/>
              <a:t>28 </a:t>
            </a:r>
            <a:r>
              <a:rPr lang="zh-TW" altLang="en-US" sz="1200" dirty="0" smtClean="0"/>
              <a:t>夺过他这一千来，给那有一万的！ </a:t>
            </a:r>
            <a:r>
              <a:rPr lang="en-US" altLang="zh-TW" sz="1200" dirty="0" smtClean="0"/>
              <a:t>29 </a:t>
            </a:r>
            <a:r>
              <a:rPr lang="zh-TW" altLang="en-US" sz="1200" dirty="0" smtClean="0"/>
              <a:t>因为凡有的，还要加给他，叫他有余；没有的，连他所有的也要夺过来。 </a:t>
            </a:r>
            <a:r>
              <a:rPr lang="en-US" altLang="zh-TW" sz="1200" dirty="0" smtClean="0"/>
              <a:t>30 </a:t>
            </a:r>
            <a:r>
              <a:rPr lang="zh-TW" altLang="en-US" sz="1200" dirty="0" smtClean="0"/>
              <a:t>把这无用的仆人丢在外面黑暗里，在那里必要哀哭切齿了。’</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22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zh-CN" altLang="en-US" sz="3200" dirty="0" smtClean="0">
                <a:solidFill>
                  <a:srgbClr val="FFFFFF"/>
                </a:solidFill>
              </a:rPr>
              <a:t>以弗所書</a:t>
            </a:r>
            <a:r>
              <a:rPr lang="en-US" altLang="zh-CN" sz="3200" dirty="0" smtClean="0">
                <a:solidFill>
                  <a:srgbClr val="FFFFFF"/>
                </a:solidFill>
              </a:rPr>
              <a:t>4:4 </a:t>
            </a:r>
            <a:r>
              <a:rPr lang="zh-CN" altLang="en-US" sz="3200" dirty="0" smtClean="0">
                <a:solidFill>
                  <a:srgbClr val="FFFFFF"/>
                </a:solidFill>
              </a:rPr>
              <a:t>身體只有一個，聖靈只有一個，正如你們蒙召同有一個指望； </a:t>
            </a:r>
            <a:r>
              <a:rPr lang="en-US" altLang="zh-CN" sz="3200" dirty="0" smtClean="0">
                <a:solidFill>
                  <a:srgbClr val="FFFFFF"/>
                </a:solidFill>
              </a:rPr>
              <a:t>5 </a:t>
            </a:r>
            <a:r>
              <a:rPr lang="zh-CN" altLang="en-US" sz="3200" dirty="0" smtClean="0">
                <a:solidFill>
                  <a:srgbClr val="FFFFFF"/>
                </a:solidFill>
              </a:rPr>
              <a:t>一主，一信，一洗， </a:t>
            </a:r>
            <a:r>
              <a:rPr lang="en-US" altLang="zh-CN" sz="3200" dirty="0" smtClean="0">
                <a:solidFill>
                  <a:srgbClr val="FFFFFF"/>
                </a:solidFill>
              </a:rPr>
              <a:t>6 </a:t>
            </a:r>
            <a:r>
              <a:rPr lang="zh-CN" altLang="en-US" sz="3200" dirty="0" smtClean="0">
                <a:solidFill>
                  <a:srgbClr val="FFFFFF"/>
                </a:solidFill>
              </a:rPr>
              <a:t>一神，就是眾人的父，超乎眾人之上，貫乎眾人之中，也住在眾人之內。 </a:t>
            </a:r>
            <a:r>
              <a:rPr lang="en-US" altLang="zh-CN" sz="3200" dirty="0" smtClean="0">
                <a:solidFill>
                  <a:srgbClr val="FFFFFF"/>
                </a:solidFill>
              </a:rPr>
              <a:t>7 </a:t>
            </a:r>
            <a:r>
              <a:rPr lang="zh-CN" altLang="en-US" sz="3200" dirty="0" smtClean="0">
                <a:solidFill>
                  <a:srgbClr val="FFFFFF"/>
                </a:solidFill>
              </a:rPr>
              <a:t>我們各人蒙恩，都是照基督所量給各人的恩賜。</a:t>
            </a:r>
            <a:endParaRPr lang="en-US" altLang="zh-CN" sz="3200" dirty="0" smtClean="0">
              <a:solidFill>
                <a:srgbClr val="FFFFFF"/>
              </a:solidFill>
            </a:endParaRPr>
          </a:p>
          <a:p>
            <a:pPr marL="0" lvl="1">
              <a:defRPr/>
            </a:pPr>
            <a:r>
              <a:rPr lang="zh-CN" altLang="en-US" sz="3200" dirty="0" smtClean="0">
                <a:solidFill>
                  <a:srgbClr val="FFFFFF"/>
                </a:solidFill>
              </a:rPr>
              <a:t>哥林多前書</a:t>
            </a:r>
            <a:r>
              <a:rPr lang="en-US" altLang="zh-CN" sz="3200" dirty="0" smtClean="0">
                <a:solidFill>
                  <a:srgbClr val="FFFFFF"/>
                </a:solidFill>
              </a:rPr>
              <a:t>7:23 </a:t>
            </a:r>
            <a:r>
              <a:rPr lang="zh-CN" altLang="en-US" sz="3200" dirty="0" smtClean="0">
                <a:solidFill>
                  <a:srgbClr val="FFFFFF"/>
                </a:solidFill>
              </a:rPr>
              <a:t>你們是重價買來的，不要做人的奴僕。</a:t>
            </a:r>
            <a:endParaRPr lang="en-US" altLang="zh-CN" sz="3200" dirty="0" smtClean="0">
              <a:solidFill>
                <a:srgbClr val="FFFFFF"/>
              </a:solidFill>
            </a:endParaRPr>
          </a:p>
          <a:p>
            <a:pPr marL="0" lvl="1">
              <a:defRPr/>
            </a:pPr>
            <a:r>
              <a:rPr lang="en-US" altLang="zh-CN" sz="3200" dirty="0" smtClean="0">
                <a:solidFill>
                  <a:srgbClr val="FFFFFF"/>
                </a:solidFill>
              </a:rPr>
              <a:t>11:23 </a:t>
            </a:r>
            <a:r>
              <a:rPr lang="zh-CN" altLang="en-US" sz="3200" dirty="0" smtClean="0">
                <a:solidFill>
                  <a:srgbClr val="FFFFFF"/>
                </a:solidFill>
              </a:rPr>
              <a:t>我當日傳給你們的，原是從主領受的，就是主耶穌被賣的那一夜，拿起餅來， </a:t>
            </a:r>
            <a:r>
              <a:rPr lang="en-US" altLang="zh-CN" sz="3200" dirty="0" smtClean="0">
                <a:solidFill>
                  <a:srgbClr val="FFFFFF"/>
                </a:solidFill>
              </a:rPr>
              <a:t>24 </a:t>
            </a:r>
            <a:r>
              <a:rPr lang="zh-CN" altLang="en-US" sz="3200" dirty="0" smtClean="0">
                <a:solidFill>
                  <a:srgbClr val="FFFFFF"/>
                </a:solidFill>
              </a:rPr>
              <a:t>祝謝了，就掰開，說：「這是我的身體，為你們捨</a:t>
            </a:r>
            <a:r>
              <a:rPr lang="en-US" altLang="zh-CN" sz="3200" dirty="0" smtClean="0">
                <a:solidFill>
                  <a:srgbClr val="FFFFFF"/>
                </a:solidFill>
              </a:rPr>
              <a:t>[b]</a:t>
            </a:r>
            <a:r>
              <a:rPr lang="zh-CN" altLang="en-US" sz="3200" dirty="0" smtClean="0">
                <a:solidFill>
                  <a:srgbClr val="FFFFFF"/>
                </a:solidFill>
              </a:rPr>
              <a:t>的。你們應當如此行，為的是記念我。」 </a:t>
            </a:r>
            <a:r>
              <a:rPr lang="en-US" altLang="zh-CN" sz="3200" dirty="0" smtClean="0">
                <a:solidFill>
                  <a:srgbClr val="FFFFFF"/>
                </a:solidFill>
              </a:rPr>
              <a:t>25 </a:t>
            </a:r>
            <a:r>
              <a:rPr lang="zh-CN" altLang="en-US" sz="3200" dirty="0" smtClean="0">
                <a:solidFill>
                  <a:srgbClr val="FFFFFF"/>
                </a:solidFill>
              </a:rPr>
              <a:t>飯後，也照樣拿起杯來，說：「這杯是用我的血所立的新約。你們每逢喝的時候，要如此行，為的是記念我。」 </a:t>
            </a:r>
            <a:r>
              <a:rPr lang="en-US" altLang="zh-CN" sz="3200" dirty="0" smtClean="0">
                <a:solidFill>
                  <a:srgbClr val="FFFFFF"/>
                </a:solidFill>
              </a:rPr>
              <a:t>26 </a:t>
            </a:r>
            <a:r>
              <a:rPr lang="zh-CN" altLang="en-US" sz="3200" dirty="0" smtClean="0">
                <a:solidFill>
                  <a:srgbClr val="FFFFFF"/>
                </a:solidFill>
              </a:rPr>
              <a:t>你們每逢吃這餅、喝這杯，是表明主的死，直等到他來。 </a:t>
            </a:r>
            <a:r>
              <a:rPr lang="en-US" altLang="zh-CN" sz="3200" dirty="0" smtClean="0">
                <a:solidFill>
                  <a:srgbClr val="FFFFFF"/>
                </a:solidFill>
              </a:rPr>
              <a:t>27 </a:t>
            </a:r>
            <a:r>
              <a:rPr lang="zh-CN" altLang="en-US" sz="3200" dirty="0" smtClean="0">
                <a:solidFill>
                  <a:srgbClr val="FFFFFF"/>
                </a:solidFill>
              </a:rPr>
              <a:t>所以，無論何人，不按理吃主的餅、喝主的杯，就是干犯主的身、主的血了。 </a:t>
            </a:r>
            <a:r>
              <a:rPr lang="en-US" altLang="zh-CN" sz="3200" dirty="0" smtClean="0">
                <a:solidFill>
                  <a:srgbClr val="FFFFFF"/>
                </a:solidFill>
              </a:rPr>
              <a:t>28 </a:t>
            </a:r>
            <a:r>
              <a:rPr lang="zh-CN" altLang="en-US" sz="3200" dirty="0" smtClean="0">
                <a:solidFill>
                  <a:srgbClr val="FFFFFF"/>
                </a:solidFill>
              </a:rPr>
              <a:t>人應當自己省察，然後吃這餅、喝這杯。 </a:t>
            </a:r>
            <a:r>
              <a:rPr lang="en-US" altLang="zh-CN" sz="3200" dirty="0" smtClean="0">
                <a:solidFill>
                  <a:srgbClr val="FFFFFF"/>
                </a:solidFill>
              </a:rPr>
              <a:t>29 </a:t>
            </a:r>
            <a:r>
              <a:rPr lang="zh-CN" altLang="en-US" sz="3200" dirty="0" smtClean="0">
                <a:solidFill>
                  <a:srgbClr val="FFFFFF"/>
                </a:solidFill>
              </a:rPr>
              <a:t>因為人吃喝，若不分辨是主的身體，就是吃喝自己的罪了</a:t>
            </a:r>
            <a:endParaRPr lang="en-US" altLang="zh-CN" sz="3200" dirty="0" smtClean="0">
              <a:solidFill>
                <a:srgbClr val="FFFFFF"/>
              </a:solidFill>
            </a:endParaRPr>
          </a:p>
          <a:p>
            <a:pPr marL="0" lvl="1">
              <a:defRPr/>
            </a:pPr>
            <a:r>
              <a:rPr lang="zh-CN" altLang="en-US" sz="3200" dirty="0" smtClean="0">
                <a:solidFill>
                  <a:srgbClr val="FFFFFF"/>
                </a:solidFill>
              </a:rPr>
              <a:t>（神的供应）</a:t>
            </a:r>
            <a:endParaRPr lang="en-US" altLang="zh-CN" sz="3200" dirty="0" smtClean="0">
              <a:solidFill>
                <a:srgbClr val="FFFFFF"/>
              </a:solidFill>
            </a:endParaRPr>
          </a:p>
          <a:p>
            <a:pPr marL="0" lvl="1">
              <a:defRPr/>
            </a:pPr>
            <a:r>
              <a:rPr lang="zh-CN" altLang="en-US" sz="3200" dirty="0" smtClean="0">
                <a:solidFill>
                  <a:srgbClr val="FFFFFF"/>
                </a:solidFill>
              </a:rPr>
              <a:t>约翰</a:t>
            </a:r>
            <a:r>
              <a:rPr lang="en-US" altLang="zh-CN" sz="3200" dirty="0" smtClean="0">
                <a:solidFill>
                  <a:srgbClr val="FFFFFF"/>
                </a:solidFill>
              </a:rPr>
              <a:t>6:</a:t>
            </a:r>
            <a:r>
              <a:rPr lang="en-US" altLang="zh-TW" sz="3200" dirty="0" smtClean="0">
                <a:solidFill>
                  <a:srgbClr val="FFFFFF"/>
                </a:solidFill>
              </a:rPr>
              <a:t>35 </a:t>
            </a:r>
            <a:r>
              <a:rPr lang="zh-TW" altLang="en-US" sz="3200" dirty="0" smtClean="0">
                <a:solidFill>
                  <a:srgbClr val="FFFFFF"/>
                </a:solidFill>
              </a:rPr>
              <a:t>耶稣说：“我就是生命的粮。到我这里来的，必定不饿；信我的，永远不渴。 </a:t>
            </a:r>
            <a:r>
              <a:rPr lang="en-US" altLang="zh-TW" sz="3200" dirty="0" smtClean="0">
                <a:solidFill>
                  <a:srgbClr val="FFFFFF"/>
                </a:solidFill>
              </a:rPr>
              <a:t>36 </a:t>
            </a:r>
            <a:r>
              <a:rPr lang="zh-TW" altLang="en-US" sz="3200" dirty="0" smtClean="0">
                <a:solidFill>
                  <a:srgbClr val="FFFFFF"/>
                </a:solidFill>
              </a:rPr>
              <a:t>只是我对你们说过，你们已经看见我，还是不信。 </a:t>
            </a:r>
            <a:r>
              <a:rPr lang="en-US" altLang="zh-TW" sz="3200" dirty="0" smtClean="0">
                <a:solidFill>
                  <a:srgbClr val="FFFFFF"/>
                </a:solidFill>
              </a:rPr>
              <a:t>37 </a:t>
            </a:r>
            <a:r>
              <a:rPr lang="zh-TW" altLang="en-US" sz="3200" dirty="0" smtClean="0">
                <a:solidFill>
                  <a:srgbClr val="FFFFFF"/>
                </a:solidFill>
              </a:rPr>
              <a:t>凡父所赐给我的人，必到我这里来；到我这里来的，我总不丢弃他。 </a:t>
            </a:r>
            <a:r>
              <a:rPr lang="en-US" altLang="zh-TW" sz="3200" dirty="0" smtClean="0">
                <a:solidFill>
                  <a:srgbClr val="FFFFFF"/>
                </a:solidFill>
              </a:rPr>
              <a:t>38 </a:t>
            </a:r>
            <a:r>
              <a:rPr lang="zh-TW" altLang="en-US" sz="3200" dirty="0" smtClean="0">
                <a:solidFill>
                  <a:srgbClr val="FFFFFF"/>
                </a:solidFill>
              </a:rPr>
              <a:t>因为我从天上降下来，不是要按自己的意思行，乃是要按那差我来者的意思行。 </a:t>
            </a:r>
            <a:r>
              <a:rPr lang="en-US" altLang="zh-TW" sz="3200" dirty="0" smtClean="0">
                <a:solidFill>
                  <a:srgbClr val="FFFFFF"/>
                </a:solidFill>
              </a:rPr>
              <a:t>39 </a:t>
            </a:r>
            <a:r>
              <a:rPr lang="zh-TW" altLang="en-US" sz="3200" dirty="0" smtClean="0">
                <a:solidFill>
                  <a:srgbClr val="FFFFFF"/>
                </a:solidFill>
              </a:rPr>
              <a:t>差我来者的意思就是：他所赐给我的，叫我一个也不失落，在末日却叫他复活。 </a:t>
            </a:r>
            <a:r>
              <a:rPr lang="en-US" altLang="zh-TW" sz="3200" dirty="0" smtClean="0">
                <a:solidFill>
                  <a:srgbClr val="FFFFFF"/>
                </a:solidFill>
              </a:rPr>
              <a:t>40 </a:t>
            </a:r>
            <a:r>
              <a:rPr lang="zh-TW" altLang="en-US" sz="3200" dirty="0" smtClean="0">
                <a:solidFill>
                  <a:srgbClr val="FFFFFF"/>
                </a:solidFill>
              </a:rPr>
              <a:t>因为我父的意思是叫一切见子而信的人得永生，并且在末日我要叫他复活。” 犹太人议论主 </a:t>
            </a:r>
            <a:r>
              <a:rPr lang="en-US" altLang="zh-TW" sz="3200" dirty="0" smtClean="0">
                <a:solidFill>
                  <a:srgbClr val="FFFFFF"/>
                </a:solidFill>
              </a:rPr>
              <a:t>41 </a:t>
            </a:r>
            <a:r>
              <a:rPr lang="zh-TW" altLang="en-US" sz="3200" dirty="0" smtClean="0">
                <a:solidFill>
                  <a:srgbClr val="FFFFFF"/>
                </a:solidFill>
              </a:rPr>
              <a:t>犹太人因为耶稣说“我是从天上降下来的粮”，就私下议论他， </a:t>
            </a:r>
            <a:r>
              <a:rPr lang="en-US" altLang="zh-TW" sz="3200" dirty="0" smtClean="0">
                <a:solidFill>
                  <a:srgbClr val="FFFFFF"/>
                </a:solidFill>
              </a:rPr>
              <a:t>42 </a:t>
            </a:r>
            <a:r>
              <a:rPr lang="zh-TW" altLang="en-US" sz="3200" dirty="0" smtClean="0">
                <a:solidFill>
                  <a:srgbClr val="FFFFFF"/>
                </a:solidFill>
              </a:rPr>
              <a:t>说：“这不是约瑟的儿子耶稣吗？他的父母我们岂不认得吗？他如今怎么说‘我是从天上降下来的’呢？” </a:t>
            </a:r>
            <a:r>
              <a:rPr lang="en-US" altLang="zh-TW" sz="3200" dirty="0" smtClean="0">
                <a:solidFill>
                  <a:srgbClr val="FFFFFF"/>
                </a:solidFill>
              </a:rPr>
              <a:t>43 </a:t>
            </a:r>
            <a:r>
              <a:rPr lang="zh-TW" altLang="en-US" sz="3200" dirty="0" smtClean="0">
                <a:solidFill>
                  <a:srgbClr val="FFFFFF"/>
                </a:solidFill>
              </a:rPr>
              <a:t>耶稣回答说：“你们不要大家议论。 </a:t>
            </a:r>
            <a:r>
              <a:rPr lang="en-US" altLang="zh-TW" sz="3200" dirty="0" smtClean="0">
                <a:solidFill>
                  <a:srgbClr val="FFFFFF"/>
                </a:solidFill>
              </a:rPr>
              <a:t>44 </a:t>
            </a:r>
            <a:r>
              <a:rPr lang="zh-TW" altLang="en-US" sz="3200" dirty="0" smtClean="0">
                <a:solidFill>
                  <a:srgbClr val="FFFFFF"/>
                </a:solidFill>
              </a:rPr>
              <a:t>若不是差我来的父吸引人，就没有能到我这里来的；到我这里来的，在末日我要叫他复活。 </a:t>
            </a:r>
            <a:r>
              <a:rPr lang="en-US" altLang="zh-TW" sz="3200" dirty="0" smtClean="0">
                <a:solidFill>
                  <a:srgbClr val="FFFFFF"/>
                </a:solidFill>
              </a:rPr>
              <a:t>45 </a:t>
            </a:r>
            <a:r>
              <a:rPr lang="zh-TW" altLang="en-US" sz="3200" dirty="0" smtClean="0">
                <a:solidFill>
                  <a:srgbClr val="FFFFFF"/>
                </a:solidFill>
              </a:rPr>
              <a:t>在先知书上写着说：‘他们都要蒙神的教训。’凡听见父之教训又学习的，就到我这里来。 </a:t>
            </a:r>
            <a:r>
              <a:rPr lang="en-US" altLang="zh-TW" sz="3200" dirty="0" smtClean="0">
                <a:solidFill>
                  <a:srgbClr val="FFFFFF"/>
                </a:solidFill>
              </a:rPr>
              <a:t>46 </a:t>
            </a:r>
            <a:r>
              <a:rPr lang="zh-TW" altLang="en-US" sz="3200" dirty="0" smtClean="0">
                <a:solidFill>
                  <a:srgbClr val="FFFFFF"/>
                </a:solidFill>
              </a:rPr>
              <a:t>这不是说有人看见过父，唯独从神来的，他看见过父。 </a:t>
            </a:r>
            <a:r>
              <a:rPr lang="en-US" altLang="zh-TW" sz="3200" dirty="0" smtClean="0">
                <a:solidFill>
                  <a:srgbClr val="FFFFFF"/>
                </a:solidFill>
              </a:rPr>
              <a:t>47 </a:t>
            </a:r>
            <a:r>
              <a:rPr lang="zh-TW" altLang="en-US" sz="3200" dirty="0" smtClean="0">
                <a:solidFill>
                  <a:srgbClr val="FFFFFF"/>
                </a:solidFill>
              </a:rPr>
              <a:t>我实实在在地告诉你们：信的人有永生。 </a:t>
            </a:r>
            <a:r>
              <a:rPr lang="en-US" altLang="zh-TW" sz="3200" dirty="0" smtClean="0">
                <a:solidFill>
                  <a:srgbClr val="FFFFFF"/>
                </a:solidFill>
              </a:rPr>
              <a:t>48 </a:t>
            </a:r>
            <a:r>
              <a:rPr lang="zh-TW" altLang="en-US" sz="3200" dirty="0" smtClean="0">
                <a:solidFill>
                  <a:srgbClr val="FFFFFF"/>
                </a:solidFill>
              </a:rPr>
              <a:t>我就是生命的粮。 </a:t>
            </a:r>
            <a:r>
              <a:rPr lang="en-US" altLang="zh-TW" sz="3200" dirty="0" smtClean="0">
                <a:solidFill>
                  <a:srgbClr val="FFFFFF"/>
                </a:solidFill>
              </a:rPr>
              <a:t>49 </a:t>
            </a:r>
            <a:r>
              <a:rPr lang="zh-TW" altLang="en-US" sz="3200" dirty="0" smtClean="0">
                <a:solidFill>
                  <a:srgbClr val="FFFFFF"/>
                </a:solidFill>
              </a:rPr>
              <a:t>你们的祖宗在旷野吃过吗哪，还是死了； </a:t>
            </a:r>
            <a:r>
              <a:rPr lang="en-US" altLang="zh-TW" sz="3200" dirty="0" smtClean="0">
                <a:solidFill>
                  <a:srgbClr val="FFFFFF"/>
                </a:solidFill>
              </a:rPr>
              <a:t>50 </a:t>
            </a:r>
            <a:r>
              <a:rPr lang="zh-TW" altLang="en-US" sz="3200" dirty="0" smtClean="0">
                <a:solidFill>
                  <a:srgbClr val="FFFFFF"/>
                </a:solidFill>
              </a:rPr>
              <a:t>这是从天上降下来的粮，叫人吃了就不死。 </a:t>
            </a:r>
            <a:r>
              <a:rPr lang="en-US" altLang="zh-TW" sz="3200" dirty="0" smtClean="0">
                <a:solidFill>
                  <a:srgbClr val="FFFFFF"/>
                </a:solidFill>
              </a:rPr>
              <a:t>51 </a:t>
            </a:r>
            <a:r>
              <a:rPr lang="zh-TW" altLang="en-US" sz="3200" dirty="0" smtClean="0">
                <a:solidFill>
                  <a:srgbClr val="FFFFFF"/>
                </a:solidFill>
              </a:rPr>
              <a:t>我是从天上降下来生命的粮，人若吃这粮，就必永远活着。我所要赐的粮就是我的肉，为世人之生命所赐的。” </a:t>
            </a:r>
            <a:r>
              <a:rPr lang="en-US" altLang="zh-TW" sz="3200" dirty="0" smtClean="0">
                <a:solidFill>
                  <a:srgbClr val="FFFFFF"/>
                </a:solidFill>
              </a:rPr>
              <a:t>52 </a:t>
            </a:r>
            <a:r>
              <a:rPr lang="zh-TW" altLang="en-US" sz="3200" dirty="0" smtClean="0">
                <a:solidFill>
                  <a:srgbClr val="FFFFFF"/>
                </a:solidFill>
              </a:rPr>
              <a:t>因此，犹太人彼此争论说：“这个人怎能把他的肉给我们吃呢？” </a:t>
            </a:r>
            <a:r>
              <a:rPr lang="en-US" altLang="zh-TW" sz="3200" dirty="0" smtClean="0">
                <a:solidFill>
                  <a:srgbClr val="FFFFFF"/>
                </a:solidFill>
              </a:rPr>
              <a:t>53 </a:t>
            </a:r>
            <a:r>
              <a:rPr lang="zh-TW" altLang="en-US" sz="3200" dirty="0" smtClean="0">
                <a:solidFill>
                  <a:srgbClr val="FFFFFF"/>
                </a:solidFill>
              </a:rPr>
              <a:t>耶稣说：“我实实在在地告诉你们：你们若不吃人子的肉，不喝人子的血，就没有生命在你们里面。 </a:t>
            </a:r>
            <a:r>
              <a:rPr lang="en-US" altLang="zh-TW" sz="3200" dirty="0" smtClean="0">
                <a:solidFill>
                  <a:srgbClr val="FFFFFF"/>
                </a:solidFill>
              </a:rPr>
              <a:t>54 </a:t>
            </a:r>
            <a:r>
              <a:rPr lang="zh-TW" altLang="en-US" sz="3200" dirty="0" smtClean="0">
                <a:solidFill>
                  <a:srgbClr val="FFFFFF"/>
                </a:solidFill>
              </a:rPr>
              <a:t>吃我肉、喝我血的人就有永生，在末日我要叫他复活。 </a:t>
            </a:r>
            <a:r>
              <a:rPr lang="en-US" altLang="zh-TW" sz="3200" dirty="0" smtClean="0">
                <a:solidFill>
                  <a:srgbClr val="FFFFFF"/>
                </a:solidFill>
              </a:rPr>
              <a:t>55 </a:t>
            </a:r>
            <a:r>
              <a:rPr lang="zh-TW" altLang="en-US" sz="3200" dirty="0" smtClean="0">
                <a:solidFill>
                  <a:srgbClr val="FFFFFF"/>
                </a:solidFill>
              </a:rPr>
              <a:t>我的肉真是可吃的，我的血真是可喝的。 </a:t>
            </a:r>
            <a:r>
              <a:rPr lang="en-US" altLang="zh-TW" sz="3200" dirty="0" smtClean="0">
                <a:solidFill>
                  <a:srgbClr val="FFFFFF"/>
                </a:solidFill>
              </a:rPr>
              <a:t>56 </a:t>
            </a:r>
            <a:r>
              <a:rPr lang="zh-TW" altLang="en-US" sz="3200" dirty="0" smtClean="0">
                <a:solidFill>
                  <a:srgbClr val="FFFFFF"/>
                </a:solidFill>
              </a:rPr>
              <a:t>吃我肉、喝我血的人常在我里面，我也常在他里面。 </a:t>
            </a:r>
            <a:r>
              <a:rPr lang="en-US" altLang="zh-TW" sz="3200" dirty="0" smtClean="0">
                <a:solidFill>
                  <a:srgbClr val="FFFFFF"/>
                </a:solidFill>
              </a:rPr>
              <a:t>57 </a:t>
            </a:r>
            <a:r>
              <a:rPr lang="zh-TW" altLang="en-US" sz="3200" dirty="0" smtClean="0">
                <a:solidFill>
                  <a:srgbClr val="FFFFFF"/>
                </a:solidFill>
              </a:rPr>
              <a:t>永活的父怎样差我来，我又因父活着，照样，吃我肉的人也要因我活着。 </a:t>
            </a:r>
            <a:r>
              <a:rPr lang="en-US" altLang="zh-TW" sz="3200" dirty="0" smtClean="0">
                <a:solidFill>
                  <a:srgbClr val="FFFFFF"/>
                </a:solidFill>
              </a:rPr>
              <a:t>58 </a:t>
            </a:r>
            <a:r>
              <a:rPr lang="zh-TW" altLang="en-US" sz="3200" dirty="0" smtClean="0">
                <a:solidFill>
                  <a:srgbClr val="FFFFFF"/>
                </a:solidFill>
              </a:rPr>
              <a:t>这就是从天上降下来的粮。吃这粮的人就永远活着，不像你们的祖宗吃过吗哪还是死了。” </a:t>
            </a:r>
            <a:r>
              <a:rPr lang="en-US" altLang="zh-TW" sz="3200" dirty="0" smtClean="0">
                <a:solidFill>
                  <a:srgbClr val="FFFFFF"/>
                </a:solidFill>
              </a:rPr>
              <a:t>59 </a:t>
            </a:r>
            <a:r>
              <a:rPr lang="zh-TW" altLang="en-US" sz="3200" dirty="0" smtClean="0">
                <a:solidFill>
                  <a:srgbClr val="FFFFFF"/>
                </a:solidFill>
              </a:rPr>
              <a:t>这些话是耶稣在迦百农会堂里教训人说的。 主的话是灵是生命 </a:t>
            </a:r>
            <a:r>
              <a:rPr lang="en-US" altLang="zh-TW" sz="3200" dirty="0" smtClean="0">
                <a:solidFill>
                  <a:srgbClr val="FFFFFF"/>
                </a:solidFill>
              </a:rPr>
              <a:t>60 </a:t>
            </a:r>
            <a:r>
              <a:rPr lang="zh-TW" altLang="en-US" sz="3200" dirty="0" smtClean="0">
                <a:solidFill>
                  <a:srgbClr val="FFFFFF"/>
                </a:solidFill>
              </a:rPr>
              <a:t>他的门徒中有好些人听见了，就说：“这话甚难，谁能听呢？” </a:t>
            </a:r>
            <a:r>
              <a:rPr lang="en-US" altLang="zh-TW" sz="3200" dirty="0" smtClean="0">
                <a:solidFill>
                  <a:srgbClr val="FFFFFF"/>
                </a:solidFill>
              </a:rPr>
              <a:t>61 </a:t>
            </a:r>
            <a:r>
              <a:rPr lang="zh-TW" altLang="en-US" sz="3200" dirty="0" smtClean="0">
                <a:solidFill>
                  <a:srgbClr val="FFFFFF"/>
                </a:solidFill>
              </a:rPr>
              <a:t>耶稣心里知道门徒为这话议论，就对他们说：“这话是叫你们厌弃</a:t>
            </a:r>
            <a:r>
              <a:rPr lang="en-US" altLang="zh-TW" sz="3200" dirty="0" smtClean="0">
                <a:solidFill>
                  <a:srgbClr val="FFFFFF"/>
                </a:solidFill>
              </a:rPr>
              <a:t>[a]</a:t>
            </a:r>
            <a:r>
              <a:rPr lang="zh-TW" altLang="en-US" sz="3200" dirty="0" smtClean="0">
                <a:solidFill>
                  <a:srgbClr val="FFFFFF"/>
                </a:solidFill>
              </a:rPr>
              <a:t>吗？ </a:t>
            </a:r>
            <a:r>
              <a:rPr lang="en-US" altLang="zh-TW" sz="3200" dirty="0" smtClean="0">
                <a:solidFill>
                  <a:srgbClr val="FFFFFF"/>
                </a:solidFill>
              </a:rPr>
              <a:t>62 </a:t>
            </a:r>
            <a:r>
              <a:rPr lang="zh-TW" altLang="en-US" sz="3200" dirty="0" smtClean="0">
                <a:solidFill>
                  <a:srgbClr val="FFFFFF"/>
                </a:solidFill>
              </a:rPr>
              <a:t>倘或你们看见人子升到他原来所在之处，怎么样呢？ </a:t>
            </a:r>
            <a:r>
              <a:rPr lang="en-US" altLang="zh-TW" sz="3200" dirty="0" smtClean="0">
                <a:solidFill>
                  <a:srgbClr val="FFFFFF"/>
                </a:solidFill>
              </a:rPr>
              <a:t>63 </a:t>
            </a:r>
            <a:r>
              <a:rPr lang="zh-TW" altLang="en-US" sz="3200" dirty="0" smtClean="0">
                <a:solidFill>
                  <a:srgbClr val="FFFFFF"/>
                </a:solidFill>
              </a:rPr>
              <a:t>叫人活着的乃是灵，肉体是无益的。我对你们所说的话就是灵，就是生命。</a:t>
            </a:r>
            <a:endParaRPr lang="en-US" altLang="zh-TW" sz="3200" dirty="0" smtClean="0">
              <a:solidFill>
                <a:srgbClr val="FFFFFF"/>
              </a:solidFill>
            </a:endParaRPr>
          </a:p>
        </p:txBody>
      </p:sp>
      <p:sp>
        <p:nvSpPr>
          <p:cNvPr id="4" name="Slide Number Placeholder 3"/>
          <p:cNvSpPr>
            <a:spLocks noGrp="1"/>
          </p:cNvSpPr>
          <p:nvPr>
            <p:ph type="sldNum" sz="quarter" idx="5"/>
          </p:nvPr>
        </p:nvSpPr>
        <p:spPr/>
        <p:txBody>
          <a:bodyPr/>
          <a:lstStyle/>
          <a:p>
            <a:pPr>
              <a:defRPr/>
            </a:pPr>
            <a:fld id="{9CE9F6E7-42DA-844C-99F8-F49BA590D8CE}" type="slidenum">
              <a:rPr lang="en-US" smtClean="0"/>
              <a:pPr>
                <a:defRPr/>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所以，我们当越发郑重所听见的道理，恐怕我们随流失去。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那借着天使所传的话既是确定的，凡干犯悖逆的都受了该受的报应，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我们若忽略这么大的救恩，怎能逃罪呢？这救恩起先是主亲自讲的，后来是听见的人给我们证实了，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神又按自己的旨意，用神迹、奇事和百般的异能并圣灵的恩赐，同他们作见证。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我们所说将来的世界，神原没有交给天使管辖。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但有人在经上某处证明说：“人算什么，你竟顾念他？世人算什么，你竟眷顾他？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你叫他比天使微小一点，赐他荣耀、尊贵为冠冕，并将你手所造的都派他管理，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叫万物都服在他的脚下。”既叫万物都服他，就没有剩下一样不服他的。只是如今我们还不见万物都服他，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唯独见那成为比天使小一点的耶稣，因为受死的苦，就得了尊贵、荣耀为冠冕，叫他因着神的恩为人人尝了死味。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原来那为万物所属、为万物所本的，要领许多的儿子进荣耀里去，使救他们的元帅因受苦难得以完全，本是合宜的。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因那使人成圣的和那些得以成圣的，都是出于一，所以他称他们为弟兄也不以为耻， </a:t>
            </a:r>
            <a:r>
              <a:rPr lang="en-US" altLang="zh-TW" sz="1200" kern="1200" dirty="0" smtClean="0">
                <a:solidFill>
                  <a:schemeClr val="tx1"/>
                </a:solidFill>
                <a:effectLst/>
                <a:latin typeface="+mn-lt"/>
                <a:ea typeface="+mn-ea"/>
                <a:cs typeface="+mn-cs"/>
              </a:rPr>
              <a:t>12 </a:t>
            </a:r>
            <a:r>
              <a:rPr lang="zh-TW" altLang="en-US" sz="1200" kern="1200" dirty="0" smtClean="0">
                <a:solidFill>
                  <a:schemeClr val="tx1"/>
                </a:solidFill>
                <a:effectLst/>
                <a:latin typeface="+mn-lt"/>
                <a:ea typeface="+mn-ea"/>
                <a:cs typeface="+mn-cs"/>
              </a:rPr>
              <a:t>说：“我要将你的名传于我的弟兄，在会中我要颂扬你。” </a:t>
            </a:r>
            <a:r>
              <a:rPr lang="en-US" altLang="zh-TW" sz="1200" kern="1200" dirty="0" smtClean="0">
                <a:solidFill>
                  <a:schemeClr val="tx1"/>
                </a:solidFill>
                <a:effectLst/>
                <a:latin typeface="+mn-lt"/>
                <a:ea typeface="+mn-ea"/>
                <a:cs typeface="+mn-cs"/>
              </a:rPr>
              <a:t>13 </a:t>
            </a:r>
            <a:r>
              <a:rPr lang="zh-TW" altLang="en-US" sz="1200" kern="1200" dirty="0" smtClean="0">
                <a:solidFill>
                  <a:schemeClr val="tx1"/>
                </a:solidFill>
                <a:effectLst/>
                <a:latin typeface="+mn-lt"/>
                <a:ea typeface="+mn-ea"/>
                <a:cs typeface="+mn-cs"/>
              </a:rPr>
              <a:t>又说：“我要依赖他。”又说：“看哪，我与神所给我的儿女。” </a:t>
            </a:r>
            <a:r>
              <a:rPr lang="en-US" altLang="zh-TW" sz="1200" kern="1200" dirty="0" smtClean="0">
                <a:solidFill>
                  <a:schemeClr val="tx1"/>
                </a:solidFill>
                <a:effectLst/>
                <a:latin typeface="+mn-lt"/>
                <a:ea typeface="+mn-ea"/>
                <a:cs typeface="+mn-cs"/>
              </a:rPr>
              <a:t>14 </a:t>
            </a:r>
            <a:r>
              <a:rPr lang="zh-TW" altLang="en-US" sz="1200" kern="1200" dirty="0" smtClean="0">
                <a:solidFill>
                  <a:schemeClr val="tx1"/>
                </a:solidFill>
                <a:effectLst/>
                <a:latin typeface="+mn-lt"/>
                <a:ea typeface="+mn-ea"/>
                <a:cs typeface="+mn-cs"/>
              </a:rPr>
              <a:t>儿女既同有血肉之体，他也照样亲自成了血肉之体，特要借着死败坏那掌死权的，就是魔鬼， </a:t>
            </a:r>
            <a:r>
              <a:rPr lang="en-US" altLang="zh-TW" sz="1200" kern="1200" dirty="0" smtClean="0">
                <a:solidFill>
                  <a:schemeClr val="tx1"/>
                </a:solidFill>
                <a:effectLst/>
                <a:latin typeface="+mn-lt"/>
                <a:ea typeface="+mn-ea"/>
                <a:cs typeface="+mn-cs"/>
              </a:rPr>
              <a:t>15 </a:t>
            </a:r>
            <a:r>
              <a:rPr lang="zh-TW" altLang="en-US" sz="1200" kern="1200" dirty="0" smtClean="0">
                <a:solidFill>
                  <a:schemeClr val="tx1"/>
                </a:solidFill>
                <a:effectLst/>
                <a:latin typeface="+mn-lt"/>
                <a:ea typeface="+mn-ea"/>
                <a:cs typeface="+mn-cs"/>
              </a:rPr>
              <a:t>并要释放那些一生因怕死而为奴仆的人。 </a:t>
            </a:r>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16 </a:t>
            </a:r>
            <a:r>
              <a:rPr lang="zh-TW" altLang="en-US" sz="1200" kern="1200" dirty="0" smtClean="0">
                <a:solidFill>
                  <a:schemeClr val="tx1"/>
                </a:solidFill>
                <a:effectLst/>
                <a:latin typeface="+mn-lt"/>
                <a:ea typeface="+mn-ea"/>
                <a:cs typeface="+mn-cs"/>
              </a:rPr>
              <a:t>他并不救拔天使，乃是救拔亚伯拉罕的后裔。 </a:t>
            </a:r>
            <a:r>
              <a:rPr lang="en-US" altLang="zh-TW" sz="1200" kern="1200" dirty="0" smtClean="0">
                <a:solidFill>
                  <a:schemeClr val="tx1"/>
                </a:solidFill>
                <a:effectLst/>
                <a:latin typeface="+mn-lt"/>
                <a:ea typeface="+mn-ea"/>
                <a:cs typeface="+mn-cs"/>
              </a:rPr>
              <a:t>17 </a:t>
            </a:r>
            <a:r>
              <a:rPr lang="zh-TW" altLang="en-US" sz="1200" kern="1200" dirty="0" smtClean="0">
                <a:solidFill>
                  <a:schemeClr val="tx1"/>
                </a:solidFill>
                <a:effectLst/>
                <a:latin typeface="+mn-lt"/>
                <a:ea typeface="+mn-ea"/>
                <a:cs typeface="+mn-cs"/>
              </a:rPr>
              <a:t>所以，他凡事该与他的弟兄相同，为要在神的事上成为慈悲忠信的大祭司，为百姓的罪献上挽回祭。 </a:t>
            </a:r>
            <a:r>
              <a:rPr lang="en-US" altLang="zh-TW" sz="1200" kern="1200" dirty="0" smtClean="0">
                <a:solidFill>
                  <a:schemeClr val="tx1"/>
                </a:solidFill>
                <a:effectLst/>
                <a:latin typeface="+mn-lt"/>
                <a:ea typeface="+mn-ea"/>
                <a:cs typeface="+mn-cs"/>
              </a:rPr>
              <a:t>18 </a:t>
            </a:r>
            <a:r>
              <a:rPr lang="zh-TW" altLang="en-US" sz="1200" kern="1200" dirty="0" smtClean="0">
                <a:solidFill>
                  <a:schemeClr val="tx1"/>
                </a:solidFill>
                <a:effectLst/>
                <a:latin typeface="+mn-lt"/>
                <a:ea typeface="+mn-ea"/>
                <a:cs typeface="+mn-cs"/>
              </a:rPr>
              <a:t>他自己既然被试探而受苦，就能搭救被试探的人。</a:t>
            </a:r>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提摩太後書</a:t>
            </a:r>
            <a:r>
              <a:rPr lang="en-US" altLang="zh-CN" sz="1200" dirty="0" smtClean="0"/>
              <a:t>3:1</a:t>
            </a:r>
            <a:r>
              <a:rPr lang="zh-CHT" altLang="en-US" sz="1200" dirty="0" smtClean="0"/>
              <a:t>你該知道，末世必有危險的日子來到。 </a:t>
            </a:r>
            <a:r>
              <a:rPr lang="en-US" altLang="zh-CHT" sz="1200" dirty="0" smtClean="0"/>
              <a:t>2 </a:t>
            </a:r>
            <a:r>
              <a:rPr lang="zh-CHT" altLang="en-US" sz="1200" dirty="0" smtClean="0"/>
              <a:t>因為那時人要專顧自己，貪愛錢財，自誇，狂傲，謗讟，違背父母，忘恩負義，心不聖潔， </a:t>
            </a:r>
            <a:r>
              <a:rPr lang="en-US" altLang="zh-CHT" sz="1200" dirty="0" smtClean="0"/>
              <a:t>3 </a:t>
            </a:r>
            <a:r>
              <a:rPr lang="zh-CHT" altLang="en-US" sz="1200" dirty="0" smtClean="0"/>
              <a:t>無親情，不解怨，好說讒言，不能自約，性情凶暴，不愛良善， </a:t>
            </a:r>
            <a:r>
              <a:rPr lang="en-US" altLang="zh-CHT" sz="1200" dirty="0" smtClean="0"/>
              <a:t>4 </a:t>
            </a:r>
            <a:r>
              <a:rPr lang="zh-CHT" altLang="en-US" sz="1200" dirty="0" smtClean="0"/>
              <a:t>賣主賣友，任意妄為，自高自大，愛宴樂不愛神， </a:t>
            </a:r>
            <a:r>
              <a:rPr lang="en-US" altLang="zh-CHT" sz="1200" dirty="0" smtClean="0"/>
              <a:t>5 </a:t>
            </a:r>
            <a:r>
              <a:rPr lang="zh-CHT" altLang="en-US" sz="1200" dirty="0" smtClean="0"/>
              <a:t>有敬虔的外貌卻背了敬虔的實意。這等人你要躲開。 </a:t>
            </a:r>
            <a:r>
              <a:rPr lang="en-US" altLang="zh-CHT" sz="1200" dirty="0" smtClean="0"/>
              <a:t>6 </a:t>
            </a:r>
            <a:r>
              <a:rPr lang="zh-CHT" altLang="en-US" sz="1200" dirty="0" smtClean="0"/>
              <a:t>那偷進人家，牢籠無知婦女的，正是這等人。這些婦女擔負罪惡，被各樣的私慾引誘， </a:t>
            </a:r>
            <a:r>
              <a:rPr lang="en-US" altLang="zh-CHT" sz="1200" dirty="0" smtClean="0"/>
              <a:t>7 </a:t>
            </a:r>
            <a:r>
              <a:rPr lang="zh-CHT" altLang="en-US" sz="1200" dirty="0" smtClean="0"/>
              <a:t>常常學習，終久不能明白真道。 </a:t>
            </a:r>
            <a:r>
              <a:rPr lang="en-US" altLang="zh-CHT" sz="1200" dirty="0" smtClean="0"/>
              <a:t>8 </a:t>
            </a:r>
            <a:r>
              <a:rPr lang="zh-CHT" altLang="en-US" sz="1200" dirty="0" smtClean="0"/>
              <a:t>從前雅尼和佯庇怎樣敵擋摩西，這等人也怎樣敵擋真道。他們的心地壞了，在真道上是可廢棄的。 </a:t>
            </a:r>
            <a:r>
              <a:rPr lang="en-US" altLang="zh-CHT" sz="1200" dirty="0" smtClean="0"/>
              <a:t>9 </a:t>
            </a:r>
            <a:r>
              <a:rPr lang="zh-CHT" altLang="en-US" sz="1200" dirty="0" smtClean="0"/>
              <a:t>然而他們不能再這樣敵擋，因為他們的愚昧必在眾人面前顯露出來，像那二人一樣。 </a:t>
            </a:r>
            <a:r>
              <a:rPr lang="en-US" altLang="zh-CHT" sz="1200" dirty="0" smtClean="0"/>
              <a:t>10 </a:t>
            </a:r>
            <a:r>
              <a:rPr lang="zh-CHT" altLang="en-US" sz="1200" dirty="0" smtClean="0"/>
              <a:t>但你已經服從了我的教訓、品行、志向、信心、寬容、愛心、忍耐， </a:t>
            </a:r>
            <a:r>
              <a:rPr lang="en-US" altLang="zh-CHT" sz="1200" dirty="0" smtClean="0"/>
              <a:t>11 </a:t>
            </a:r>
            <a:r>
              <a:rPr lang="zh-CHT" altLang="en-US" sz="1200" dirty="0" smtClean="0"/>
              <a:t>以及我在安提阿、以哥念、路司得所遭遇的逼迫、苦難。我所忍受是何等的逼迫，但從這一切苦難中，主都把我救出來了。 </a:t>
            </a:r>
            <a:r>
              <a:rPr lang="en-US" altLang="zh-CHT" sz="1200" dirty="0" smtClean="0"/>
              <a:t>12 </a:t>
            </a:r>
            <a:r>
              <a:rPr lang="zh-CHT" altLang="en-US" sz="1200" dirty="0" smtClean="0"/>
              <a:t>不但如此，凡立志在基督耶穌裡敬虔度日的，也都要受逼迫。 </a:t>
            </a:r>
            <a:r>
              <a:rPr lang="en-US" altLang="zh-CHT" sz="1200" dirty="0" smtClean="0"/>
              <a:t>13 </a:t>
            </a:r>
            <a:r>
              <a:rPr lang="zh-CHT" altLang="en-US" sz="1200" dirty="0" smtClean="0"/>
              <a:t>只是作惡的和迷惑人的必越久越惡，他欺哄人，也被人欺哄。 </a:t>
            </a:r>
            <a:r>
              <a:rPr lang="en-US" altLang="zh-CHT" sz="1200" dirty="0" smtClean="0"/>
              <a:t>14 </a:t>
            </a:r>
            <a:r>
              <a:rPr lang="zh-CHT" altLang="en-US" sz="1200" dirty="0" smtClean="0"/>
              <a:t>但你所學習的、所確信的，要存在心裡，因為你知道是跟誰學的， </a:t>
            </a:r>
            <a:r>
              <a:rPr lang="en-US" altLang="zh-CHT" sz="1200" dirty="0" smtClean="0"/>
              <a:t>15 </a:t>
            </a:r>
            <a:r>
              <a:rPr lang="zh-CHT" altLang="en-US" sz="1200" dirty="0" smtClean="0"/>
              <a:t>並且知道你是從小明白聖經，這聖經能使你因信基督耶穌有得救的智慧。</a:t>
            </a:r>
            <a:endParaRPr lang="en-US" altLang="zh-CHT" sz="1200" dirty="0" smtClean="0"/>
          </a:p>
          <a:p>
            <a:r>
              <a:rPr lang="en-US" altLang="zh-CHT" sz="1200" dirty="0" err="1" smtClean="0"/>
              <a:t>Psa</a:t>
            </a:r>
            <a:r>
              <a:rPr lang="en-US" altLang="zh-CHT" sz="1200" dirty="0" smtClean="0"/>
              <a:t> 34:15 </a:t>
            </a:r>
            <a:r>
              <a:rPr lang="zh-CHT" altLang="en-US" sz="1200" dirty="0" smtClean="0"/>
              <a:t>耶和華的眼目看顧義人，他的耳朵聽他們的呼求。 </a:t>
            </a:r>
            <a:r>
              <a:rPr lang="en-US" altLang="zh-CHT" sz="1200" dirty="0" smtClean="0"/>
              <a:t>16 </a:t>
            </a:r>
            <a:r>
              <a:rPr lang="zh-CHT" altLang="en-US" sz="1200" dirty="0" smtClean="0"/>
              <a:t>耶和華向行惡的人變臉，要從世上除滅他們的名號。 </a:t>
            </a:r>
            <a:r>
              <a:rPr lang="en-US" altLang="zh-CHT" sz="1200" dirty="0" smtClean="0"/>
              <a:t>17 </a:t>
            </a:r>
            <a:r>
              <a:rPr lang="zh-CHT" altLang="en-US" sz="1200" dirty="0" smtClean="0"/>
              <a:t>義人呼求，耶和華聽見了，便救他們脫離一切患難。 </a:t>
            </a:r>
            <a:r>
              <a:rPr lang="en-US" altLang="zh-CHT" sz="1200" dirty="0" smtClean="0"/>
              <a:t>18 </a:t>
            </a:r>
            <a:r>
              <a:rPr lang="zh-CHT" altLang="en-US" sz="1200" dirty="0" smtClean="0"/>
              <a:t>耶和華靠近傷心的人，拯救靈性痛悔的人。 </a:t>
            </a:r>
            <a:r>
              <a:rPr lang="en-US" altLang="zh-CHT" sz="1200" dirty="0" smtClean="0"/>
              <a:t>19 </a:t>
            </a:r>
            <a:r>
              <a:rPr lang="zh-CHT" altLang="en-US" sz="1200" dirty="0" smtClean="0"/>
              <a:t>義人多有苦難，但耶和華救他脫離這一切， </a:t>
            </a:r>
            <a:r>
              <a:rPr lang="en-US" altLang="zh-CHT" sz="1200" dirty="0" smtClean="0"/>
              <a:t>20 </a:t>
            </a:r>
            <a:r>
              <a:rPr lang="zh-CHT" altLang="en-US" sz="1200" dirty="0" smtClean="0"/>
              <a:t>又保全他一身的骨頭，連一根也不折斷。 </a:t>
            </a:r>
            <a:r>
              <a:rPr lang="en-US" altLang="zh-CHT" sz="1200" dirty="0" smtClean="0"/>
              <a:t>21 </a:t>
            </a:r>
            <a:r>
              <a:rPr lang="zh-CHT" altLang="en-US" sz="1200" dirty="0" smtClean="0"/>
              <a:t>惡必害死惡人，恨惡義人的必被定罪。 </a:t>
            </a:r>
            <a:r>
              <a:rPr lang="en-US" altLang="zh-CHT" sz="1200" dirty="0" smtClean="0"/>
              <a:t>22 </a:t>
            </a:r>
            <a:r>
              <a:rPr lang="zh-CHT" altLang="en-US" sz="1200" dirty="0" smtClean="0"/>
              <a:t>耶和華救贖他僕人的靈魂，凡投靠他的必不致定罪。</a:t>
            </a:r>
            <a:endParaRPr lang="en-US" altLang="zh-TW" sz="12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4CB0230F-B426-314B-9108-A0635C10E4A5}" type="slidenum">
              <a:rPr lang="en-US" smtClean="0"/>
              <a:t>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mn-lt"/>
                <a:ea typeface="+mn-ea"/>
                <a:cs typeface="+mn-cs"/>
              </a:rPr>
              <a:t>腓立比书</a:t>
            </a:r>
            <a:r>
              <a:rPr lang="en-US" altLang="zh-TW" sz="1200" kern="1200" dirty="0" smtClean="0">
                <a:solidFill>
                  <a:schemeClr val="tx1"/>
                </a:solidFill>
                <a:effectLst/>
                <a:latin typeface="+mn-lt"/>
                <a:ea typeface="+mn-ea"/>
                <a:cs typeface="+mn-cs"/>
              </a:rPr>
              <a:t>2:1</a:t>
            </a:r>
            <a:r>
              <a:rPr lang="zh-TW" altLang="en-US" sz="1200" kern="1200" dirty="0" smtClean="0">
                <a:solidFill>
                  <a:schemeClr val="tx1"/>
                </a:solidFill>
                <a:effectLst/>
                <a:latin typeface="+mn-lt"/>
                <a:ea typeface="+mn-ea"/>
                <a:cs typeface="+mn-cs"/>
              </a:rPr>
              <a:t>所以，在基督里若有什么劝勉，爱心有什么安慰，圣灵有什么交通，心中有什么慈悲怜悯， </a:t>
            </a:r>
            <a:r>
              <a:rPr lang="en-US" altLang="zh-TW" sz="1200" kern="1200" dirty="0" smtClean="0">
                <a:solidFill>
                  <a:schemeClr val="tx1"/>
                </a:solidFill>
                <a:effectLst/>
                <a:latin typeface="+mn-lt"/>
                <a:ea typeface="+mn-ea"/>
                <a:cs typeface="+mn-cs"/>
              </a:rPr>
              <a:t>2 </a:t>
            </a:r>
            <a:r>
              <a:rPr lang="zh-TW" altLang="en-US" sz="1200" kern="1200" dirty="0" smtClean="0">
                <a:solidFill>
                  <a:schemeClr val="tx1"/>
                </a:solidFill>
                <a:effectLst/>
                <a:latin typeface="+mn-lt"/>
                <a:ea typeface="+mn-ea"/>
                <a:cs typeface="+mn-cs"/>
              </a:rPr>
              <a:t>你们就要意念相同，爱心相同，有一样的心思，有一样的意念，使我的喜乐可以满足。 </a:t>
            </a:r>
            <a:r>
              <a:rPr lang="en-US" altLang="zh-TW" sz="1200" kern="1200" dirty="0" smtClean="0">
                <a:solidFill>
                  <a:schemeClr val="tx1"/>
                </a:solidFill>
                <a:effectLst/>
                <a:latin typeface="+mn-lt"/>
                <a:ea typeface="+mn-ea"/>
                <a:cs typeface="+mn-cs"/>
              </a:rPr>
              <a:t>3 </a:t>
            </a:r>
            <a:r>
              <a:rPr lang="zh-TW" altLang="en-US" sz="1200" kern="1200" dirty="0" smtClean="0">
                <a:solidFill>
                  <a:schemeClr val="tx1"/>
                </a:solidFill>
                <a:effectLst/>
                <a:latin typeface="+mn-lt"/>
                <a:ea typeface="+mn-ea"/>
                <a:cs typeface="+mn-cs"/>
              </a:rPr>
              <a:t>凡事不可结党，不可贪图虚浮的荣耀，只要存心谦卑，各人看别人比自己强。 </a:t>
            </a:r>
            <a:r>
              <a:rPr lang="en-US" altLang="zh-TW" sz="1200" kern="1200" dirty="0" smtClean="0">
                <a:solidFill>
                  <a:schemeClr val="tx1"/>
                </a:solidFill>
                <a:effectLst/>
                <a:latin typeface="+mn-lt"/>
                <a:ea typeface="+mn-ea"/>
                <a:cs typeface="+mn-cs"/>
              </a:rPr>
              <a:t>4 </a:t>
            </a:r>
            <a:r>
              <a:rPr lang="zh-TW" altLang="en-US" sz="1200" kern="1200" dirty="0" smtClean="0">
                <a:solidFill>
                  <a:schemeClr val="tx1"/>
                </a:solidFill>
                <a:effectLst/>
                <a:latin typeface="+mn-lt"/>
                <a:ea typeface="+mn-ea"/>
                <a:cs typeface="+mn-cs"/>
              </a:rPr>
              <a:t>各人不要单顾自己的事，也要顾别人的事。 </a:t>
            </a:r>
            <a:r>
              <a:rPr lang="en-US" altLang="zh-TW" sz="1200" kern="1200" dirty="0" smtClean="0">
                <a:solidFill>
                  <a:schemeClr val="tx1"/>
                </a:solidFill>
                <a:effectLst/>
                <a:latin typeface="+mn-lt"/>
                <a:ea typeface="+mn-ea"/>
                <a:cs typeface="+mn-cs"/>
              </a:rPr>
              <a:t>5 </a:t>
            </a:r>
            <a:r>
              <a:rPr lang="zh-TW" altLang="en-US" sz="1200" kern="1200" dirty="0" smtClean="0">
                <a:solidFill>
                  <a:schemeClr val="tx1"/>
                </a:solidFill>
                <a:effectLst/>
                <a:latin typeface="+mn-lt"/>
                <a:ea typeface="+mn-ea"/>
                <a:cs typeface="+mn-cs"/>
              </a:rPr>
              <a:t>你们当以基督耶稣的心为心。 </a:t>
            </a:r>
            <a:r>
              <a:rPr lang="en-US" altLang="zh-TW" sz="1200" kern="1200" dirty="0" smtClean="0">
                <a:solidFill>
                  <a:schemeClr val="tx1"/>
                </a:solidFill>
                <a:effectLst/>
                <a:latin typeface="+mn-lt"/>
                <a:ea typeface="+mn-ea"/>
                <a:cs typeface="+mn-cs"/>
              </a:rPr>
              <a:t>6 </a:t>
            </a:r>
            <a:r>
              <a:rPr lang="zh-TW" altLang="en-US" sz="1200" kern="1200" dirty="0" smtClean="0">
                <a:solidFill>
                  <a:schemeClr val="tx1"/>
                </a:solidFill>
                <a:effectLst/>
                <a:latin typeface="+mn-lt"/>
                <a:ea typeface="+mn-ea"/>
                <a:cs typeface="+mn-cs"/>
              </a:rPr>
              <a:t>他本有神的形象，不以自己与神同等为强夺的， </a:t>
            </a:r>
            <a:r>
              <a:rPr lang="en-US" altLang="zh-TW" sz="1200" kern="1200" dirty="0" smtClean="0">
                <a:solidFill>
                  <a:schemeClr val="tx1"/>
                </a:solidFill>
                <a:effectLst/>
                <a:latin typeface="+mn-lt"/>
                <a:ea typeface="+mn-ea"/>
                <a:cs typeface="+mn-cs"/>
              </a:rPr>
              <a:t>7 </a:t>
            </a:r>
            <a:r>
              <a:rPr lang="zh-TW" altLang="en-US" sz="1200" kern="1200" dirty="0" smtClean="0">
                <a:solidFill>
                  <a:schemeClr val="tx1"/>
                </a:solidFill>
                <a:effectLst/>
                <a:latin typeface="+mn-lt"/>
                <a:ea typeface="+mn-ea"/>
                <a:cs typeface="+mn-cs"/>
              </a:rPr>
              <a:t>反倒虚己，取了奴仆的形象，成为人的样式； </a:t>
            </a:r>
            <a:r>
              <a:rPr lang="en-US" altLang="zh-TW" sz="1200" kern="1200" dirty="0" smtClean="0">
                <a:solidFill>
                  <a:schemeClr val="tx1"/>
                </a:solidFill>
                <a:effectLst/>
                <a:latin typeface="+mn-lt"/>
                <a:ea typeface="+mn-ea"/>
                <a:cs typeface="+mn-cs"/>
              </a:rPr>
              <a:t>8 </a:t>
            </a:r>
            <a:r>
              <a:rPr lang="zh-TW" altLang="en-US" sz="1200" kern="1200" dirty="0" smtClean="0">
                <a:solidFill>
                  <a:schemeClr val="tx1"/>
                </a:solidFill>
                <a:effectLst/>
                <a:latin typeface="+mn-lt"/>
                <a:ea typeface="+mn-ea"/>
                <a:cs typeface="+mn-cs"/>
              </a:rPr>
              <a:t>既有人的样子，就自己卑微，存心顺服以至于死，且死在十字架上。 无不口称耶稣为主 </a:t>
            </a:r>
            <a:r>
              <a:rPr lang="en-US" altLang="zh-TW" sz="1200" kern="1200" dirty="0" smtClean="0">
                <a:solidFill>
                  <a:schemeClr val="tx1"/>
                </a:solidFill>
                <a:effectLst/>
                <a:latin typeface="+mn-lt"/>
                <a:ea typeface="+mn-ea"/>
                <a:cs typeface="+mn-cs"/>
              </a:rPr>
              <a:t>9 </a:t>
            </a:r>
            <a:r>
              <a:rPr lang="zh-TW" altLang="en-US" sz="1200" kern="1200" dirty="0" smtClean="0">
                <a:solidFill>
                  <a:schemeClr val="tx1"/>
                </a:solidFill>
                <a:effectLst/>
                <a:latin typeface="+mn-lt"/>
                <a:ea typeface="+mn-ea"/>
                <a:cs typeface="+mn-cs"/>
              </a:rPr>
              <a:t>所以神将他升为至高，又赐给他那超乎万名之上的名， </a:t>
            </a:r>
            <a:r>
              <a:rPr lang="en-US" altLang="zh-TW" sz="1200" kern="1200" dirty="0" smtClean="0">
                <a:solidFill>
                  <a:schemeClr val="tx1"/>
                </a:solidFill>
                <a:effectLst/>
                <a:latin typeface="+mn-lt"/>
                <a:ea typeface="+mn-ea"/>
                <a:cs typeface="+mn-cs"/>
              </a:rPr>
              <a:t>10 </a:t>
            </a:r>
            <a:r>
              <a:rPr lang="zh-TW" altLang="en-US" sz="1200" kern="1200" dirty="0" smtClean="0">
                <a:solidFill>
                  <a:schemeClr val="tx1"/>
                </a:solidFill>
                <a:effectLst/>
                <a:latin typeface="+mn-lt"/>
                <a:ea typeface="+mn-ea"/>
                <a:cs typeface="+mn-cs"/>
              </a:rPr>
              <a:t>叫一切在天上的、地上的和地底下的，因耶稣的名无不屈膝， </a:t>
            </a:r>
            <a:r>
              <a:rPr lang="en-US" altLang="zh-TW" sz="1200" kern="1200" dirty="0" smtClean="0">
                <a:solidFill>
                  <a:schemeClr val="tx1"/>
                </a:solidFill>
                <a:effectLst/>
                <a:latin typeface="+mn-lt"/>
                <a:ea typeface="+mn-ea"/>
                <a:cs typeface="+mn-cs"/>
              </a:rPr>
              <a:t>11 </a:t>
            </a:r>
            <a:r>
              <a:rPr lang="zh-TW" altLang="en-US" sz="1200" kern="1200" dirty="0" smtClean="0">
                <a:solidFill>
                  <a:schemeClr val="tx1"/>
                </a:solidFill>
                <a:effectLst/>
                <a:latin typeface="+mn-lt"/>
                <a:ea typeface="+mn-ea"/>
                <a:cs typeface="+mn-cs"/>
              </a:rPr>
              <a:t>无不口称耶稣基督为主，使荣耀归于父神。</a:t>
            </a:r>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民不畏死，奈何以死惧之？</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7</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zh-CN" altLang="en-US" dirty="0" smtClean="0"/>
              <a:t>天使出去，击杀</a:t>
            </a:r>
            <a:r>
              <a:rPr lang="en-US" altLang="zh-CN" dirty="0" smtClean="0"/>
              <a:t>18</a:t>
            </a:r>
            <a:r>
              <a:rPr lang="zh-CN" altLang="en-US" dirty="0" smtClean="0"/>
              <a:t>万</a:t>
            </a:r>
            <a:r>
              <a:rPr lang="en-US" altLang="zh-CN" dirty="0" smtClean="0"/>
              <a:t>5</a:t>
            </a:r>
            <a:r>
              <a:rPr lang="zh-CN" altLang="en-US" dirty="0" smtClean="0"/>
              <a:t>千</a:t>
            </a:r>
            <a:endParaRPr lang="en-US" dirty="0"/>
          </a:p>
        </p:txBody>
      </p:sp>
      <p:sp>
        <p:nvSpPr>
          <p:cNvPr id="4" name="Slide Number Placeholder 3"/>
          <p:cNvSpPr>
            <a:spLocks noGrp="1"/>
          </p:cNvSpPr>
          <p:nvPr>
            <p:ph type="sldNum" sz="quarter" idx="5"/>
          </p:nvPr>
        </p:nvSpPr>
        <p:spPr/>
        <p:txBody>
          <a:bodyPr/>
          <a:lstStyle/>
          <a:p>
            <a:pPr>
              <a:defRPr/>
            </a:pPr>
            <a:fld id="{7B24CDF1-1708-FA44-8869-7FAFD67E200D}"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NASA-Apollo8-Dec24-Earthrise.jpg More details Taken by Apollo 8 crewmember Bill Anders on December 24, 1968, at mission time 075:49:07 [3] (16:40 UTC), while in orbit around the Moon, showing the Earth rising for the third time above the lunar horizon. The lunar horizon is approximately 780 kilometers from the spacecraft. Width of the photographed area at the lunar horizon is about 175 kilometers. [4] The land mass visible just above the terminator line is west Africa. Note that this phenomenon is only visible to an observer in motion relative to the lunar surface. Because of the Moon's synchronous rotation relative to the Earth (i.e., the same side of the Moon is always facing Earth), the Earth appears to be stationary (measured in anything less than a geological timescale) in the lunar "sky". In order to observe the effect of Earth rising or setting over the Moon's horizon, an observer must travel towards or away from the point on the lunar surface where the Earth is most directly overhead (</a:t>
            </a:r>
            <a:r>
              <a:rPr lang="en-US" dirty="0" err="1" smtClean="0"/>
              <a:t>centred</a:t>
            </a:r>
            <a:r>
              <a:rPr lang="en-US" dirty="0" smtClean="0"/>
              <a:t> in the sky). Otherwise, the Earth's apparent motion/visible change will be limited to: 1. Growing larger/smaller as the orbital distance between the two bodies changes. 2. Slight apparent movement of the Earth due to the </a:t>
            </a:r>
            <a:r>
              <a:rPr lang="en-US" dirty="0" err="1" smtClean="0"/>
              <a:t>eccenticity</a:t>
            </a:r>
            <a:r>
              <a:rPr lang="en-US" dirty="0" smtClean="0"/>
              <a:t> of the Moon's orbit, the effect being called </a:t>
            </a:r>
            <a:r>
              <a:rPr lang="en-US" dirty="0" err="1" smtClean="0"/>
              <a:t>libration</a:t>
            </a:r>
            <a:r>
              <a:rPr lang="en-US" dirty="0" smtClean="0"/>
              <a:t>. 3. Rotation of the Earth (the Moon's rotation is synchronous relative to the Earth, the Earth's rotation is not synchronous relative to the Moon). 4. Atmospheric &amp; surface changes on Earth (i.e.: weather patterns, changing seasons, etc.). NASA / Bill Anders - http://</a:t>
            </a:r>
            <a:r>
              <a:rPr lang="en-US" dirty="0" err="1" smtClean="0"/>
              <a:t>www.hq.nasa.gov</a:t>
            </a:r>
            <a:r>
              <a:rPr lang="en-US" dirty="0" smtClean="0"/>
              <a:t>/office/</a:t>
            </a:r>
            <a:r>
              <a:rPr lang="en-US" dirty="0" err="1" smtClean="0"/>
              <a:t>pao</a:t>
            </a:r>
            <a:r>
              <a:rPr lang="en-US" dirty="0" smtClean="0"/>
              <a:t>/History/</a:t>
            </a:r>
            <a:r>
              <a:rPr lang="en-US" dirty="0" err="1" smtClean="0"/>
              <a:t>alsj</a:t>
            </a:r>
            <a:r>
              <a:rPr lang="en-US" dirty="0" smtClean="0"/>
              <a:t>/a410/AS8-14-2383HR.jpg Public Domain File:NASA-Apollo8-Dec24-Earthrise.jpg Created: 24 December 1968 About | Discussion | Help</a:t>
            </a:r>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642431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8/31/17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8/31/17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8/31/17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8/31/17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8/31/17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8/31/17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5" y="1630173"/>
            <a:ext cx="699270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HT" altLang="en-US" sz="4400" dirty="0"/>
              <a:t>義人多有</a:t>
            </a:r>
            <a:r>
              <a:rPr lang="zh-CHT" altLang="en-US" sz="4400" dirty="0" smtClean="0"/>
              <a:t>苦難</a:t>
            </a:r>
            <a:endParaRPr lang="en-US" altLang="zh-CHT" sz="4400" dirty="0" smtClean="0"/>
          </a:p>
          <a:p>
            <a:pPr algn="ctr"/>
            <a:r>
              <a:rPr lang="zh-CHT" altLang="en-US" sz="4400" dirty="0" smtClean="0">
                <a:latin typeface="华文细黑"/>
                <a:ea typeface="华文细黑"/>
                <a:cs typeface="华文细黑"/>
              </a:rPr>
              <a:t>希伯來書 </a:t>
            </a:r>
            <a:r>
              <a:rPr lang="zh-CN" altLang="zh-CHT" sz="4400" dirty="0" smtClean="0">
                <a:latin typeface="华文细黑"/>
                <a:ea typeface="华文细黑"/>
                <a:cs typeface="华文细黑"/>
              </a:rPr>
              <a:t>2</a:t>
            </a:r>
            <a:r>
              <a:rPr lang="en-US" altLang="zh-CHT" sz="4400" dirty="0" smtClean="0">
                <a:latin typeface="华文细黑"/>
                <a:ea typeface="华文细黑"/>
                <a:cs typeface="华文细黑"/>
              </a:rPr>
              <a:t>:</a:t>
            </a:r>
            <a:r>
              <a:rPr lang="zh-CN" altLang="zh-CN" sz="4400" dirty="0" smtClean="0">
                <a:latin typeface="华文细黑"/>
                <a:ea typeface="华文细黑"/>
                <a:cs typeface="华文细黑"/>
              </a:rPr>
              <a:t>5</a:t>
            </a:r>
            <a:r>
              <a:rPr lang="en-US" altLang="zh-CHT" sz="4400" dirty="0" smtClean="0">
                <a:latin typeface="华文细黑"/>
                <a:ea typeface="华文细黑"/>
                <a:cs typeface="华文细黑"/>
              </a:rPr>
              <a:t>-</a:t>
            </a:r>
            <a:r>
              <a:rPr lang="zh-CN" altLang="en-US" sz="4400" dirty="0" smtClean="0">
                <a:latin typeface="华文细黑"/>
                <a:ea typeface="华文细黑"/>
                <a:cs typeface="华文细黑"/>
              </a:rPr>
              <a:t>1</a:t>
            </a:r>
            <a:r>
              <a:rPr lang="en-US" altLang="zh-CN" sz="4400" dirty="0" smtClean="0">
                <a:latin typeface="华文细黑"/>
                <a:ea typeface="华文细黑"/>
                <a:cs typeface="华文细黑"/>
              </a:rPr>
              <a:t>8</a:t>
            </a:r>
            <a:endParaRPr lang="zh-CHT" altLang="en-US" sz="4400" dirty="0">
              <a:latin typeface="华文细黑"/>
              <a:ea typeface="华文细黑"/>
              <a:cs typeface="华文细黑"/>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98700" y="0"/>
            <a:ext cx="4544732" cy="5715000"/>
          </a:xfrm>
          <a:prstGeom prst="rect">
            <a:avLst/>
          </a:prstGeom>
        </p:spPr>
      </p:pic>
      <p:sp>
        <p:nvSpPr>
          <p:cNvPr id="6" name="TextBox 5"/>
          <p:cNvSpPr txBox="1"/>
          <p:nvPr/>
        </p:nvSpPr>
        <p:spPr>
          <a:xfrm>
            <a:off x="427567" y="1540934"/>
            <a:ext cx="2434166" cy="1077218"/>
          </a:xfrm>
          <a:prstGeom prst="rect">
            <a:avLst/>
          </a:prstGeom>
          <a:noFill/>
        </p:spPr>
        <p:txBody>
          <a:bodyPr wrap="square" rtlCol="0">
            <a:spAutoFit/>
          </a:bodyPr>
          <a:lstStyle/>
          <a:p>
            <a:r>
              <a:rPr lang="en-US" altLang="zh-CN" sz="3200" dirty="0" smtClean="0"/>
              <a:t>July 1969</a:t>
            </a:r>
            <a:r>
              <a:rPr lang="zh-CN" altLang="en-US" sz="3200" dirty="0" smtClean="0"/>
              <a:t>，</a:t>
            </a:r>
            <a:endParaRPr lang="en-US" altLang="zh-CN" sz="3200" dirty="0" smtClean="0"/>
          </a:p>
          <a:p>
            <a:r>
              <a:rPr lang="en-US" sz="3200" dirty="0" smtClean="0"/>
              <a:t>Apollo </a:t>
            </a:r>
            <a:r>
              <a:rPr lang="en-US" altLang="zh-CN" sz="3200" dirty="0" smtClean="0"/>
              <a:t>11</a:t>
            </a:r>
            <a:r>
              <a:rPr lang="en-US" sz="3200" dirty="0" smtClean="0"/>
              <a:t> </a:t>
            </a:r>
            <a:endParaRPr lang="en-US" sz="3200" dirty="0"/>
          </a:p>
        </p:txBody>
      </p:sp>
    </p:spTree>
    <p:extLst>
      <p:ext uri="{BB962C8B-B14F-4D97-AF65-F5344CB8AC3E}">
        <p14:creationId xmlns:p14="http://schemas.microsoft.com/office/powerpoint/2010/main" val="376814118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9033"/>
            <a:ext cx="8229600" cy="952500"/>
          </a:xfrm>
        </p:spPr>
        <p:txBody>
          <a:bodyPr>
            <a:normAutofit/>
          </a:bodyPr>
          <a:lstStyle/>
          <a:p>
            <a:pPr>
              <a:defRPr/>
            </a:pPr>
            <a:r>
              <a:rPr lang="zh-CN" altLang="en-US" sz="4000" b="1" dirty="0">
                <a:solidFill>
                  <a:srgbClr val="FFFFFF"/>
                </a:solidFill>
                <a:latin typeface="Arial" charset="0"/>
                <a:ea typeface="ＭＳ Ｐゴシック" charset="0"/>
                <a:cs typeface="宋体" charset="0"/>
              </a:rPr>
              <a:t>诗篇</a:t>
            </a:r>
            <a:r>
              <a:rPr lang="en-US" altLang="zh-CN" sz="4000" b="1" dirty="0" smtClean="0">
                <a:solidFill>
                  <a:srgbClr val="FFFFFF"/>
                </a:solidFill>
                <a:latin typeface="Arial" charset="0"/>
                <a:ea typeface="ＭＳ Ｐゴシック" charset="0"/>
                <a:cs typeface="宋体" charset="0"/>
              </a:rPr>
              <a:t>8</a:t>
            </a:r>
            <a:r>
              <a:rPr lang="zh-CN" altLang="en-US" sz="4000" b="1" dirty="0" smtClean="0">
                <a:solidFill>
                  <a:srgbClr val="FFFFFF"/>
                </a:solidFill>
                <a:latin typeface="Arial" charset="0"/>
                <a:ea typeface="ＭＳ Ｐゴシック" charset="0"/>
                <a:cs typeface="宋体" charset="0"/>
              </a:rPr>
              <a:t>篇的</a:t>
            </a:r>
            <a:r>
              <a:rPr lang="zh-CN" altLang="en-US" sz="4000" b="1" dirty="0" smtClean="0">
                <a:solidFill>
                  <a:srgbClr val="FFFFFF"/>
                </a:solidFill>
                <a:latin typeface="Arial" charset="0"/>
                <a:ea typeface="ＭＳ Ｐゴシック" charset="0"/>
                <a:cs typeface="宋体" charset="0"/>
              </a:rPr>
              <a:t>交叉</a:t>
            </a:r>
            <a:r>
              <a:rPr lang="zh-CN" altLang="en-US" sz="4000" b="1" dirty="0">
                <a:solidFill>
                  <a:srgbClr val="FFFFFF"/>
                </a:solidFill>
                <a:latin typeface="Arial" charset="0"/>
                <a:ea typeface="ＭＳ Ｐゴシック" charset="0"/>
                <a:cs typeface="宋体" charset="0"/>
              </a:rPr>
              <a:t>平行结构</a:t>
            </a:r>
            <a:endParaRPr lang="en-US" sz="4000" dirty="0">
              <a:solidFill>
                <a:srgbClr val="FFFFFF"/>
              </a:solidFill>
              <a:latin typeface="Arial" charset="0"/>
              <a:ea typeface="ＭＳ Ｐゴシック" charset="0"/>
            </a:endParaRPr>
          </a:p>
        </p:txBody>
      </p:sp>
      <p:sp>
        <p:nvSpPr>
          <p:cNvPr id="3" name="Content Placeholder 2"/>
          <p:cNvSpPr>
            <a:spLocks noGrp="1"/>
          </p:cNvSpPr>
          <p:nvPr>
            <p:ph idx="1"/>
          </p:nvPr>
        </p:nvSpPr>
        <p:spPr>
          <a:xfrm>
            <a:off x="457200" y="1270000"/>
            <a:ext cx="8229600" cy="3771636"/>
          </a:xfrm>
        </p:spPr>
        <p:txBody>
          <a:bodyPr>
            <a:normAutofit fontScale="77500" lnSpcReduction="20000"/>
          </a:bodyPr>
          <a:lstStyle/>
          <a:p>
            <a:pPr marL="0" indent="0">
              <a:spcBef>
                <a:spcPct val="30000"/>
              </a:spcBef>
              <a:buFontTx/>
              <a:buNone/>
              <a:defRPr/>
            </a:pPr>
            <a:r>
              <a:rPr lang="en-US" altLang="zh-TW" sz="3600" baseline="30000" dirty="0">
                <a:solidFill>
                  <a:srgbClr val="FFFFFF"/>
                </a:solidFill>
                <a:latin typeface="Arial" charset="0"/>
                <a:ea typeface="ＭＳ Ｐゴシック" charset="0"/>
              </a:rPr>
              <a:t>1 </a:t>
            </a:r>
            <a:r>
              <a:rPr lang="zh-CN" altLang="en-US" sz="3600" dirty="0">
                <a:solidFill>
                  <a:srgbClr val="FFFFFF"/>
                </a:solidFill>
                <a:latin typeface="Arial" charset="0"/>
                <a:ea typeface="ＭＳ Ｐゴシック" charset="0"/>
              </a:rPr>
              <a:t>祝福／呼召／赞美</a:t>
            </a:r>
            <a:r>
              <a:rPr lang="zh-TW" altLang="en-US" sz="3600" dirty="0">
                <a:solidFill>
                  <a:srgbClr val="FFFFFF"/>
                </a:solidFill>
                <a:latin typeface="Arial" charset="0"/>
                <a:ea typeface="ＭＳ Ｐゴシック" charset="0"/>
              </a:rPr>
              <a:t/>
            </a:r>
            <a:br>
              <a:rPr lang="zh-TW" altLang="en-US" sz="3600" dirty="0">
                <a:solidFill>
                  <a:srgbClr val="FFFFFF"/>
                </a:solidFill>
                <a:latin typeface="Arial" charset="0"/>
                <a:ea typeface="ＭＳ Ｐゴシック" charset="0"/>
              </a:rPr>
            </a:br>
            <a:r>
              <a:rPr lang="en-US" altLang="zh-TW" sz="3600" dirty="0">
                <a:solidFill>
                  <a:srgbClr val="FFFFFF"/>
                </a:solidFill>
                <a:latin typeface="Arial" charset="0"/>
                <a:ea typeface="ＭＳ Ｐゴシック" charset="0"/>
              </a:rPr>
              <a:t>	</a:t>
            </a:r>
            <a:r>
              <a:rPr lang="en-US" altLang="zh-TW" sz="3600" baseline="30000" dirty="0">
                <a:solidFill>
                  <a:srgbClr val="FFFFFF"/>
                </a:solidFill>
                <a:latin typeface="Arial" charset="0"/>
                <a:ea typeface="ＭＳ Ｐゴシック" charset="0"/>
              </a:rPr>
              <a:t>2</a:t>
            </a:r>
            <a:r>
              <a:rPr lang="zh-CN" altLang="en-US" sz="3600" baseline="30000" dirty="0">
                <a:solidFill>
                  <a:srgbClr val="FFFFFF"/>
                </a:solidFill>
                <a:latin typeface="Arial" charset="0"/>
                <a:ea typeface="ＭＳ Ｐゴシック" charset="0"/>
              </a:rPr>
              <a:t>－</a:t>
            </a:r>
            <a:r>
              <a:rPr lang="en-US" altLang="zh-CN" sz="3600" baseline="30000" dirty="0">
                <a:solidFill>
                  <a:srgbClr val="FFFFFF"/>
                </a:solidFill>
                <a:latin typeface="Arial" charset="0"/>
                <a:ea typeface="ＭＳ Ｐゴシック" charset="0"/>
              </a:rPr>
              <a:t>3</a:t>
            </a:r>
            <a:r>
              <a:rPr lang="en-US" altLang="zh-TW" sz="3600" baseline="30000" dirty="0">
                <a:solidFill>
                  <a:srgbClr val="FFFFFF"/>
                </a:solidFill>
                <a:latin typeface="Arial" charset="0"/>
                <a:ea typeface="ＭＳ Ｐゴシック" charset="0"/>
              </a:rPr>
              <a:t> </a:t>
            </a:r>
            <a:r>
              <a:rPr lang="zh-CN" altLang="en-US" sz="3600" dirty="0">
                <a:solidFill>
                  <a:srgbClr val="FFFFFF"/>
                </a:solidFill>
                <a:latin typeface="Arial" charset="0"/>
                <a:ea typeface="ＭＳ Ｐゴシック" charset="0"/>
              </a:rPr>
              <a:t>神的</a:t>
            </a:r>
            <a:r>
              <a:rPr lang="zh-TW" altLang="en-US" sz="3600" dirty="0">
                <a:solidFill>
                  <a:srgbClr val="FFFFFF"/>
                </a:solidFill>
                <a:latin typeface="Arial" charset="0"/>
                <a:ea typeface="ＭＳ Ｐゴシック" charset="0"/>
              </a:rPr>
              <a:t>能力</a:t>
            </a:r>
            <a:r>
              <a:rPr lang="zh-CN" altLang="en-US" sz="3600" dirty="0">
                <a:solidFill>
                  <a:srgbClr val="FFFFFF"/>
                </a:solidFill>
                <a:latin typeface="Arial" charset="0"/>
                <a:ea typeface="ＭＳ Ｐゴシック" charset="0"/>
              </a:rPr>
              <a:t>／神</a:t>
            </a:r>
            <a:r>
              <a:rPr lang="zh-TW" altLang="en-US" sz="3600" dirty="0">
                <a:solidFill>
                  <a:srgbClr val="FFFFFF"/>
                </a:solidFill>
                <a:latin typeface="Arial" charset="0"/>
                <a:ea typeface="ＭＳ Ｐゴシック" charset="0"/>
              </a:rPr>
              <a:t>的</a:t>
            </a:r>
            <a:r>
              <a:rPr lang="zh-CN" altLang="en-US" sz="3600" dirty="0">
                <a:solidFill>
                  <a:srgbClr val="FFFFFF"/>
                </a:solidFill>
                <a:latin typeface="Arial" charset="0"/>
                <a:ea typeface="ＭＳ Ｐゴシック" charset="0"/>
              </a:rPr>
              <a:t>管理</a:t>
            </a:r>
            <a:endParaRPr lang="en-US" altLang="zh-CN" sz="3600" dirty="0">
              <a:solidFill>
                <a:srgbClr val="FFFFFF"/>
              </a:solidFill>
              <a:latin typeface="Arial" charset="0"/>
              <a:ea typeface="ＭＳ Ｐゴシック" charset="0"/>
            </a:endParaRPr>
          </a:p>
          <a:p>
            <a:pPr marL="0" indent="0">
              <a:spcBef>
                <a:spcPct val="30000"/>
              </a:spcBef>
              <a:buFontTx/>
              <a:buNone/>
              <a:defRPr/>
            </a:pPr>
            <a:r>
              <a:rPr lang="en-US" altLang="zh-TW" sz="3600" dirty="0">
                <a:solidFill>
                  <a:srgbClr val="FFFFFF"/>
                </a:solidFill>
                <a:latin typeface="Arial" charset="0"/>
                <a:ea typeface="ＭＳ Ｐゴシック" charset="0"/>
              </a:rPr>
              <a:t>		</a:t>
            </a:r>
            <a:r>
              <a:rPr lang="en-US" altLang="zh-TW" sz="3600" baseline="30000" dirty="0">
                <a:solidFill>
                  <a:srgbClr val="FFFFFF"/>
                </a:solidFill>
                <a:latin typeface="Arial" charset="0"/>
                <a:ea typeface="ＭＳ Ｐゴシック" charset="0"/>
              </a:rPr>
              <a:t>4 </a:t>
            </a:r>
            <a:r>
              <a:rPr lang="zh-CN" altLang="en-US" sz="3600" dirty="0">
                <a:solidFill>
                  <a:srgbClr val="FFFFFF"/>
                </a:solidFill>
                <a:latin typeface="Arial" charset="0"/>
                <a:ea typeface="ＭＳ Ｐゴシック" charset="0"/>
              </a:rPr>
              <a:t>神的怜悯／</a:t>
            </a:r>
            <a:r>
              <a:rPr lang="zh-TW" altLang="en-US" sz="3600" dirty="0">
                <a:solidFill>
                  <a:srgbClr val="FFFFFF"/>
                </a:solidFill>
                <a:latin typeface="Arial" charset="0"/>
                <a:ea typeface="ＭＳ Ｐゴシック" charset="0"/>
              </a:rPr>
              <a:t>人</a:t>
            </a:r>
            <a:r>
              <a:rPr lang="zh-CN" altLang="en-US" sz="3600" dirty="0">
                <a:solidFill>
                  <a:srgbClr val="FFFFFF"/>
                </a:solidFill>
                <a:latin typeface="Arial" charset="0"/>
                <a:ea typeface="ＭＳ Ｐゴシック" charset="0"/>
              </a:rPr>
              <a:t>的渺小</a:t>
            </a:r>
            <a:r>
              <a:rPr lang="zh-TW" altLang="en-US" sz="3600" dirty="0">
                <a:solidFill>
                  <a:srgbClr val="FFFFFF"/>
                </a:solidFill>
                <a:latin typeface="Arial" charset="0"/>
                <a:ea typeface="ＭＳ Ｐゴシック" charset="0"/>
              </a:rPr>
              <a:t/>
            </a:r>
            <a:br>
              <a:rPr lang="zh-TW" altLang="en-US" sz="3600" dirty="0">
                <a:solidFill>
                  <a:srgbClr val="FFFFFF"/>
                </a:solidFill>
                <a:latin typeface="Arial" charset="0"/>
                <a:ea typeface="ＭＳ Ｐゴシック" charset="0"/>
              </a:rPr>
            </a:br>
            <a:r>
              <a:rPr lang="en-US" altLang="zh-TW" sz="3600" dirty="0">
                <a:solidFill>
                  <a:srgbClr val="FFFFFF"/>
                </a:solidFill>
                <a:latin typeface="Arial" charset="0"/>
                <a:ea typeface="ＭＳ Ｐゴシック" charset="0"/>
              </a:rPr>
              <a:t>		</a:t>
            </a:r>
            <a:r>
              <a:rPr lang="en-US" altLang="zh-TW" sz="3600" baseline="30000" dirty="0">
                <a:solidFill>
                  <a:srgbClr val="FFFFFF"/>
                </a:solidFill>
                <a:latin typeface="Arial" charset="0"/>
                <a:ea typeface="ＭＳ Ｐゴシック" charset="0"/>
              </a:rPr>
              <a:t>5 </a:t>
            </a:r>
            <a:r>
              <a:rPr lang="zh-CN" altLang="en-US" sz="3600" dirty="0">
                <a:solidFill>
                  <a:srgbClr val="FFFFFF"/>
                </a:solidFill>
                <a:latin typeface="Arial" charset="0"/>
                <a:ea typeface="ＭＳ Ｐゴシック" charset="0"/>
              </a:rPr>
              <a:t>神的怜悯／</a:t>
            </a:r>
            <a:r>
              <a:rPr lang="zh-TW" altLang="en-US" sz="3600" dirty="0">
                <a:solidFill>
                  <a:srgbClr val="FFFFFF"/>
                </a:solidFill>
                <a:latin typeface="Arial" charset="0"/>
                <a:ea typeface="ＭＳ Ｐゴシック" charset="0"/>
              </a:rPr>
              <a:t>人</a:t>
            </a:r>
            <a:r>
              <a:rPr lang="zh-CN" altLang="en-US" sz="3600" dirty="0">
                <a:solidFill>
                  <a:srgbClr val="FFFFFF"/>
                </a:solidFill>
                <a:latin typeface="Arial" charset="0"/>
                <a:ea typeface="ＭＳ Ｐゴシック" charset="0"/>
              </a:rPr>
              <a:t>的尊贵</a:t>
            </a:r>
            <a:r>
              <a:rPr lang="zh-TW" altLang="en-US" sz="3600" dirty="0">
                <a:solidFill>
                  <a:srgbClr val="FFFFFF"/>
                </a:solidFill>
                <a:latin typeface="Arial" charset="0"/>
                <a:ea typeface="ＭＳ Ｐゴシック" charset="0"/>
              </a:rPr>
              <a:t/>
            </a:r>
            <a:br>
              <a:rPr lang="zh-TW" altLang="en-US" sz="3600" dirty="0">
                <a:solidFill>
                  <a:srgbClr val="FFFFFF"/>
                </a:solidFill>
                <a:latin typeface="Arial" charset="0"/>
                <a:ea typeface="ＭＳ Ｐゴシック" charset="0"/>
              </a:rPr>
            </a:br>
            <a:r>
              <a:rPr lang="en-US" altLang="zh-TW" sz="3600" dirty="0">
                <a:solidFill>
                  <a:srgbClr val="FFFFFF"/>
                </a:solidFill>
                <a:latin typeface="Arial" charset="0"/>
                <a:ea typeface="ＭＳ Ｐゴシック" charset="0"/>
              </a:rPr>
              <a:t>	</a:t>
            </a:r>
            <a:r>
              <a:rPr lang="zh-CN" sz="3600" baseline="30000" dirty="0">
                <a:solidFill>
                  <a:srgbClr val="FFFFFF"/>
                </a:solidFill>
                <a:latin typeface="Arial" charset="0"/>
                <a:ea typeface="ＭＳ Ｐゴシック" charset="0"/>
              </a:rPr>
              <a:t>6</a:t>
            </a:r>
            <a:r>
              <a:rPr lang="zh-CN" altLang="en-US" sz="3600" baseline="30000" dirty="0">
                <a:solidFill>
                  <a:srgbClr val="FFFFFF"/>
                </a:solidFill>
                <a:latin typeface="Arial" charset="0"/>
                <a:ea typeface="ＭＳ Ｐゴシック" charset="0"/>
              </a:rPr>
              <a:t>－</a:t>
            </a:r>
            <a:r>
              <a:rPr lang="zh-CN" sz="3600" baseline="30000" dirty="0">
                <a:solidFill>
                  <a:srgbClr val="FFFFFF"/>
                </a:solidFill>
                <a:latin typeface="Arial" charset="0"/>
                <a:ea typeface="ＭＳ Ｐゴシック" charset="0"/>
              </a:rPr>
              <a:t>8</a:t>
            </a:r>
            <a:r>
              <a:rPr lang="en-US" altLang="zh-TW" sz="3600" baseline="30000" dirty="0">
                <a:solidFill>
                  <a:srgbClr val="FFFFFF"/>
                </a:solidFill>
                <a:latin typeface="Arial" charset="0"/>
                <a:ea typeface="ＭＳ Ｐゴシック" charset="0"/>
              </a:rPr>
              <a:t> </a:t>
            </a:r>
            <a:r>
              <a:rPr lang="zh-CN" altLang="en-US" sz="3600" dirty="0">
                <a:solidFill>
                  <a:srgbClr val="FFFFFF"/>
                </a:solidFill>
                <a:latin typeface="Arial" charset="0"/>
                <a:ea typeface="ＭＳ Ｐゴシック" charset="0"/>
              </a:rPr>
              <a:t>神的差派／人</a:t>
            </a:r>
            <a:r>
              <a:rPr lang="zh-TW" altLang="en-US" sz="3600" dirty="0">
                <a:solidFill>
                  <a:srgbClr val="FFFFFF"/>
                </a:solidFill>
                <a:latin typeface="Arial" charset="0"/>
                <a:ea typeface="ＭＳ Ｐゴシック" charset="0"/>
              </a:rPr>
              <a:t>的</a:t>
            </a:r>
            <a:r>
              <a:rPr lang="zh-CN" altLang="en-US" sz="3600" dirty="0">
                <a:solidFill>
                  <a:srgbClr val="FFFFFF"/>
                </a:solidFill>
                <a:latin typeface="Arial" charset="0"/>
                <a:ea typeface="ＭＳ Ｐゴシック" charset="0"/>
              </a:rPr>
              <a:t>管理</a:t>
            </a:r>
            <a:endParaRPr lang="en-US" altLang="zh-CN" sz="3600" dirty="0">
              <a:solidFill>
                <a:srgbClr val="FFFFFF"/>
              </a:solidFill>
              <a:latin typeface="Arial" charset="0"/>
              <a:ea typeface="ＭＳ Ｐゴシック" charset="0"/>
            </a:endParaRPr>
          </a:p>
          <a:p>
            <a:pPr marL="0" indent="0">
              <a:spcBef>
                <a:spcPct val="30000"/>
              </a:spcBef>
              <a:buFontTx/>
              <a:buNone/>
              <a:defRPr/>
            </a:pPr>
            <a:r>
              <a:rPr lang="en-US" altLang="zh-TW" sz="3600" baseline="30000" dirty="0">
                <a:solidFill>
                  <a:srgbClr val="FFFFFF"/>
                </a:solidFill>
                <a:latin typeface="Arial" charset="0"/>
                <a:ea typeface="ＭＳ Ｐゴシック" charset="0"/>
              </a:rPr>
              <a:t>9 </a:t>
            </a:r>
            <a:r>
              <a:rPr lang="zh-CN" altLang="en-US" sz="3600" dirty="0">
                <a:solidFill>
                  <a:srgbClr val="FFFFFF"/>
                </a:solidFill>
                <a:latin typeface="Arial" charset="0"/>
                <a:ea typeface="ＭＳ Ｐゴシック" charset="0"/>
              </a:rPr>
              <a:t>祝福／呼召／赞美</a:t>
            </a:r>
            <a:endParaRPr lang="en-US" altLang="zh-CN" sz="3600" b="1" dirty="0">
              <a:solidFill>
                <a:srgbClr val="FFFFFF"/>
              </a:solidFill>
              <a:effectLst>
                <a:outerShdw blurRad="38100" dist="38100" dir="2700000" algn="tl">
                  <a:srgbClr val="000000"/>
                </a:outerShdw>
              </a:effectLst>
              <a:latin typeface="Arial" charset="0"/>
              <a:ea typeface="ＭＳ Ｐゴシック" charset="0"/>
              <a:cs typeface="宋体" charset="0"/>
            </a:endParaRPr>
          </a:p>
          <a:p>
            <a:pPr marL="0" indent="0">
              <a:defRPr/>
            </a:pPr>
            <a:endParaRPr lang="en-US" sz="280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0395694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762000"/>
            <a:ext cx="7772400" cy="3368146"/>
          </a:xfrm>
        </p:spPr>
        <p:txBody>
          <a:bodyPr>
            <a:normAutofit fontScale="90000"/>
          </a:bodyPr>
          <a:lstStyle/>
          <a:p>
            <a:pPr algn="l">
              <a:spcBef>
                <a:spcPct val="30000"/>
              </a:spcBef>
              <a:defRPr/>
            </a:pPr>
            <a:r>
              <a:rPr lang="zh-TW" altLang="en-US" dirty="0">
                <a:solidFill>
                  <a:srgbClr val="FFFFFF"/>
                </a:solidFill>
                <a:latin typeface="Arial" charset="0"/>
                <a:ea typeface="ＭＳ Ｐゴシック" charset="0"/>
              </a:rPr>
              <a:t>主的名在全地何其美</a:t>
            </a:r>
            <a:r>
              <a:rPr lang="zh-CN" altLang="en-US" dirty="0">
                <a:solidFill>
                  <a:srgbClr val="FFFFFF"/>
                </a:solidFill>
                <a:latin typeface="Arial" charset="0"/>
                <a:ea typeface="ＭＳ Ｐゴシック" charset="0"/>
              </a:rPr>
              <a:t>！</a:t>
            </a:r>
            <a:r>
              <a:rPr lang="en-US" altLang="zh-TW" sz="3600" b="1" dirty="0">
                <a:solidFill>
                  <a:srgbClr val="FFFFFF"/>
                </a:solidFill>
                <a:latin typeface="Arial" charset="0"/>
                <a:ea typeface="ＭＳ Ｐゴシック" charset="0"/>
                <a:cs typeface="宋体" charset="0"/>
              </a:rPr>
              <a:t/>
            </a:r>
            <a:br>
              <a:rPr lang="en-US" altLang="zh-TW" sz="3600" b="1" dirty="0">
                <a:solidFill>
                  <a:srgbClr val="FFFFFF"/>
                </a:solidFill>
                <a:latin typeface="Arial" charset="0"/>
                <a:ea typeface="ＭＳ Ｐゴシック" charset="0"/>
                <a:cs typeface="宋体" charset="0"/>
              </a:rPr>
            </a:br>
            <a:r>
              <a:rPr lang="en-US" altLang="zh-CN" sz="3600" b="1" dirty="0" smtClean="0">
                <a:solidFill>
                  <a:srgbClr val="FFFFFF"/>
                </a:solidFill>
                <a:latin typeface="Arial" charset="0"/>
                <a:ea typeface="ＭＳ Ｐゴシック" charset="0"/>
                <a:cs typeface="宋体" charset="0"/>
              </a:rPr>
              <a:t>a.</a:t>
            </a:r>
            <a:r>
              <a:rPr lang="zh-TW" altLang="en-US" sz="3600" dirty="0" smtClean="0">
                <a:solidFill>
                  <a:srgbClr val="FFFFFF"/>
                </a:solidFill>
                <a:latin typeface="Arial" charset="0"/>
                <a:ea typeface="ＭＳ Ｐゴシック" charset="0"/>
              </a:rPr>
              <a:t>主的名何</a:t>
            </a:r>
            <a:r>
              <a:rPr lang="zh-TW" altLang="en-US" sz="3600" dirty="0">
                <a:solidFill>
                  <a:srgbClr val="FFFFFF"/>
                </a:solidFill>
                <a:latin typeface="Arial" charset="0"/>
                <a:ea typeface="ＭＳ Ｐゴシック" charset="0"/>
              </a:rPr>
              <a:t>其</a:t>
            </a:r>
            <a:r>
              <a:rPr lang="zh-TW" altLang="en-US" sz="3600" dirty="0" smtClean="0">
                <a:solidFill>
                  <a:srgbClr val="FFFFFF"/>
                </a:solidFill>
                <a:latin typeface="Arial" charset="0"/>
                <a:ea typeface="ＭＳ Ｐゴシック" charset="0"/>
              </a:rPr>
              <a:t>美</a:t>
            </a:r>
            <a:r>
              <a:rPr lang="en-US" altLang="zh-TW" sz="3600" dirty="0" smtClean="0">
                <a:solidFill>
                  <a:srgbClr val="FFFFFF"/>
                </a:solidFill>
                <a:latin typeface="Arial" charset="0"/>
                <a:ea typeface="ＭＳ Ｐゴシック" charset="0"/>
              </a:rPr>
              <a:t/>
            </a:r>
            <a:br>
              <a:rPr lang="en-US" altLang="zh-TW" sz="3600" dirty="0" smtClean="0">
                <a:solidFill>
                  <a:srgbClr val="FFFFFF"/>
                </a:solidFill>
                <a:latin typeface="Arial" charset="0"/>
                <a:ea typeface="ＭＳ Ｐゴシック" charset="0"/>
              </a:rPr>
            </a:br>
            <a:r>
              <a:rPr lang="en-US" altLang="zh-CN" sz="3600" dirty="0" smtClean="0">
                <a:solidFill>
                  <a:srgbClr val="FFFFFF"/>
                </a:solidFill>
                <a:latin typeface="Arial" charset="0"/>
                <a:ea typeface="ＭＳ Ｐゴシック" charset="0"/>
              </a:rPr>
              <a:t>b.</a:t>
            </a:r>
            <a:r>
              <a:rPr lang="zh-CN" altLang="en-US" sz="3600" dirty="0" smtClean="0">
                <a:solidFill>
                  <a:srgbClr val="FFFFFF"/>
                </a:solidFill>
                <a:latin typeface="Arial" charset="0"/>
                <a:ea typeface="ＭＳ Ｐゴシック" charset="0"/>
              </a:rPr>
              <a:t>神的</a:t>
            </a:r>
            <a:r>
              <a:rPr lang="zh-TW" altLang="en-US" sz="3600" dirty="0">
                <a:solidFill>
                  <a:srgbClr val="FFFFFF"/>
                </a:solidFill>
                <a:latin typeface="Arial" charset="0"/>
                <a:ea typeface="ＭＳ Ｐゴシック" charset="0"/>
              </a:rPr>
              <a:t>能力</a:t>
            </a:r>
            <a:r>
              <a:rPr lang="zh-CN" altLang="en-US" sz="3600" dirty="0">
                <a:solidFill>
                  <a:srgbClr val="FFFFFF"/>
                </a:solidFill>
                <a:latin typeface="Arial" charset="0"/>
                <a:ea typeface="ＭＳ Ｐゴシック" charset="0"/>
              </a:rPr>
              <a:t>／神</a:t>
            </a:r>
            <a:r>
              <a:rPr lang="zh-TW" altLang="en-US" sz="3600" dirty="0">
                <a:solidFill>
                  <a:srgbClr val="FFFFFF"/>
                </a:solidFill>
                <a:latin typeface="Arial" charset="0"/>
                <a:ea typeface="ＭＳ Ｐゴシック" charset="0"/>
              </a:rPr>
              <a:t>的</a:t>
            </a:r>
            <a:r>
              <a:rPr lang="zh-CN" altLang="en-US" sz="3600" dirty="0" smtClean="0">
                <a:solidFill>
                  <a:srgbClr val="FFFFFF"/>
                </a:solidFill>
                <a:latin typeface="Arial" charset="0"/>
                <a:ea typeface="ＭＳ Ｐゴシック" charset="0"/>
              </a:rPr>
              <a:t>管理</a:t>
            </a:r>
            <a:r>
              <a:rPr lang="en-US" altLang="zh-CN" sz="3600" dirty="0" smtClean="0">
                <a:solidFill>
                  <a:srgbClr val="FFFFFF"/>
                </a:solidFill>
                <a:latin typeface="Arial" charset="0"/>
                <a:ea typeface="ＭＳ Ｐゴシック" charset="0"/>
              </a:rPr>
              <a:t> A</a:t>
            </a:r>
            <a:br>
              <a:rPr lang="en-US" altLang="zh-CN" sz="3600" dirty="0" smtClean="0">
                <a:solidFill>
                  <a:srgbClr val="FFFFFF"/>
                </a:solidFill>
                <a:latin typeface="Arial" charset="0"/>
                <a:ea typeface="ＭＳ Ｐゴシック" charset="0"/>
              </a:rPr>
            </a:br>
            <a:r>
              <a:rPr lang="en-US" altLang="zh-CN" sz="3600" dirty="0" smtClean="0">
                <a:solidFill>
                  <a:srgbClr val="FFFFFF"/>
                </a:solidFill>
                <a:latin typeface="Arial" charset="0"/>
                <a:ea typeface="ＭＳ Ｐゴシック" charset="0"/>
              </a:rPr>
              <a:t>c.</a:t>
            </a:r>
            <a:r>
              <a:rPr lang="zh-CN" altLang="en-US" sz="3600" dirty="0">
                <a:solidFill>
                  <a:srgbClr val="FFFFFF"/>
                </a:solidFill>
                <a:latin typeface="Arial" charset="0"/>
                <a:ea typeface="ＭＳ Ｐゴシック" charset="0"/>
              </a:rPr>
              <a:t>神的怜悯／</a:t>
            </a:r>
            <a:r>
              <a:rPr lang="zh-TW" altLang="en-US" sz="3600" dirty="0">
                <a:solidFill>
                  <a:srgbClr val="FFFFFF"/>
                </a:solidFill>
                <a:latin typeface="Arial" charset="0"/>
                <a:ea typeface="ＭＳ Ｐゴシック" charset="0"/>
              </a:rPr>
              <a:t>人</a:t>
            </a:r>
            <a:r>
              <a:rPr lang="zh-CN" altLang="en-US" sz="3600" dirty="0">
                <a:solidFill>
                  <a:srgbClr val="FFFFFF"/>
                </a:solidFill>
                <a:latin typeface="Arial" charset="0"/>
                <a:ea typeface="ＭＳ Ｐゴシック" charset="0"/>
              </a:rPr>
              <a:t>的渺</a:t>
            </a:r>
            <a:r>
              <a:rPr lang="zh-CN" altLang="en-US" sz="3600" dirty="0" smtClean="0">
                <a:solidFill>
                  <a:srgbClr val="FFFFFF"/>
                </a:solidFill>
                <a:latin typeface="Arial" charset="0"/>
                <a:ea typeface="ＭＳ Ｐゴシック" charset="0"/>
              </a:rPr>
              <a:t>小</a:t>
            </a:r>
            <a:r>
              <a:rPr lang="en-US" altLang="zh-TW" sz="3600" dirty="0" smtClean="0">
                <a:solidFill>
                  <a:srgbClr val="FFFFFF"/>
                </a:solidFill>
                <a:latin typeface="Arial" charset="0"/>
                <a:ea typeface="ＭＳ Ｐゴシック" charset="0"/>
              </a:rPr>
              <a:t> B1</a:t>
            </a:r>
            <a:br>
              <a:rPr lang="en-US" altLang="zh-TW" sz="3600" dirty="0" smtClean="0">
                <a:solidFill>
                  <a:srgbClr val="FFFFFF"/>
                </a:solidFill>
                <a:latin typeface="Arial" charset="0"/>
                <a:ea typeface="ＭＳ Ｐゴシック" charset="0"/>
              </a:rPr>
            </a:br>
            <a:r>
              <a:rPr lang="en-US" altLang="zh-CN" sz="3600" dirty="0" smtClean="0">
                <a:solidFill>
                  <a:srgbClr val="FFFFFF"/>
                </a:solidFill>
                <a:latin typeface="Arial" charset="0"/>
                <a:ea typeface="ＭＳ Ｐゴシック" charset="0"/>
              </a:rPr>
              <a:t>c.</a:t>
            </a:r>
            <a:r>
              <a:rPr lang="zh-CN" altLang="en-US" sz="3600" dirty="0">
                <a:solidFill>
                  <a:srgbClr val="FFFFFF"/>
                </a:solidFill>
                <a:latin typeface="Arial" charset="0"/>
                <a:ea typeface="ＭＳ Ｐゴシック" charset="0"/>
              </a:rPr>
              <a:t>神的怜悯／</a:t>
            </a:r>
            <a:r>
              <a:rPr lang="zh-TW" altLang="en-US" sz="3600" dirty="0" smtClean="0">
                <a:solidFill>
                  <a:srgbClr val="FFFFFF"/>
                </a:solidFill>
                <a:latin typeface="Arial" charset="0"/>
                <a:ea typeface="ＭＳ Ｐゴシック" charset="0"/>
              </a:rPr>
              <a:t>人</a:t>
            </a:r>
            <a:r>
              <a:rPr lang="zh-CN" altLang="en-US" sz="3600" dirty="0" smtClean="0">
                <a:solidFill>
                  <a:srgbClr val="FFFFFF"/>
                </a:solidFill>
                <a:latin typeface="Arial" charset="0"/>
                <a:ea typeface="ＭＳ Ｐゴシック" charset="0"/>
              </a:rPr>
              <a:t>的尊贵</a:t>
            </a:r>
            <a:r>
              <a:rPr lang="en-US" altLang="zh-CN" sz="3600" dirty="0" smtClean="0">
                <a:solidFill>
                  <a:srgbClr val="FFFFFF"/>
                </a:solidFill>
                <a:latin typeface="Arial" charset="0"/>
                <a:ea typeface="ＭＳ Ｐゴシック" charset="0"/>
              </a:rPr>
              <a:t> B2</a:t>
            </a:r>
            <a:r>
              <a:rPr lang="zh-TW" altLang="en-US" sz="3600" dirty="0">
                <a:solidFill>
                  <a:srgbClr val="FFFFFF"/>
                </a:solidFill>
                <a:latin typeface="Arial" charset="0"/>
                <a:ea typeface="ＭＳ Ｐゴシック" charset="0"/>
              </a:rPr>
              <a:t/>
            </a:r>
            <a:br>
              <a:rPr lang="zh-TW" altLang="en-US" sz="3600" dirty="0">
                <a:solidFill>
                  <a:srgbClr val="FFFFFF"/>
                </a:solidFill>
                <a:latin typeface="Arial" charset="0"/>
                <a:ea typeface="ＭＳ Ｐゴシック" charset="0"/>
              </a:rPr>
            </a:br>
            <a:r>
              <a:rPr lang="en-US" altLang="zh-CN" sz="3600" dirty="0" smtClean="0">
                <a:solidFill>
                  <a:srgbClr val="FFFFFF"/>
                </a:solidFill>
                <a:latin typeface="Arial" charset="0"/>
                <a:ea typeface="ＭＳ Ｐゴシック" charset="0"/>
              </a:rPr>
              <a:t>b.</a:t>
            </a:r>
            <a:r>
              <a:rPr lang="zh-CN" altLang="en-US" sz="3600" dirty="0">
                <a:solidFill>
                  <a:srgbClr val="FFFFFF"/>
                </a:solidFill>
                <a:latin typeface="Arial" charset="0"/>
                <a:ea typeface="ＭＳ Ｐゴシック" charset="0"/>
              </a:rPr>
              <a:t>神的差派／人</a:t>
            </a:r>
            <a:r>
              <a:rPr lang="zh-TW" altLang="en-US" sz="3600" dirty="0">
                <a:solidFill>
                  <a:srgbClr val="FFFFFF"/>
                </a:solidFill>
                <a:latin typeface="Arial" charset="0"/>
                <a:ea typeface="ＭＳ Ｐゴシック" charset="0"/>
              </a:rPr>
              <a:t>的</a:t>
            </a:r>
            <a:r>
              <a:rPr lang="zh-CN" altLang="en-US" sz="3600" dirty="0" smtClean="0">
                <a:solidFill>
                  <a:srgbClr val="FFFFFF"/>
                </a:solidFill>
                <a:latin typeface="Arial" charset="0"/>
                <a:ea typeface="ＭＳ Ｐゴシック" charset="0"/>
              </a:rPr>
              <a:t>管理</a:t>
            </a:r>
            <a:r>
              <a:rPr lang="en-US" altLang="zh-CN" sz="3600" dirty="0" smtClean="0">
                <a:solidFill>
                  <a:srgbClr val="FFFFFF"/>
                </a:solidFill>
                <a:latin typeface="Arial" charset="0"/>
                <a:ea typeface="ＭＳ Ｐゴシック" charset="0"/>
              </a:rPr>
              <a:t> C</a:t>
            </a:r>
            <a:br>
              <a:rPr lang="en-US" altLang="zh-CN" sz="3600" dirty="0" smtClean="0">
                <a:solidFill>
                  <a:srgbClr val="FFFFFF"/>
                </a:solidFill>
                <a:latin typeface="Arial" charset="0"/>
                <a:ea typeface="ＭＳ Ｐゴシック" charset="0"/>
              </a:rPr>
            </a:br>
            <a:r>
              <a:rPr lang="en-US" altLang="zh-CN" sz="3600" dirty="0" smtClean="0">
                <a:solidFill>
                  <a:srgbClr val="FFFFFF"/>
                </a:solidFill>
                <a:latin typeface="Arial" charset="0"/>
                <a:ea typeface="ＭＳ Ｐゴシック" charset="0"/>
              </a:rPr>
              <a:t>a.</a:t>
            </a:r>
            <a:r>
              <a:rPr lang="zh-TW" altLang="en-US" sz="3600" dirty="0" smtClean="0">
                <a:solidFill>
                  <a:srgbClr val="FFFFFF"/>
                </a:solidFill>
                <a:latin typeface="Arial" charset="0"/>
                <a:ea typeface="ＭＳ Ｐゴシック" charset="0"/>
              </a:rPr>
              <a:t>主的</a:t>
            </a:r>
            <a:r>
              <a:rPr lang="zh-TW" altLang="en-US" sz="3600" dirty="0">
                <a:solidFill>
                  <a:srgbClr val="FFFFFF"/>
                </a:solidFill>
                <a:latin typeface="Arial" charset="0"/>
                <a:ea typeface="ＭＳ Ｐゴシック" charset="0"/>
              </a:rPr>
              <a:t>名何其美</a:t>
            </a:r>
            <a:endParaRPr lang="en-US" altLang="zh-CN" sz="3600" b="1" dirty="0">
              <a:solidFill>
                <a:srgbClr val="FFFFFF"/>
              </a:solidFill>
              <a:effectLst>
                <a:outerShdw blurRad="38100" dist="38100" dir="2700000" algn="tl">
                  <a:srgbClr val="000000"/>
                </a:outerShdw>
              </a:effectLst>
              <a:latin typeface="Arial" charset="0"/>
              <a:ea typeface="ＭＳ Ｐゴシック" charset="0"/>
              <a:cs typeface="宋体" charset="0"/>
            </a:endParaRPr>
          </a:p>
        </p:txBody>
      </p:sp>
    </p:spTree>
    <p:extLst>
      <p:ext uri="{BB962C8B-B14F-4D97-AF65-F5344CB8AC3E}">
        <p14:creationId xmlns:p14="http://schemas.microsoft.com/office/powerpoint/2010/main" val="7557611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119063" y="1340115"/>
            <a:ext cx="8685212" cy="4242593"/>
          </a:xfrm>
        </p:spPr>
        <p:txBody>
          <a:bodyPr/>
          <a:lstStyle/>
          <a:p>
            <a:pPr eaLnBrk="1">
              <a:defRPr/>
            </a:pPr>
            <a:endParaRPr lang="en-US" altLang="zh-CN" sz="1700" dirty="0">
              <a:solidFill>
                <a:srgbClr val="FFFFFF"/>
              </a:solidFill>
              <a:latin typeface="Helvetica Light" charset="0"/>
              <a:ea typeface="宋体" charset="0"/>
              <a:cs typeface="宋体" charset="0"/>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04088FC5-35A4-F948-873A-5E66256D1A29}" type="slidenum">
              <a:rPr lang="en-US" altLang="zh-CN" sz="1300">
                <a:solidFill>
                  <a:srgbClr val="FFFFFF"/>
                </a:solidFill>
                <a:cs typeface="Helvetica Light" charset="0"/>
              </a:rPr>
              <a:pPr>
                <a:defRPr/>
              </a:pPr>
              <a:t>13</a:t>
            </a:fld>
            <a:endParaRPr lang="zh-CN">
              <a:solidFill>
                <a:srgbClr val="FFFFFF"/>
              </a:solidFill>
              <a:cs typeface="Helvetica Light" charset="0"/>
            </a:endParaRPr>
          </a:p>
        </p:txBody>
      </p:sp>
      <p:pic>
        <p:nvPicPr>
          <p:cNvPr id="24580" name="Picture 1" descr="solar-system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16000"/>
            <a:ext cx="6985000" cy="455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1380769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2268" y="-229781"/>
            <a:ext cx="3302000" cy="345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35911623324_fb02dc2756_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04066"/>
            <a:ext cx="9144000" cy="1828800"/>
          </a:xfrm>
          <a:prstGeom prst="rect">
            <a:avLst/>
          </a:prstGeom>
        </p:spPr>
      </p:pic>
      <p:sp>
        <p:nvSpPr>
          <p:cNvPr id="4" name="Text Placeholder 4"/>
          <p:cNvSpPr txBox="1">
            <a:spLocks/>
          </p:cNvSpPr>
          <p:nvPr/>
        </p:nvSpPr>
        <p:spPr>
          <a:xfrm>
            <a:off x="0" y="338666"/>
            <a:ext cx="4097867" cy="2353733"/>
          </a:xfrm>
          <a:prstGeom prst="rect">
            <a:avLst/>
          </a:prstGeom>
        </p:spPr>
        <p:txBody>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00000"/>
              </a:lnSpc>
              <a:spcBef>
                <a:spcPts val="0"/>
              </a:spcBef>
            </a:pPr>
            <a:r>
              <a:rPr lang="zh-TW" altLang="en-US" sz="2400" dirty="0" smtClean="0">
                <a:latin typeface="华文楷体"/>
                <a:ea typeface="华文楷体"/>
                <a:cs typeface="华文楷体"/>
              </a:rPr>
              <a:t>约珥书</a:t>
            </a:r>
            <a:r>
              <a:rPr lang="en-US" altLang="zh-TW" sz="2400" dirty="0" smtClean="0">
                <a:latin typeface="华文楷体"/>
                <a:ea typeface="华文楷体"/>
                <a:cs typeface="华文楷体"/>
              </a:rPr>
              <a:t>2:31</a:t>
            </a:r>
            <a:r>
              <a:rPr lang="zh-TW" altLang="en-US" sz="2400" dirty="0" smtClean="0">
                <a:latin typeface="华文楷体"/>
                <a:ea typeface="华文楷体"/>
                <a:cs typeface="华文楷体"/>
              </a:rPr>
              <a:t>日头要变为黑暗，月亮要变为血，这都在耶和华大而可畏的日子未到以前。</a:t>
            </a:r>
            <a:r>
              <a:rPr lang="en-US" altLang="zh-TW" sz="2400" dirty="0" smtClean="0">
                <a:latin typeface="华文楷体"/>
                <a:ea typeface="华文楷体"/>
                <a:cs typeface="华文楷体"/>
              </a:rPr>
              <a:t>32</a:t>
            </a:r>
            <a:r>
              <a:rPr lang="zh-TW" altLang="en-US" sz="2400" dirty="0" smtClean="0">
                <a:latin typeface="华文楷体"/>
                <a:ea typeface="华文楷体"/>
                <a:cs typeface="华文楷体"/>
              </a:rPr>
              <a:t>到那时候，凡求告耶和华名的，就必得救。</a:t>
            </a:r>
            <a:endParaRPr lang="en-US" altLang="zh-TW" sz="2400" dirty="0" smtClean="0">
              <a:latin typeface="华文楷体"/>
              <a:ea typeface="华文楷体"/>
              <a:cs typeface="华文楷体"/>
            </a:endParaRPr>
          </a:p>
          <a:p>
            <a:pPr algn="just">
              <a:lnSpc>
                <a:spcPct val="100000"/>
              </a:lnSpc>
              <a:spcBef>
                <a:spcPts val="0"/>
              </a:spcBef>
            </a:pPr>
            <a:r>
              <a:rPr lang="zh-CN" altLang="en-US" sz="2400" dirty="0">
                <a:latin typeface="华文楷体"/>
                <a:cs typeface="华文楷体"/>
              </a:rPr>
              <a:t>马可</a:t>
            </a:r>
            <a:r>
              <a:rPr lang="en-US" altLang="zh-CN" sz="2400" dirty="0">
                <a:latin typeface="华文楷体"/>
                <a:cs typeface="华文楷体"/>
              </a:rPr>
              <a:t>1:15</a:t>
            </a:r>
            <a:r>
              <a:rPr lang="zh-CN" altLang="en-US" sz="2400" dirty="0" smtClean="0">
                <a:latin typeface="华文楷体"/>
                <a:ea typeface="华文楷体"/>
                <a:cs typeface="华文楷体"/>
              </a:rPr>
              <a:t>：神的国近了！当悔改，信福音！</a:t>
            </a:r>
            <a:endParaRPr lang="en-US" sz="2400" dirty="0">
              <a:latin typeface="华文楷体"/>
              <a:ea typeface="华文楷体"/>
              <a:cs typeface="华文楷体"/>
            </a:endParaRPr>
          </a:p>
        </p:txBody>
      </p:sp>
    </p:spTree>
    <p:extLst>
      <p:ext uri="{BB962C8B-B14F-4D97-AF65-F5344CB8AC3E}">
        <p14:creationId xmlns:p14="http://schemas.microsoft.com/office/powerpoint/2010/main" val="292868323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733" y="507999"/>
            <a:ext cx="6214534" cy="4832093"/>
          </a:xfrm>
          <a:prstGeom prst="rect">
            <a:avLst/>
          </a:prstGeom>
        </p:spPr>
        <p:txBody>
          <a:bodyPr wrap="square">
            <a:spAutoFit/>
          </a:bodyPr>
          <a:lstStyle/>
          <a:p>
            <a:r>
              <a:rPr lang="zh-TW" altLang="en-US" sz="2800" dirty="0" smtClean="0">
                <a:latin typeface="黑体"/>
                <a:ea typeface="黑体"/>
                <a:cs typeface="黑体"/>
              </a:rPr>
              <a:t>希伯来书</a:t>
            </a:r>
            <a:r>
              <a:rPr lang="en-US" altLang="zh-CN" sz="2800" dirty="0" smtClean="0">
                <a:latin typeface="黑体"/>
                <a:ea typeface="黑体"/>
                <a:cs typeface="黑体"/>
              </a:rPr>
              <a:t>2</a:t>
            </a:r>
            <a:r>
              <a:rPr lang="en-US" altLang="zh-CN" sz="2800" dirty="0" smtClean="0">
                <a:latin typeface="黑体"/>
                <a:ea typeface="黑体"/>
                <a:cs typeface="黑体"/>
              </a:rPr>
              <a:t>:</a:t>
            </a:r>
            <a:r>
              <a:rPr lang="en-US" altLang="zh-TW" sz="2800" dirty="0" smtClean="0">
                <a:latin typeface="黑体"/>
                <a:ea typeface="黑体"/>
                <a:cs typeface="黑体"/>
              </a:rPr>
              <a:t>9 </a:t>
            </a:r>
            <a:r>
              <a:rPr lang="zh-TW" altLang="en-US" sz="2800" dirty="0">
                <a:latin typeface="黑体"/>
                <a:ea typeface="黑体"/>
                <a:cs typeface="黑体"/>
              </a:rPr>
              <a:t>唯独见那成为比天使小</a:t>
            </a:r>
            <a:r>
              <a:rPr lang="zh-TW" altLang="en-US" sz="2800" dirty="0" smtClean="0">
                <a:latin typeface="黑体"/>
                <a:ea typeface="黑体"/>
                <a:cs typeface="黑体"/>
              </a:rPr>
              <a:t>一点的耶稣，</a:t>
            </a:r>
            <a:r>
              <a:rPr lang="zh-TW" altLang="en-US" sz="2800" dirty="0">
                <a:latin typeface="黑体"/>
                <a:ea typeface="黑体"/>
                <a:cs typeface="黑体"/>
              </a:rPr>
              <a:t>因为</a:t>
            </a:r>
            <a:r>
              <a:rPr lang="zh-TW" altLang="en-US" sz="2800" dirty="0">
                <a:solidFill>
                  <a:srgbClr val="FF0000"/>
                </a:solidFill>
                <a:latin typeface="黑体"/>
                <a:ea typeface="黑体"/>
                <a:cs typeface="黑体"/>
              </a:rPr>
              <a:t>受死的苦</a:t>
            </a:r>
            <a:r>
              <a:rPr lang="zh-TW" altLang="en-US" sz="2800" dirty="0">
                <a:latin typeface="黑体"/>
                <a:ea typeface="黑体"/>
                <a:cs typeface="黑体"/>
              </a:rPr>
              <a:t>，就得了</a:t>
            </a:r>
            <a:r>
              <a:rPr lang="zh-TW" altLang="en-US" sz="2800" dirty="0">
                <a:solidFill>
                  <a:srgbClr val="FFFF00"/>
                </a:solidFill>
                <a:latin typeface="黑体"/>
                <a:ea typeface="黑体"/>
                <a:cs typeface="黑体"/>
              </a:rPr>
              <a:t>尊贵、荣耀为冠冕</a:t>
            </a:r>
            <a:r>
              <a:rPr lang="zh-TW" altLang="en-US" sz="2800" dirty="0">
                <a:latin typeface="黑体"/>
                <a:ea typeface="黑体"/>
                <a:cs typeface="黑体"/>
              </a:rPr>
              <a:t>，叫他因着神的恩为人人尝了死味</a:t>
            </a:r>
            <a:r>
              <a:rPr lang="zh-TW" altLang="en-US" sz="2800" dirty="0" smtClean="0">
                <a:latin typeface="黑体"/>
                <a:ea typeface="黑体"/>
                <a:cs typeface="黑体"/>
              </a:rPr>
              <a:t>。</a:t>
            </a:r>
            <a:endParaRPr lang="en-US" altLang="zh-TW" sz="2800" dirty="0" smtClean="0">
              <a:latin typeface="黑体"/>
              <a:ea typeface="黑体"/>
              <a:cs typeface="黑体"/>
            </a:endParaRPr>
          </a:p>
          <a:p>
            <a:r>
              <a:rPr lang="zh-CN" altLang="en-US" sz="2800" dirty="0" smtClean="0">
                <a:latin typeface="黑体"/>
                <a:ea typeface="黑体"/>
                <a:cs typeface="黑体"/>
              </a:rPr>
              <a:t>谦卑：</a:t>
            </a:r>
            <a:endParaRPr lang="en-US" altLang="zh-CN" sz="2800" dirty="0" smtClean="0">
              <a:latin typeface="黑体"/>
              <a:ea typeface="黑体"/>
              <a:cs typeface="黑体"/>
            </a:endParaRPr>
          </a:p>
          <a:p>
            <a:pPr marL="457200" indent="-457200">
              <a:buFont typeface="Wingdings" charset="2"/>
              <a:buChar char="ü"/>
            </a:pPr>
            <a:r>
              <a:rPr lang="zh-TW" altLang="en-US" sz="2800" dirty="0" smtClean="0">
                <a:latin typeface="黑体"/>
                <a:ea typeface="黑体"/>
                <a:cs typeface="黑体"/>
              </a:rPr>
              <a:t>成为比</a:t>
            </a:r>
            <a:r>
              <a:rPr lang="zh-TW" altLang="en-US" sz="2800" dirty="0">
                <a:latin typeface="黑体"/>
                <a:ea typeface="黑体"/>
                <a:cs typeface="黑体"/>
              </a:rPr>
              <a:t>天使小</a:t>
            </a:r>
            <a:r>
              <a:rPr lang="zh-TW" altLang="en-US" sz="2800" dirty="0" smtClean="0">
                <a:latin typeface="黑体"/>
                <a:ea typeface="黑体"/>
                <a:cs typeface="黑体"/>
              </a:rPr>
              <a:t>一点的</a:t>
            </a:r>
            <a:r>
              <a:rPr lang="zh-CN" altLang="en-US" sz="2800" dirty="0" smtClean="0">
                <a:latin typeface="黑体"/>
                <a:ea typeface="黑体"/>
                <a:cs typeface="黑体"/>
              </a:rPr>
              <a:t>人的样式</a:t>
            </a:r>
            <a:endParaRPr lang="en-US" altLang="zh-CN" sz="2800" dirty="0" smtClean="0">
              <a:latin typeface="黑体"/>
              <a:ea typeface="黑体"/>
              <a:cs typeface="黑体"/>
            </a:endParaRPr>
          </a:p>
          <a:p>
            <a:pPr marL="457200" indent="-457200">
              <a:buFont typeface="Wingdings" charset="2"/>
              <a:buChar char="ü"/>
            </a:pPr>
            <a:r>
              <a:rPr lang="zh-CN" altLang="en-US" sz="2800" dirty="0" smtClean="0">
                <a:latin typeface="黑体"/>
                <a:ea typeface="黑体"/>
                <a:cs typeface="黑体"/>
              </a:rPr>
              <a:t>受死的苦</a:t>
            </a:r>
            <a:endParaRPr lang="en-US" altLang="zh-CN" sz="2800" dirty="0" smtClean="0">
              <a:latin typeface="黑体"/>
              <a:ea typeface="黑体"/>
              <a:cs typeface="黑体"/>
            </a:endParaRPr>
          </a:p>
          <a:p>
            <a:pPr marL="914400" lvl="1" indent="-457200">
              <a:buFont typeface="Wingdings" charset="2"/>
              <a:buChar char="§"/>
            </a:pPr>
            <a:r>
              <a:rPr lang="zh-CN" altLang="en-US" sz="2800" dirty="0" smtClean="0">
                <a:latin typeface="黑体"/>
                <a:ea typeface="黑体"/>
                <a:cs typeface="黑体"/>
              </a:rPr>
              <a:t>对神－顺服</a:t>
            </a:r>
            <a:endParaRPr lang="en-US" altLang="zh-CN" sz="2800" dirty="0" smtClean="0">
              <a:latin typeface="黑体"/>
              <a:ea typeface="黑体"/>
              <a:cs typeface="黑体"/>
            </a:endParaRPr>
          </a:p>
          <a:p>
            <a:pPr marL="914400" lvl="1" indent="-457200">
              <a:buFont typeface="Wingdings" charset="2"/>
              <a:buChar char="§"/>
            </a:pPr>
            <a:r>
              <a:rPr lang="zh-CN" altLang="en-US" sz="2800" dirty="0" smtClean="0">
                <a:latin typeface="黑体"/>
                <a:ea typeface="黑体"/>
                <a:cs typeface="黑体"/>
              </a:rPr>
              <a:t>对人－搭救</a:t>
            </a:r>
            <a:endParaRPr lang="en-US" altLang="zh-CN" sz="2800" dirty="0" smtClean="0">
              <a:latin typeface="黑体"/>
              <a:ea typeface="黑体"/>
              <a:cs typeface="黑体"/>
            </a:endParaRPr>
          </a:p>
          <a:p>
            <a:pPr marL="914400" lvl="1" indent="-457200">
              <a:buFont typeface="Wingdings" charset="2"/>
              <a:buChar char="§"/>
            </a:pPr>
            <a:r>
              <a:rPr lang="zh-CN" altLang="en-US" sz="2800" dirty="0" smtClean="0">
                <a:latin typeface="黑体"/>
                <a:ea typeface="黑体"/>
                <a:cs typeface="黑体"/>
              </a:rPr>
              <a:t>对鬼－败坏（掌死权的）</a:t>
            </a:r>
            <a:endParaRPr lang="en-US" altLang="zh-CN" sz="2800" dirty="0" smtClean="0">
              <a:latin typeface="黑体"/>
              <a:ea typeface="黑体"/>
              <a:cs typeface="黑体"/>
            </a:endParaRPr>
          </a:p>
          <a:p>
            <a:pPr marL="457200" indent="-457200">
              <a:buFont typeface="Wingdings" charset="2"/>
              <a:buChar char="ü"/>
            </a:pPr>
            <a:r>
              <a:rPr lang="zh-CN" altLang="en-US" sz="2800" dirty="0" smtClean="0">
                <a:latin typeface="黑体"/>
                <a:ea typeface="黑体"/>
                <a:cs typeface="黑体"/>
              </a:rPr>
              <a:t>领受冠冕</a:t>
            </a:r>
            <a:endParaRPr lang="en-US" altLang="zh-TW" sz="2800" dirty="0">
              <a:latin typeface="黑体"/>
              <a:ea typeface="黑体"/>
              <a:cs typeface="黑体"/>
            </a:endParaRPr>
          </a:p>
        </p:txBody>
      </p:sp>
    </p:spTree>
    <p:extLst>
      <p:ext uri="{BB962C8B-B14F-4D97-AF65-F5344CB8AC3E}">
        <p14:creationId xmlns:p14="http://schemas.microsoft.com/office/powerpoint/2010/main" val="1042920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0399" y="355599"/>
            <a:ext cx="6908801" cy="4524316"/>
          </a:xfrm>
          <a:prstGeom prst="rect">
            <a:avLst/>
          </a:prstGeom>
        </p:spPr>
        <p:txBody>
          <a:bodyPr wrap="square">
            <a:spAutoFit/>
          </a:bodyPr>
          <a:lstStyle/>
          <a:p>
            <a:pPr marL="457200" indent="-457200">
              <a:buFont typeface="Arial"/>
              <a:buChar char="•"/>
            </a:pPr>
            <a:r>
              <a:rPr lang="zh-CN" altLang="en-US" sz="3600" dirty="0" smtClean="0">
                <a:latin typeface="黑体"/>
                <a:ea typeface="黑体"/>
                <a:cs typeface="黑体"/>
              </a:rPr>
              <a:t>效法</a:t>
            </a:r>
            <a:r>
              <a:rPr lang="zh-TW" altLang="en-US" sz="3600" dirty="0" smtClean="0">
                <a:latin typeface="黑体"/>
                <a:ea typeface="黑体"/>
                <a:cs typeface="黑体"/>
              </a:rPr>
              <a:t>受苦</a:t>
            </a:r>
            <a:endParaRPr lang="en-US" altLang="zh-TW" sz="3600" dirty="0" smtClean="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耶稣为我受苦</a:t>
            </a:r>
            <a:endParaRPr lang="en-US" altLang="zh-CN" sz="3600" dirty="0" smtClean="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我为</a:t>
            </a:r>
            <a:r>
              <a:rPr lang="zh-CN" altLang="en-US" sz="3600" dirty="0">
                <a:latin typeface="黑体"/>
                <a:ea typeface="黑体"/>
                <a:cs typeface="黑体"/>
              </a:rPr>
              <a:t>耶稣</a:t>
            </a:r>
            <a:r>
              <a:rPr lang="zh-CN" altLang="en-US" sz="3600" dirty="0" smtClean="0">
                <a:latin typeface="黑体"/>
                <a:ea typeface="黑体"/>
                <a:cs typeface="黑体"/>
              </a:rPr>
              <a:t>受苦</a:t>
            </a:r>
            <a:endParaRPr lang="en-US" altLang="zh-CN" sz="3600" dirty="0" smtClean="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受苦</a:t>
            </a:r>
            <a:r>
              <a:rPr lang="en-US" altLang="zh-CN" sz="3600" dirty="0" smtClean="0">
                <a:latin typeface="黑体"/>
                <a:ea typeface="黑体"/>
                <a:cs typeface="黑体"/>
              </a:rPr>
              <a:t> </a:t>
            </a:r>
            <a:r>
              <a:rPr lang="zh-CN" altLang="en-US" sz="3600" dirty="0">
                <a:latin typeface="黑体"/>
                <a:ea typeface="黑体"/>
                <a:cs typeface="黑体"/>
              </a:rPr>
              <a:t>～</a:t>
            </a:r>
            <a:r>
              <a:rPr lang="en-US" altLang="zh-CN" sz="3600" dirty="0" smtClean="0">
                <a:latin typeface="黑体"/>
                <a:ea typeface="黑体"/>
                <a:cs typeface="黑体"/>
              </a:rPr>
              <a:t> </a:t>
            </a:r>
            <a:r>
              <a:rPr lang="zh-CN" altLang="en-US" sz="3600" dirty="0" smtClean="0">
                <a:latin typeface="黑体"/>
                <a:ea typeface="黑体"/>
                <a:cs typeface="黑体"/>
              </a:rPr>
              <a:t>谦卑</a:t>
            </a:r>
            <a:endParaRPr lang="en-US" altLang="zh-TW" sz="3600" dirty="0" smtClean="0">
              <a:latin typeface="黑体"/>
              <a:ea typeface="黑体"/>
              <a:cs typeface="黑体"/>
            </a:endParaRPr>
          </a:p>
          <a:p>
            <a:pPr marL="457200" indent="-457200">
              <a:buFont typeface="Arial"/>
              <a:buChar char="•"/>
            </a:pPr>
            <a:r>
              <a:rPr lang="zh-CN" altLang="en-US" sz="3600" dirty="0" smtClean="0">
                <a:latin typeface="黑体"/>
                <a:ea typeface="黑体"/>
                <a:cs typeface="黑体"/>
              </a:rPr>
              <a:t>等待</a:t>
            </a:r>
            <a:r>
              <a:rPr lang="zh-TW" altLang="en-US" sz="3600" dirty="0" smtClean="0">
                <a:latin typeface="黑体"/>
                <a:ea typeface="黑体"/>
                <a:cs typeface="黑体"/>
              </a:rPr>
              <a:t>冠冕</a:t>
            </a:r>
            <a:endParaRPr lang="en-US" altLang="zh-TW" sz="3600" dirty="0" smtClean="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耶稣</a:t>
            </a:r>
            <a:r>
              <a:rPr lang="zh-CN" altLang="en-US" sz="3600" dirty="0" smtClean="0">
                <a:latin typeface="黑体"/>
                <a:ea typeface="黑体"/>
                <a:cs typeface="黑体"/>
              </a:rPr>
              <a:t>已得</a:t>
            </a:r>
            <a:r>
              <a:rPr lang="zh-TW" altLang="en-US" sz="3600" dirty="0" smtClean="0">
                <a:latin typeface="黑体"/>
                <a:ea typeface="黑体"/>
                <a:cs typeface="黑体"/>
              </a:rPr>
              <a:t>冠冕</a:t>
            </a:r>
            <a:endParaRPr lang="en-US" altLang="zh-CN" sz="3600" dirty="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耶稣</a:t>
            </a:r>
            <a:r>
              <a:rPr lang="zh-CN" altLang="en-US" sz="3600" dirty="0" smtClean="0">
                <a:latin typeface="黑体"/>
                <a:ea typeface="黑体"/>
                <a:cs typeface="黑体"/>
              </a:rPr>
              <a:t>应许</a:t>
            </a:r>
            <a:r>
              <a:rPr lang="zh-TW" altLang="en-US" sz="3600" dirty="0" smtClean="0">
                <a:latin typeface="黑体"/>
                <a:ea typeface="黑体"/>
                <a:cs typeface="黑体"/>
              </a:rPr>
              <a:t>冠冕</a:t>
            </a:r>
            <a:endParaRPr lang="en-US" altLang="zh-TW" sz="3600" dirty="0" smtClean="0">
              <a:latin typeface="黑体"/>
              <a:ea typeface="黑体"/>
              <a:cs typeface="黑体"/>
            </a:endParaRPr>
          </a:p>
          <a:p>
            <a:pPr marL="1028700" lvl="1" indent="-571500">
              <a:buFont typeface="Wingdings" charset="2"/>
              <a:buChar char="ü"/>
            </a:pPr>
            <a:r>
              <a:rPr lang="zh-CN" altLang="en-US" sz="3600" dirty="0" smtClean="0">
                <a:latin typeface="黑体"/>
                <a:ea typeface="黑体"/>
                <a:cs typeface="黑体"/>
              </a:rPr>
              <a:t>谦卑</a:t>
            </a:r>
            <a:r>
              <a:rPr lang="en-US" altLang="zh-CN" sz="3600" dirty="0" smtClean="0">
                <a:latin typeface="黑体"/>
                <a:ea typeface="黑体"/>
                <a:cs typeface="黑体"/>
              </a:rPr>
              <a:t> </a:t>
            </a:r>
            <a:r>
              <a:rPr lang="zh-CN" altLang="en-US" sz="3600" dirty="0" smtClean="0">
                <a:latin typeface="黑体"/>
                <a:ea typeface="黑体"/>
                <a:cs typeface="黑体"/>
              </a:rPr>
              <a:t>～</a:t>
            </a:r>
            <a:r>
              <a:rPr lang="en-US" altLang="zh-CN" sz="3600" dirty="0" smtClean="0">
                <a:latin typeface="黑体"/>
                <a:ea typeface="黑体"/>
                <a:cs typeface="黑体"/>
              </a:rPr>
              <a:t> </a:t>
            </a:r>
            <a:r>
              <a:rPr lang="zh-CN" altLang="en-US" sz="3600" dirty="0" smtClean="0">
                <a:latin typeface="黑体"/>
                <a:ea typeface="黑体"/>
                <a:cs typeface="黑体"/>
              </a:rPr>
              <a:t>升高</a:t>
            </a:r>
            <a:endParaRPr lang="en-US" altLang="zh-TW" sz="3600" dirty="0">
              <a:latin typeface="黑体"/>
              <a:ea typeface="黑体"/>
              <a:cs typeface="黑体"/>
            </a:endParaRPr>
          </a:p>
        </p:txBody>
      </p:sp>
    </p:spTree>
    <p:extLst>
      <p:ext uri="{BB962C8B-B14F-4D97-AF65-F5344CB8AC3E}">
        <p14:creationId xmlns:p14="http://schemas.microsoft.com/office/powerpoint/2010/main" val="280279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814999"/>
            <a:ext cx="6883400" cy="2554545"/>
          </a:xfrm>
          <a:prstGeom prst="rect">
            <a:avLst/>
          </a:prstGeom>
        </p:spPr>
        <p:txBody>
          <a:bodyPr wrap="square">
            <a:spAutoFit/>
          </a:bodyPr>
          <a:lstStyle/>
          <a:p>
            <a:pPr marL="457200" indent="-457200">
              <a:buFont typeface="Arial"/>
              <a:buChar char="•"/>
            </a:pPr>
            <a:r>
              <a:rPr lang="zh-CHT" altLang="en-US" sz="3200" dirty="0"/>
              <a:t>義人</a:t>
            </a:r>
            <a:r>
              <a:rPr lang="zh-CHT" altLang="en-US" sz="3200" dirty="0" smtClean="0"/>
              <a:t>多有苦難</a:t>
            </a:r>
            <a:r>
              <a:rPr lang="zh-CHT" altLang="en-US" sz="3200" dirty="0" smtClean="0"/>
              <a:t>，</a:t>
            </a:r>
            <a:r>
              <a:rPr lang="zh-CN" altLang="en-US" sz="3200" dirty="0" smtClean="0">
                <a:latin typeface="黑体"/>
                <a:ea typeface="黑体"/>
                <a:cs typeface="黑体"/>
              </a:rPr>
              <a:t>效法</a:t>
            </a:r>
            <a:r>
              <a:rPr lang="zh-TW" altLang="en-US" sz="3200" dirty="0" smtClean="0">
                <a:latin typeface="黑体"/>
                <a:ea typeface="黑体"/>
                <a:cs typeface="黑体"/>
              </a:rPr>
              <a:t>受苦</a:t>
            </a:r>
            <a:r>
              <a:rPr lang="zh-CN" altLang="en-US" sz="3200" dirty="0" smtClean="0">
                <a:latin typeface="黑体"/>
                <a:ea typeface="黑体"/>
                <a:cs typeface="黑体"/>
              </a:rPr>
              <a:t>等待</a:t>
            </a:r>
            <a:r>
              <a:rPr lang="zh-TW" altLang="en-US" sz="3200" dirty="0" smtClean="0">
                <a:latin typeface="黑体"/>
                <a:ea typeface="黑体"/>
                <a:cs typeface="黑体"/>
              </a:rPr>
              <a:t>冠冕</a:t>
            </a:r>
            <a:endParaRPr lang="en-US" altLang="zh-TW" sz="3200" dirty="0" smtClean="0"/>
          </a:p>
          <a:p>
            <a:pPr marL="457200" indent="-457200">
              <a:buFont typeface="Arial"/>
              <a:buChar char="•"/>
            </a:pPr>
            <a:r>
              <a:rPr lang="zh-CHT" altLang="en-US" sz="3200" dirty="0" smtClean="0"/>
              <a:t>義人</a:t>
            </a:r>
            <a:r>
              <a:rPr lang="en-US" sz="3200" dirty="0" smtClean="0"/>
              <a:t>稱</a:t>
            </a:r>
            <a:r>
              <a:rPr lang="zh-CN" altLang="en-US" sz="3200" dirty="0"/>
              <a:t>／算</a:t>
            </a:r>
            <a:r>
              <a:rPr lang="en-US" sz="3200" dirty="0" err="1" smtClean="0"/>
              <a:t>義</a:t>
            </a:r>
            <a:r>
              <a:rPr lang="en-US" sz="3200" dirty="0" err="1" smtClean="0"/>
              <a:t>Justification</a:t>
            </a:r>
            <a:endParaRPr lang="en-US" sz="3200" dirty="0" smtClean="0"/>
          </a:p>
          <a:p>
            <a:pPr marL="1028700" lvl="1" indent="-571500">
              <a:buFont typeface="Wingdings" charset="2"/>
              <a:buChar char="ü"/>
            </a:pPr>
            <a:r>
              <a:rPr lang="zh-CN" altLang="en-US" sz="3200" dirty="0" smtClean="0"/>
              <a:t>何因</a:t>
            </a:r>
            <a:r>
              <a:rPr lang="en-US" altLang="zh-CN" sz="3200" dirty="0" smtClean="0"/>
              <a:t>Why</a:t>
            </a:r>
            <a:r>
              <a:rPr lang="zh-CN" altLang="en-US" sz="3200" dirty="0" smtClean="0"/>
              <a:t>：世人不</a:t>
            </a:r>
            <a:r>
              <a:rPr lang="en-US" sz="3200" dirty="0" smtClean="0"/>
              <a:t>義</a:t>
            </a:r>
          </a:p>
          <a:p>
            <a:pPr marL="1028700" lvl="1" indent="-571500">
              <a:buFont typeface="Wingdings" charset="2"/>
              <a:buChar char="ü"/>
            </a:pPr>
            <a:r>
              <a:rPr lang="zh-CN" altLang="en-US" sz="3200" dirty="0" smtClean="0"/>
              <a:t>何事</a:t>
            </a:r>
            <a:r>
              <a:rPr lang="en-US" altLang="zh-CN" sz="3200" dirty="0" smtClean="0"/>
              <a:t>What</a:t>
            </a:r>
            <a:r>
              <a:rPr lang="zh-CN" altLang="en-US" sz="3200" dirty="0" smtClean="0"/>
              <a:t>：</a:t>
            </a:r>
            <a:r>
              <a:rPr lang="en-US" sz="3200" dirty="0" smtClean="0"/>
              <a:t>稱</a:t>
            </a:r>
            <a:r>
              <a:rPr lang="zh-CN" altLang="en-US" sz="3200" dirty="0" smtClean="0"/>
              <a:t>／算</a:t>
            </a:r>
            <a:r>
              <a:rPr lang="en-US" sz="3200" dirty="0" smtClean="0"/>
              <a:t>義</a:t>
            </a:r>
          </a:p>
          <a:p>
            <a:pPr marL="1028700" lvl="1" indent="-571500">
              <a:buFont typeface="Wingdings" charset="2"/>
              <a:buChar char="ü"/>
            </a:pPr>
            <a:r>
              <a:rPr lang="zh-CN" altLang="en-US" sz="3200" dirty="0" smtClean="0"/>
              <a:t>何法</a:t>
            </a:r>
            <a:r>
              <a:rPr lang="en-US" altLang="zh-CN" sz="3200" dirty="0" smtClean="0"/>
              <a:t>How</a:t>
            </a:r>
            <a:r>
              <a:rPr lang="zh-CN" altLang="en-US" sz="3200" dirty="0" smtClean="0"/>
              <a:t>：藉着信</a:t>
            </a:r>
            <a:endParaRPr lang="en-US" sz="3200" dirty="0"/>
          </a:p>
        </p:txBody>
      </p:sp>
    </p:spTree>
    <p:extLst>
      <p:ext uri="{BB962C8B-B14F-4D97-AF65-F5344CB8AC3E}">
        <p14:creationId xmlns:p14="http://schemas.microsoft.com/office/powerpoint/2010/main" val="3517098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Effect transition="in" filter="blinds(horizontal)">
                                      <p:cBhvr>
                                        <p:cTn id="11" dur="500"/>
                                        <p:tgtEl>
                                          <p:spTgt spid="2">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checkerboard(across)">
                                      <p:cBhvr>
                                        <p:cTn id="1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8919" y="1800722"/>
            <a:ext cx="1093493" cy="6247864"/>
          </a:xfrm>
          <a:prstGeom prst="rect">
            <a:avLst/>
          </a:prstGeom>
        </p:spPr>
        <p:txBody>
          <a:bodyPr wrap="none">
            <a:spAutoFit/>
          </a:bodyPr>
          <a:lstStyle/>
          <a:p>
            <a:r>
              <a:rPr lang="en-US" altLang="zh-CN" sz="2800" dirty="0" smtClean="0">
                <a:latin typeface="黑体"/>
                <a:ea typeface="黑体"/>
                <a:cs typeface="黑体"/>
              </a:rPr>
              <a:t> </a:t>
            </a:r>
          </a:p>
          <a:p>
            <a:r>
              <a:rPr lang="zh-CN" altLang="en-US" dirty="0" smtClean="0">
                <a:latin typeface="黑体"/>
                <a:ea typeface="黑体"/>
                <a:cs typeface="黑体"/>
              </a:rPr>
              <a:t>不義</a:t>
            </a:r>
            <a:endParaRPr lang="en-US" dirty="0" smtClean="0"/>
          </a:p>
          <a:p>
            <a:endParaRPr lang="en-US" sz="35400" dirty="0"/>
          </a:p>
        </p:txBody>
      </p:sp>
      <p:sp>
        <p:nvSpPr>
          <p:cNvPr id="3" name="Rectangle 2"/>
          <p:cNvSpPr/>
          <p:nvPr/>
        </p:nvSpPr>
        <p:spPr>
          <a:xfrm>
            <a:off x="1515534" y="-21166"/>
            <a:ext cx="3877985" cy="9971961"/>
          </a:xfrm>
          <a:prstGeom prst="rect">
            <a:avLst/>
          </a:prstGeom>
        </p:spPr>
        <p:txBody>
          <a:bodyPr wrap="none">
            <a:spAutoFit/>
          </a:bodyPr>
          <a:lstStyle/>
          <a:p>
            <a:r>
              <a:rPr lang="zh-CN" altLang="en-US" sz="28800" dirty="0" smtClean="0">
                <a:latin typeface="黑体"/>
                <a:ea typeface="黑体"/>
                <a:cs typeface="黑体"/>
              </a:rPr>
              <a:t>我</a:t>
            </a:r>
            <a:r>
              <a:rPr lang="en-US" altLang="zh-CN" sz="2800" dirty="0" smtClean="0">
                <a:latin typeface="黑体"/>
                <a:ea typeface="黑体"/>
                <a:cs typeface="黑体"/>
              </a:rPr>
              <a:t> </a:t>
            </a:r>
            <a:endParaRPr lang="en-US" dirty="0" smtClean="0"/>
          </a:p>
          <a:p>
            <a:endParaRPr lang="en-US" sz="35400" dirty="0"/>
          </a:p>
        </p:txBody>
      </p:sp>
    </p:spTree>
    <p:extLst>
      <p:ext uri="{BB962C8B-B14F-4D97-AF65-F5344CB8AC3E}">
        <p14:creationId xmlns:p14="http://schemas.microsoft.com/office/powerpoint/2010/main" val="16477290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386667" y="2283355"/>
            <a:ext cx="4893733" cy="3558645"/>
          </a:xfrm>
        </p:spPr>
        <p:txBody>
          <a:bodyPr>
            <a:noAutofit/>
          </a:bodyPr>
          <a:lstStyle/>
          <a:p>
            <a:pPr marL="457200" lvl="1" indent="0">
              <a:lnSpc>
                <a:spcPct val="100000"/>
              </a:lnSpc>
              <a:buFontTx/>
              <a:buNone/>
              <a:defRPr/>
            </a:pPr>
            <a:r>
              <a:rPr lang="zh-CN" altLang="en-US" sz="3200" dirty="0" smtClean="0"/>
              <a:t>（彼</a:t>
            </a:r>
            <a:r>
              <a:rPr lang="zh-CN" altLang="en-US" sz="3200" dirty="0"/>
              <a:t>得前书</a:t>
            </a:r>
            <a:r>
              <a:rPr lang="en-US" altLang="zh-CN" sz="3200" dirty="0"/>
              <a:t>2:</a:t>
            </a:r>
            <a:r>
              <a:rPr lang="en-US" altLang="zh-CN" sz="3200" dirty="0" smtClean="0"/>
              <a:t>24</a:t>
            </a:r>
            <a:r>
              <a:rPr lang="zh-CN" altLang="en-US" sz="3200" dirty="0" smtClean="0"/>
              <a:t>）他被挂在木头上</a:t>
            </a:r>
            <a:r>
              <a:rPr lang="zh-CN" altLang="en-US" sz="3200" dirty="0"/>
              <a:t>，亲身担当了我们的罪，使我们既然在罪上死，</a:t>
            </a:r>
            <a:r>
              <a:rPr lang="zh-CN" altLang="en-US" sz="3200" dirty="0" smtClean="0"/>
              <a:t>就得以在</a:t>
            </a:r>
            <a:r>
              <a:rPr lang="zh-CN" altLang="en-US" sz="3200" dirty="0"/>
              <a:t>義</a:t>
            </a:r>
            <a:r>
              <a:rPr lang="zh-CN" altLang="en-US" sz="3200" dirty="0" smtClean="0"/>
              <a:t>上</a:t>
            </a:r>
            <a:r>
              <a:rPr lang="zh-CN" altLang="en-US" sz="3200" dirty="0"/>
              <a:t>活。因他受的鞭伤，你们便得了医治</a:t>
            </a:r>
            <a:r>
              <a:rPr lang="zh-CN" altLang="en-US" sz="3200" dirty="0" smtClean="0"/>
              <a:t>。</a:t>
            </a:r>
            <a:endParaRPr lang="zh-CN" altLang="en-US" sz="3200" dirty="0"/>
          </a:p>
        </p:txBody>
      </p:sp>
      <p:pic>
        <p:nvPicPr>
          <p:cNvPr id="18436" name="Picture 4" descr="https://encrypted-tbn1.gstatic.com/images?q=tbn:ANd9GcT2PsMGK_yEFU4UqkRFnc1-YN32gmQ9zWRmYM2KeP_zr6rvPw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2" y="254001"/>
            <a:ext cx="3698875" cy="2050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a:xfrm>
            <a:off x="533400" y="2603500"/>
            <a:ext cx="3352800" cy="2286000"/>
          </a:xfrm>
        </p:spPr>
        <p:txBody>
          <a:bodyPr>
            <a:noAutofit/>
          </a:bodyPr>
          <a:lstStyle/>
          <a:p>
            <a:pPr>
              <a:defRPr/>
            </a:pPr>
            <a:r>
              <a:rPr lang="zh-CN" altLang="en-US" sz="16000" dirty="0" smtClean="0"/>
              <a:t>義</a:t>
            </a:r>
            <a:endParaRPr lang="zh-CN" altLang="en-US" sz="16000" dirty="0"/>
          </a:p>
        </p:txBody>
      </p:sp>
      <p:pic>
        <p:nvPicPr>
          <p:cNvPr id="5" name="Picture 2" descr="https://encrypted-tbn1.gstatic.com/images?q=tbn:ANd9GcSAgfA-puE3-lkZ4_XSAE1T9iB6DJSGSjEtm8PKJusAbuLdC89sS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2" y="280459"/>
            <a:ext cx="3857625" cy="200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0985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wipe(down)">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5" y="355601"/>
            <a:ext cx="6722533" cy="4832093"/>
          </a:xfrm>
          <a:prstGeom prst="rect">
            <a:avLst/>
          </a:prstGeom>
        </p:spPr>
        <p:txBody>
          <a:bodyPr wrap="square">
            <a:spAutoFit/>
          </a:bodyPr>
          <a:lstStyle/>
          <a:p>
            <a:r>
              <a:rPr lang="zh-TW" altLang="en-US" sz="2800" dirty="0" smtClean="0"/>
              <a:t>希伯来书</a:t>
            </a:r>
            <a:r>
              <a:rPr lang="en-US" altLang="zh-CN" sz="2800" dirty="0" smtClean="0"/>
              <a:t>2:</a:t>
            </a:r>
            <a:r>
              <a:rPr lang="en-US" altLang="zh-TW" sz="2800" dirty="0"/>
              <a:t>5 </a:t>
            </a:r>
            <a:r>
              <a:rPr lang="zh-TW" altLang="en-US" sz="2800" dirty="0"/>
              <a:t>我们所说将来的世界，神原没有交给天使管辖。 </a:t>
            </a:r>
            <a:r>
              <a:rPr lang="en-US" altLang="zh-TW" sz="2800" dirty="0"/>
              <a:t>6 </a:t>
            </a:r>
            <a:r>
              <a:rPr lang="zh-TW" altLang="en-US" sz="2800" dirty="0"/>
              <a:t>但有人在经上某处证明说：“人算什么，你竟顾念他？世人算什么，你竟眷顾他？ </a:t>
            </a:r>
            <a:r>
              <a:rPr lang="en-US" altLang="zh-TW" sz="2800" dirty="0"/>
              <a:t>7 </a:t>
            </a:r>
            <a:r>
              <a:rPr lang="zh-TW" altLang="en-US" sz="2800" dirty="0"/>
              <a:t>你叫他比天使微小</a:t>
            </a:r>
            <a:r>
              <a:rPr lang="zh-TW" altLang="en-US" sz="2800" dirty="0" smtClean="0"/>
              <a:t>一点，</a:t>
            </a:r>
            <a:r>
              <a:rPr lang="zh-TW" altLang="en-US" sz="2800" dirty="0"/>
              <a:t>赐他荣耀、尊贵为冠冕，并将你手所造的都派他管理， </a:t>
            </a:r>
            <a:r>
              <a:rPr lang="en-US" altLang="zh-TW" sz="2800" dirty="0"/>
              <a:t>8 </a:t>
            </a:r>
            <a:r>
              <a:rPr lang="zh-TW" altLang="en-US" sz="2800" dirty="0"/>
              <a:t>叫万物都服在他的脚下。”既叫万物都服他，就没有剩下一样不服他的。只是如今我们还不见万物都服他， </a:t>
            </a:r>
            <a:r>
              <a:rPr lang="en-US" altLang="zh-TW" sz="2800" dirty="0"/>
              <a:t>9 </a:t>
            </a:r>
            <a:r>
              <a:rPr lang="zh-TW" altLang="en-US" sz="2800" dirty="0"/>
              <a:t>唯独见那成为比天使小</a:t>
            </a:r>
            <a:r>
              <a:rPr lang="zh-TW" altLang="en-US" sz="2800" dirty="0" smtClean="0"/>
              <a:t>一点的耶稣，</a:t>
            </a:r>
            <a:r>
              <a:rPr lang="zh-TW" altLang="en-US" sz="2800" dirty="0"/>
              <a:t>因为受死的苦，就得了尊贵、荣耀为冠冕，叫他因着神的恩为人人尝了死味</a:t>
            </a:r>
            <a:r>
              <a:rPr lang="zh-TW" altLang="en-US" sz="2800" dirty="0" smtClean="0"/>
              <a:t>。</a:t>
            </a:r>
            <a:endParaRPr lang="en-US" altLang="zh-TW" sz="2800" dirty="0"/>
          </a:p>
        </p:txBody>
      </p:sp>
    </p:spTree>
    <p:extLst>
      <p:ext uri="{BB962C8B-B14F-4D97-AF65-F5344CB8AC3E}">
        <p14:creationId xmlns:p14="http://schemas.microsoft.com/office/powerpoint/2010/main" val="2628024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66" y="140826"/>
            <a:ext cx="9109635" cy="5016757"/>
          </a:xfrm>
          <a:prstGeom prst="rect">
            <a:avLst/>
          </a:prstGeom>
        </p:spPr>
        <p:txBody>
          <a:bodyPr wrap="square">
            <a:spAutoFit/>
          </a:bodyPr>
          <a:lstStyle/>
          <a:p>
            <a:pPr lvl="1"/>
            <a:r>
              <a:rPr lang="zh-CN" altLang="en-US" sz="3200" dirty="0"/>
              <a:t>罗马书</a:t>
            </a:r>
            <a:r>
              <a:rPr lang="en-US" altLang="zh-CHT" sz="3200" dirty="0"/>
              <a:t>3:23 </a:t>
            </a:r>
            <a:r>
              <a:rPr lang="zh-CHT" altLang="en-US" sz="3200" dirty="0"/>
              <a:t>因為世人都犯了罪，虧缺了神的榮耀， </a:t>
            </a:r>
            <a:r>
              <a:rPr lang="en-US" altLang="zh-CHT" sz="3200" dirty="0"/>
              <a:t>24 </a:t>
            </a:r>
            <a:r>
              <a:rPr lang="zh-CHT" altLang="en-US" sz="3200" dirty="0"/>
              <a:t>如今卻蒙神的恩典，因基督耶穌的救贖，就白白地稱義。</a:t>
            </a:r>
            <a:r>
              <a:rPr lang="en-US" altLang="zh-CHT" sz="3200" dirty="0"/>
              <a:t>4:23 </a:t>
            </a:r>
            <a:r>
              <a:rPr lang="zh-CHT" altLang="en-US" sz="3200" dirty="0"/>
              <a:t>「</a:t>
            </a:r>
            <a:r>
              <a:rPr lang="zh-CHT" altLang="en-US" sz="3200" dirty="0">
                <a:solidFill>
                  <a:srgbClr val="FFFF00"/>
                </a:solidFill>
              </a:rPr>
              <a:t>算為他義</a:t>
            </a:r>
            <a:r>
              <a:rPr lang="zh-CHT" altLang="en-US" sz="3200" dirty="0"/>
              <a:t>」的這句話不是單為他寫的， </a:t>
            </a:r>
            <a:r>
              <a:rPr lang="en-US" altLang="zh-CHT" sz="3200" dirty="0"/>
              <a:t>24 </a:t>
            </a:r>
            <a:r>
              <a:rPr lang="zh-CHT" altLang="en-US" sz="3200" dirty="0"/>
              <a:t>也是為我們將來得算為義之人寫的，就是我們這信神使我們的主耶穌從死裡復活的人。 </a:t>
            </a:r>
            <a:r>
              <a:rPr lang="en-US" altLang="zh-CHT" sz="3200" dirty="0"/>
              <a:t>25 </a:t>
            </a:r>
            <a:r>
              <a:rPr lang="zh-CHT" altLang="en-US" sz="3200" dirty="0"/>
              <a:t>耶穌被交給人，是為我們的過犯；復活，是為叫我們稱義。</a:t>
            </a:r>
            <a:r>
              <a:rPr lang="en-US" altLang="zh-CHT" sz="3200" dirty="0"/>
              <a:t>5:1</a:t>
            </a:r>
            <a:r>
              <a:rPr lang="zh-CHT" altLang="en-US" sz="3200" dirty="0"/>
              <a:t>我們既</a:t>
            </a:r>
            <a:r>
              <a:rPr lang="zh-CHT" altLang="en-US" sz="3200" dirty="0">
                <a:solidFill>
                  <a:srgbClr val="FFFF00"/>
                </a:solidFill>
              </a:rPr>
              <a:t>因信稱義</a:t>
            </a:r>
            <a:r>
              <a:rPr lang="zh-CHT" altLang="en-US" sz="3200" dirty="0"/>
              <a:t>，就藉著我們的主耶穌基督得與神相和。 </a:t>
            </a:r>
            <a:r>
              <a:rPr lang="en-US" altLang="zh-CHT" sz="3200" dirty="0"/>
              <a:t>2 </a:t>
            </a:r>
            <a:r>
              <a:rPr lang="zh-CHT" altLang="en-US" sz="3200" dirty="0"/>
              <a:t>我們又藉著他，因信得進入現在所站的這恩典中，並且歡歡喜喜盼望神的榮</a:t>
            </a:r>
            <a:r>
              <a:rPr lang="zh-CHT" altLang="en-US" sz="3200" dirty="0" smtClean="0"/>
              <a:t>耀。</a:t>
            </a:r>
            <a:endParaRPr lang="en-US" altLang="zh-CN" sz="3200" dirty="0"/>
          </a:p>
        </p:txBody>
      </p:sp>
    </p:spTree>
    <p:extLst>
      <p:ext uri="{BB962C8B-B14F-4D97-AF65-F5344CB8AC3E}">
        <p14:creationId xmlns:p14="http://schemas.microsoft.com/office/powerpoint/2010/main" val="85432157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1065" y="75505"/>
            <a:ext cx="6180667" cy="4635500"/>
          </a:xfrm>
          <a:prstGeom prst="rect">
            <a:avLst/>
          </a:prstGeom>
        </p:spPr>
      </p:pic>
      <p:sp>
        <p:nvSpPr>
          <p:cNvPr id="4" name="Rectangle 3"/>
          <p:cNvSpPr/>
          <p:nvPr/>
        </p:nvSpPr>
        <p:spPr>
          <a:xfrm>
            <a:off x="440266" y="4158207"/>
            <a:ext cx="6366933" cy="1384995"/>
          </a:xfrm>
          <a:prstGeom prst="rect">
            <a:avLst/>
          </a:prstGeom>
        </p:spPr>
        <p:txBody>
          <a:bodyPr wrap="square">
            <a:spAutoFit/>
          </a:bodyPr>
          <a:lstStyle/>
          <a:p>
            <a:pPr algn="ctr"/>
            <a:r>
              <a:rPr lang="zh-CHT" altLang="en-US" sz="2800" dirty="0" smtClean="0"/>
              <a:t>撒下</a:t>
            </a:r>
            <a:r>
              <a:rPr lang="en-US" altLang="zh-CHT" sz="2800" dirty="0"/>
              <a:t>16:11b</a:t>
            </a:r>
            <a:r>
              <a:rPr lang="zh-CHT" altLang="en-US" sz="2800" dirty="0"/>
              <a:t>由他咒罵吧！因為這是耶和華吩咐他的。 </a:t>
            </a:r>
            <a:r>
              <a:rPr lang="en-US" altLang="zh-CHT" sz="2800" dirty="0"/>
              <a:t>12 </a:t>
            </a:r>
            <a:r>
              <a:rPr lang="zh-CHT" altLang="en-US" sz="2800" dirty="0"/>
              <a:t>或者耶和華見我遭難，為我今日被這人咒罵，就施恩於我。</a:t>
            </a:r>
            <a:endParaRPr lang="en-US" sz="2800" dirty="0"/>
          </a:p>
        </p:txBody>
      </p:sp>
    </p:spTree>
    <p:extLst>
      <p:ext uri="{BB962C8B-B14F-4D97-AF65-F5344CB8AC3E}">
        <p14:creationId xmlns:p14="http://schemas.microsoft.com/office/powerpoint/2010/main" val="3287960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4135" y="3390655"/>
            <a:ext cx="6316132" cy="1077218"/>
          </a:xfrm>
          <a:prstGeom prst="rect">
            <a:avLst/>
          </a:prstGeom>
        </p:spPr>
        <p:txBody>
          <a:bodyPr wrap="square">
            <a:spAutoFit/>
          </a:bodyPr>
          <a:lstStyle/>
          <a:p>
            <a:pPr marL="0" lvl="1" algn="just"/>
            <a:r>
              <a:rPr lang="zh-TW" altLang="en-US" sz="3200" dirty="0" smtClean="0">
                <a:latin typeface="黑体"/>
                <a:ea typeface="黑体"/>
                <a:cs typeface="黑体"/>
              </a:rPr>
              <a:t>他自己既然被试探而受</a:t>
            </a:r>
            <a:r>
              <a:rPr lang="zh-TW" altLang="en-US" sz="3200" dirty="0">
                <a:latin typeface="黑体"/>
                <a:ea typeface="黑体"/>
                <a:cs typeface="黑体"/>
              </a:rPr>
              <a:t>苦，就能搭救被试探</a:t>
            </a:r>
            <a:r>
              <a:rPr lang="zh-TW" altLang="en-US" sz="3200" dirty="0" smtClean="0">
                <a:latin typeface="黑体"/>
                <a:ea typeface="黑体"/>
                <a:cs typeface="黑体"/>
              </a:rPr>
              <a:t>的人</a:t>
            </a:r>
            <a:r>
              <a:rPr lang="zh-CN" altLang="en-US" sz="3200" u="sng" dirty="0" smtClean="0">
                <a:latin typeface="黑体"/>
                <a:ea typeface="黑体"/>
                <a:cs typeface="黑体"/>
              </a:rPr>
              <a:t>（</a:t>
            </a:r>
            <a:r>
              <a:rPr lang="zh-TW" altLang="en-US" sz="3200" u="sng" dirty="0" smtClean="0">
                <a:latin typeface="黑体"/>
                <a:ea typeface="黑体"/>
                <a:cs typeface="黑体"/>
              </a:rPr>
              <a:t>希伯來書</a:t>
            </a:r>
            <a:r>
              <a:rPr lang="en-US" altLang="zh-CN" sz="3200" u="sng" dirty="0" smtClean="0">
                <a:latin typeface="黑体"/>
                <a:ea typeface="黑体"/>
                <a:cs typeface="黑体"/>
              </a:rPr>
              <a:t>2:</a:t>
            </a:r>
            <a:r>
              <a:rPr lang="en-US" altLang="zh-CN" sz="3200" u="sng" dirty="0" smtClean="0">
                <a:latin typeface="黑体"/>
                <a:ea typeface="黑体"/>
                <a:cs typeface="黑体"/>
              </a:rPr>
              <a:t>18</a:t>
            </a:r>
            <a:r>
              <a:rPr lang="zh-CN" altLang="en-US" sz="3200" u="sng" dirty="0" smtClean="0">
                <a:latin typeface="黑体"/>
                <a:ea typeface="黑体"/>
                <a:cs typeface="黑体"/>
              </a:rPr>
              <a:t>）</a:t>
            </a:r>
            <a:endParaRPr lang="en-US" altLang="zh-CN" sz="3200" dirty="0" smtClean="0">
              <a:latin typeface="黑体"/>
              <a:ea typeface="黑体"/>
              <a:cs typeface="黑体"/>
            </a:endParaRPr>
          </a:p>
        </p:txBody>
      </p:sp>
      <p:sp>
        <p:nvSpPr>
          <p:cNvPr id="5" name="Rectangle 4"/>
          <p:cNvSpPr/>
          <p:nvPr/>
        </p:nvSpPr>
        <p:spPr>
          <a:xfrm>
            <a:off x="474135" y="1310839"/>
            <a:ext cx="7112000" cy="1569660"/>
          </a:xfrm>
          <a:prstGeom prst="rect">
            <a:avLst/>
          </a:prstGeom>
        </p:spPr>
        <p:txBody>
          <a:bodyPr wrap="square">
            <a:spAutoFit/>
          </a:bodyPr>
          <a:lstStyle/>
          <a:p>
            <a:pPr marL="457200" indent="-457200">
              <a:buFont typeface="Arial"/>
              <a:buChar char="•"/>
            </a:pPr>
            <a:r>
              <a:rPr lang="zh-CN" altLang="en-US" sz="3200" dirty="0">
                <a:latin typeface="黑体"/>
                <a:ea typeface="黑体"/>
                <a:cs typeface="黑体"/>
              </a:rPr>
              <a:t>效法</a:t>
            </a:r>
            <a:r>
              <a:rPr lang="zh-TW" altLang="en-US" sz="3200" dirty="0">
                <a:latin typeface="黑体"/>
                <a:ea typeface="黑体"/>
                <a:cs typeface="黑体"/>
              </a:rPr>
              <a:t>受</a:t>
            </a:r>
            <a:r>
              <a:rPr lang="zh-TW" altLang="en-US" sz="3200" dirty="0" smtClean="0">
                <a:latin typeface="黑体"/>
                <a:ea typeface="黑体"/>
                <a:cs typeface="黑体"/>
              </a:rPr>
              <a:t>苦</a:t>
            </a:r>
            <a:r>
              <a:rPr lang="en-US" altLang="zh-TW" sz="3200" dirty="0" smtClean="0">
                <a:latin typeface="黑体"/>
                <a:ea typeface="黑体"/>
                <a:cs typeface="黑体"/>
              </a:rPr>
              <a:t> </a:t>
            </a:r>
            <a:r>
              <a:rPr lang="zh-CN" altLang="en-US" sz="3200" dirty="0" smtClean="0">
                <a:latin typeface="黑体"/>
                <a:ea typeface="黑体"/>
                <a:cs typeface="黑体"/>
              </a:rPr>
              <a:t>～</a:t>
            </a:r>
            <a:r>
              <a:rPr lang="en-US" altLang="zh-CN" sz="3200" dirty="0" smtClean="0">
                <a:latin typeface="黑体"/>
                <a:ea typeface="黑体"/>
                <a:cs typeface="黑体"/>
              </a:rPr>
              <a:t> </a:t>
            </a:r>
            <a:r>
              <a:rPr lang="zh-CN" altLang="en-US" sz="3200" dirty="0" smtClean="0">
                <a:latin typeface="黑体"/>
                <a:ea typeface="黑体"/>
                <a:cs typeface="黑体"/>
              </a:rPr>
              <a:t>谦卑</a:t>
            </a:r>
            <a:r>
              <a:rPr lang="zh-CN" altLang="zh-TW" sz="3200" dirty="0" smtClean="0">
                <a:latin typeface="黑体"/>
                <a:ea typeface="黑体"/>
                <a:cs typeface="黑体"/>
              </a:rPr>
              <a:t>；</a:t>
            </a:r>
            <a:r>
              <a:rPr lang="zh-CN" altLang="en-US" sz="3200" dirty="0" smtClean="0">
                <a:latin typeface="黑体"/>
                <a:ea typeface="黑体"/>
                <a:cs typeface="黑体"/>
              </a:rPr>
              <a:t>等待</a:t>
            </a:r>
            <a:r>
              <a:rPr lang="zh-TW" altLang="en-US" sz="3200" dirty="0" smtClean="0">
                <a:latin typeface="黑体"/>
                <a:ea typeface="黑体"/>
                <a:cs typeface="黑体"/>
              </a:rPr>
              <a:t>冠冕</a:t>
            </a:r>
            <a:endParaRPr lang="en-US" altLang="zh-TW" sz="3200" dirty="0" smtClean="0">
              <a:latin typeface="黑体"/>
              <a:ea typeface="黑体"/>
              <a:cs typeface="黑体"/>
            </a:endParaRPr>
          </a:p>
          <a:p>
            <a:pPr marL="457200" indent="-457200">
              <a:buFont typeface="Arial"/>
              <a:buChar char="•"/>
            </a:pPr>
            <a:r>
              <a:rPr lang="zh-CN" altLang="en-US" sz="3200" dirty="0" smtClean="0">
                <a:latin typeface="黑体"/>
                <a:ea typeface="黑体"/>
                <a:cs typeface="黑体"/>
              </a:rPr>
              <a:t>耶稣</a:t>
            </a:r>
            <a:r>
              <a:rPr lang="zh-TW" altLang="en-US" sz="3200" dirty="0" smtClean="0">
                <a:latin typeface="黑体"/>
                <a:ea typeface="黑体"/>
                <a:cs typeface="黑体"/>
              </a:rPr>
              <a:t>既然受苦</a:t>
            </a:r>
            <a:r>
              <a:rPr lang="zh-CN" altLang="en-US" sz="3200" dirty="0" smtClean="0">
                <a:latin typeface="黑体"/>
                <a:ea typeface="黑体"/>
                <a:cs typeface="黑体"/>
              </a:rPr>
              <a:t>，体贴我们软弱</a:t>
            </a:r>
            <a:endParaRPr lang="en-US" altLang="zh-TW" sz="3200" dirty="0" smtClean="0">
              <a:latin typeface="黑体"/>
              <a:ea typeface="黑体"/>
              <a:cs typeface="黑体"/>
            </a:endParaRPr>
          </a:p>
          <a:p>
            <a:pPr lvl="1" indent="-457200">
              <a:buFont typeface="Arial"/>
              <a:buChar char="•"/>
              <a:defRPr/>
            </a:pPr>
            <a:r>
              <a:rPr lang="zh-CN" altLang="en-US" sz="3200" dirty="0" smtClean="0">
                <a:latin typeface="黑体"/>
                <a:ea typeface="黑体"/>
                <a:cs typeface="黑体"/>
              </a:rPr>
              <a:t>我们</a:t>
            </a:r>
            <a:r>
              <a:rPr lang="zh-CN" altLang="en-US" sz="3200" dirty="0" smtClean="0">
                <a:latin typeface="黑体"/>
                <a:ea typeface="黑体"/>
                <a:cs typeface="黑体"/>
              </a:rPr>
              <a:t>既被搭救，效法耶稣体贴别人</a:t>
            </a:r>
            <a:endParaRPr lang="en-US" sz="3200" dirty="0">
              <a:latin typeface="黑体"/>
              <a:ea typeface="黑体"/>
              <a:cs typeface="黑体"/>
            </a:endParaRPr>
          </a:p>
        </p:txBody>
      </p:sp>
      <p:sp>
        <p:nvSpPr>
          <p:cNvPr id="6" name="Rectangle 5"/>
          <p:cNvSpPr/>
          <p:nvPr/>
        </p:nvSpPr>
        <p:spPr>
          <a:xfrm>
            <a:off x="376265" y="134057"/>
            <a:ext cx="7700935" cy="584776"/>
          </a:xfrm>
          <a:prstGeom prst="rect">
            <a:avLst/>
          </a:prstGeom>
        </p:spPr>
        <p:txBody>
          <a:bodyPr wrap="square">
            <a:spAutoFit/>
          </a:bodyPr>
          <a:lstStyle/>
          <a:p>
            <a:pPr algn="ctr"/>
            <a:r>
              <a:rPr lang="zh-CN" altLang="en-US" sz="3200" dirty="0" smtClean="0">
                <a:latin typeface="黑体"/>
                <a:ea typeface="黑体"/>
                <a:cs typeface="黑体"/>
              </a:rPr>
              <a:t>本周挑战</a:t>
            </a:r>
            <a:endParaRPr lang="en-US" sz="3200" dirty="0">
              <a:latin typeface="黑体"/>
              <a:ea typeface="黑体"/>
              <a:cs typeface="黑体"/>
            </a:endParaRPr>
          </a:p>
        </p:txBody>
      </p:sp>
    </p:spTree>
    <p:extLst>
      <p:ext uri="{BB962C8B-B14F-4D97-AF65-F5344CB8AC3E}">
        <p14:creationId xmlns:p14="http://schemas.microsoft.com/office/powerpoint/2010/main" val="43037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9447"/>
            <a:ext cx="6781800"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gn="ctr"/>
            <a:r>
              <a:rPr lang="zh-CN" altLang="en-US" sz="3200" dirty="0">
                <a:solidFill>
                  <a:srgbClr val="FFFFFF"/>
                </a:solidFill>
                <a:latin typeface="黑体"/>
                <a:ea typeface="黑体"/>
                <a:cs typeface="黑体"/>
              </a:rPr>
              <a:t>圣餐</a:t>
            </a:r>
            <a:endParaRPr lang="en-US" altLang="zh-TW" sz="3200" dirty="0">
              <a:solidFill>
                <a:srgbClr val="FFFFFF"/>
              </a:solidFill>
              <a:latin typeface="黑体"/>
              <a:ea typeface="黑体"/>
              <a:cs typeface="黑体"/>
            </a:endParaRPr>
          </a:p>
        </p:txBody>
      </p:sp>
      <p:sp>
        <p:nvSpPr>
          <p:cNvPr id="24578" name="Rectangle 2"/>
          <p:cNvSpPr>
            <a:spLocks noChangeArrowheads="1"/>
          </p:cNvSpPr>
          <p:nvPr/>
        </p:nvSpPr>
        <p:spPr bwMode="auto">
          <a:xfrm>
            <a:off x="325437" y="759470"/>
            <a:ext cx="6897055"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r>
              <a:rPr lang="zh-CN" altLang="en-US" sz="3200" u="sng" dirty="0" smtClean="0">
                <a:solidFill>
                  <a:srgbClr val="FFFFFF"/>
                </a:solidFill>
                <a:latin typeface="黑体"/>
                <a:ea typeface="黑体"/>
                <a:cs typeface="黑体"/>
              </a:rPr>
              <a:t>林前</a:t>
            </a:r>
            <a:r>
              <a:rPr lang="en-US" altLang="zh-CN" sz="3200" dirty="0" smtClean="0">
                <a:solidFill>
                  <a:srgbClr val="FFFFFF"/>
                </a:solidFill>
                <a:latin typeface="黑体"/>
                <a:ea typeface="黑体"/>
                <a:cs typeface="黑体"/>
              </a:rPr>
              <a:t>7</a:t>
            </a:r>
            <a:r>
              <a:rPr lang="en-US" altLang="zh-CN" sz="3200" dirty="0">
                <a:solidFill>
                  <a:srgbClr val="FFFFFF"/>
                </a:solidFill>
                <a:latin typeface="黑体"/>
                <a:ea typeface="黑体"/>
                <a:cs typeface="黑体"/>
              </a:rPr>
              <a:t>:23</a:t>
            </a:r>
            <a:r>
              <a:rPr lang="zh-CN" altLang="en-US" sz="3200" dirty="0">
                <a:solidFill>
                  <a:srgbClr val="FFFFFF"/>
                </a:solidFill>
                <a:latin typeface="黑体"/>
                <a:ea typeface="黑体"/>
                <a:cs typeface="黑体"/>
              </a:rPr>
              <a:t>你們是重價買來</a:t>
            </a:r>
            <a:r>
              <a:rPr lang="zh-CN" altLang="en-US" sz="3200" dirty="0" smtClean="0">
                <a:solidFill>
                  <a:srgbClr val="FFFFFF"/>
                </a:solidFill>
                <a:latin typeface="黑体"/>
                <a:ea typeface="黑体"/>
                <a:cs typeface="黑体"/>
              </a:rPr>
              <a:t>的。</a:t>
            </a:r>
            <a:r>
              <a:rPr lang="en-US" altLang="zh-CN" sz="3200" dirty="0" smtClean="0">
                <a:solidFill>
                  <a:srgbClr val="FFFFFF"/>
                </a:solidFill>
                <a:latin typeface="黑体"/>
                <a:ea typeface="黑体"/>
                <a:cs typeface="黑体"/>
              </a:rPr>
              <a:t>11</a:t>
            </a:r>
            <a:r>
              <a:rPr lang="en-US" altLang="zh-CN" sz="3200" dirty="0">
                <a:solidFill>
                  <a:srgbClr val="FFFFFF"/>
                </a:solidFill>
                <a:latin typeface="黑体"/>
                <a:ea typeface="黑体"/>
                <a:cs typeface="黑体"/>
              </a:rPr>
              <a:t>:23 </a:t>
            </a:r>
            <a:r>
              <a:rPr lang="zh-CN" altLang="en-US" sz="3200" dirty="0" smtClean="0">
                <a:solidFill>
                  <a:srgbClr val="FFFFFF"/>
                </a:solidFill>
                <a:latin typeface="黑体"/>
                <a:ea typeface="黑体"/>
                <a:cs typeface="黑体"/>
              </a:rPr>
              <a:t>，</a:t>
            </a:r>
            <a:r>
              <a:rPr lang="zh-CN" altLang="en-US" sz="3200" dirty="0">
                <a:solidFill>
                  <a:srgbClr val="FFFFFF"/>
                </a:solidFill>
                <a:latin typeface="黑体"/>
                <a:ea typeface="黑体"/>
                <a:cs typeface="黑体"/>
              </a:rPr>
              <a:t>拿起餅來， </a:t>
            </a:r>
            <a:r>
              <a:rPr lang="en-US" altLang="zh-CN" sz="3200" dirty="0">
                <a:solidFill>
                  <a:srgbClr val="FFFFFF"/>
                </a:solidFill>
                <a:latin typeface="黑体"/>
                <a:ea typeface="黑体"/>
                <a:cs typeface="黑体"/>
              </a:rPr>
              <a:t>24 </a:t>
            </a:r>
            <a:r>
              <a:rPr lang="zh-CN" altLang="en-US" sz="3200" dirty="0">
                <a:solidFill>
                  <a:srgbClr val="FFFFFF"/>
                </a:solidFill>
                <a:latin typeface="黑体"/>
                <a:ea typeface="黑体"/>
                <a:cs typeface="黑体"/>
              </a:rPr>
              <a:t>祝謝了，就掰開，說：「這是我的身體，為你們捨的。你們應當如此行，為的是記念我。</a:t>
            </a:r>
            <a:r>
              <a:rPr lang="zh-CN" altLang="en-US" sz="3200" dirty="0" smtClean="0">
                <a:solidFill>
                  <a:srgbClr val="FFFFFF"/>
                </a:solidFill>
                <a:latin typeface="黑体"/>
                <a:ea typeface="黑体"/>
                <a:cs typeface="黑体"/>
              </a:rPr>
              <a:t>」</a:t>
            </a:r>
            <a:endParaRPr lang="en-US" altLang="zh-CN" sz="3200" dirty="0" smtClean="0">
              <a:solidFill>
                <a:srgbClr val="FFFFFF"/>
              </a:solidFill>
              <a:latin typeface="黑体"/>
              <a:ea typeface="黑体"/>
              <a:cs typeface="黑体"/>
            </a:endParaRPr>
          </a:p>
          <a:p>
            <a:pPr marL="0" lvl="1"/>
            <a:endParaRPr lang="en-US" altLang="zh-CN" sz="3200" dirty="0" smtClean="0">
              <a:solidFill>
                <a:srgbClr val="FFFFFF"/>
              </a:solidFill>
              <a:latin typeface="黑体"/>
              <a:ea typeface="黑体"/>
              <a:cs typeface="黑体"/>
            </a:endParaRPr>
          </a:p>
          <a:p>
            <a:pPr marL="0" lvl="1"/>
            <a:r>
              <a:rPr lang="zh-TW" altLang="en-US" sz="3200" u="sng" dirty="0" smtClean="0">
                <a:latin typeface="黑体"/>
                <a:ea typeface="黑体"/>
                <a:cs typeface="黑体"/>
              </a:rPr>
              <a:t>希伯来书</a:t>
            </a:r>
            <a:r>
              <a:rPr lang="en-US" altLang="zh-CN" sz="3200" dirty="0">
                <a:latin typeface="黑体"/>
                <a:ea typeface="黑体"/>
                <a:cs typeface="黑体"/>
              </a:rPr>
              <a:t>2</a:t>
            </a:r>
            <a:r>
              <a:rPr lang="en-US" altLang="zh-CN" sz="3200" dirty="0" smtClean="0">
                <a:latin typeface="黑体"/>
                <a:ea typeface="黑体"/>
                <a:cs typeface="黑体"/>
              </a:rPr>
              <a:t>:</a:t>
            </a:r>
            <a:r>
              <a:rPr lang="en-US" altLang="zh-TW" sz="3200" dirty="0" smtClean="0">
                <a:latin typeface="黑体"/>
                <a:ea typeface="黑体"/>
                <a:cs typeface="黑体"/>
              </a:rPr>
              <a:t>11</a:t>
            </a:r>
            <a:r>
              <a:rPr lang="en-US" altLang="zh-CN" sz="3200" dirty="0" smtClean="0">
                <a:latin typeface="黑体"/>
                <a:ea typeface="黑体"/>
                <a:cs typeface="黑体"/>
              </a:rPr>
              <a:t>a</a:t>
            </a:r>
            <a:r>
              <a:rPr lang="zh-TW" altLang="en-US" sz="3200" dirty="0" smtClean="0">
                <a:latin typeface="黑体"/>
                <a:ea typeface="黑体"/>
                <a:cs typeface="黑体"/>
              </a:rPr>
              <a:t>因那使人成圣</a:t>
            </a:r>
            <a:r>
              <a:rPr lang="zh-TW" altLang="en-US" sz="3200" dirty="0">
                <a:latin typeface="黑体"/>
                <a:ea typeface="黑体"/>
                <a:cs typeface="黑体"/>
              </a:rPr>
              <a:t>的和那些得以成圣的，</a:t>
            </a:r>
            <a:r>
              <a:rPr lang="zh-TW" altLang="en-US" sz="3200" dirty="0" smtClean="0">
                <a:latin typeface="黑体"/>
                <a:ea typeface="黑体"/>
                <a:cs typeface="黑体"/>
              </a:rPr>
              <a:t>都是出于一</a:t>
            </a:r>
            <a:endParaRPr lang="en-US" altLang="zh-CN" sz="3200" dirty="0">
              <a:solidFill>
                <a:srgbClr val="FFFFFF"/>
              </a:solidFill>
              <a:latin typeface="黑体"/>
              <a:ea typeface="黑体"/>
              <a:cs typeface="黑体"/>
            </a:endParaRPr>
          </a:p>
        </p:txBody>
      </p:sp>
    </p:spTree>
    <p:extLst>
      <p:ext uri="{BB962C8B-B14F-4D97-AF65-F5344CB8AC3E}">
        <p14:creationId xmlns:p14="http://schemas.microsoft.com/office/powerpoint/2010/main" val="175388420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932" y="0"/>
            <a:ext cx="7569201" cy="5693867"/>
          </a:xfrm>
          <a:prstGeom prst="rect">
            <a:avLst/>
          </a:prstGeom>
        </p:spPr>
        <p:txBody>
          <a:bodyPr wrap="square">
            <a:spAutoFit/>
          </a:bodyPr>
          <a:lstStyle/>
          <a:p>
            <a:r>
              <a:rPr lang="zh-TW" altLang="en-US" sz="2600" dirty="0" smtClean="0"/>
              <a:t>希伯来书</a:t>
            </a:r>
            <a:r>
              <a:rPr lang="en-US" altLang="zh-CN" sz="2600" dirty="0" smtClean="0"/>
              <a:t>2:</a:t>
            </a:r>
            <a:r>
              <a:rPr lang="en-US" altLang="zh-TW" sz="2600" dirty="0" smtClean="0"/>
              <a:t>10 </a:t>
            </a:r>
            <a:r>
              <a:rPr lang="zh-TW" altLang="en-US" sz="2600" dirty="0"/>
              <a:t>原来那为万物所属、为万物所本的，要领许多的儿子进荣耀里去，使救他们的元帅因受苦难得以完全，本是合宜的。 </a:t>
            </a:r>
            <a:r>
              <a:rPr lang="en-US" altLang="zh-TW" sz="2600" dirty="0"/>
              <a:t>11 </a:t>
            </a:r>
            <a:r>
              <a:rPr lang="zh-TW" altLang="en-US" sz="2600" dirty="0"/>
              <a:t>因那使人成圣的和那些得以成圣的，都是出于一，所以他称他们为弟兄也不以为耻， </a:t>
            </a:r>
            <a:r>
              <a:rPr lang="en-US" altLang="zh-TW" sz="2600" dirty="0"/>
              <a:t>12 </a:t>
            </a:r>
            <a:r>
              <a:rPr lang="zh-TW" altLang="en-US" sz="2600" dirty="0"/>
              <a:t>说：“我要将你的名传于我的弟兄，在会中我要颂扬你。” </a:t>
            </a:r>
            <a:r>
              <a:rPr lang="en-US" altLang="zh-TW" sz="2600" dirty="0"/>
              <a:t>13 </a:t>
            </a:r>
            <a:r>
              <a:rPr lang="zh-TW" altLang="en-US" sz="2600" dirty="0"/>
              <a:t>又说：“我要依赖他。”又说：“看哪，我与神所给我的儿女。” </a:t>
            </a:r>
            <a:r>
              <a:rPr lang="en-US" altLang="zh-TW" sz="2600" dirty="0"/>
              <a:t>14 </a:t>
            </a:r>
            <a:r>
              <a:rPr lang="zh-TW" altLang="en-US" sz="2600" dirty="0"/>
              <a:t>儿女既同有血肉之体，他也照样亲自成了血肉之体，特要借着死败坏那掌死权的，就是魔鬼， </a:t>
            </a:r>
            <a:r>
              <a:rPr lang="en-US" altLang="zh-TW" sz="2600" dirty="0"/>
              <a:t>15 </a:t>
            </a:r>
            <a:r>
              <a:rPr lang="zh-TW" altLang="en-US" sz="2600" dirty="0"/>
              <a:t>并要释放那些一生因怕死而为奴仆的人。 </a:t>
            </a:r>
            <a:r>
              <a:rPr lang="en-US" altLang="zh-TW" sz="2600" dirty="0" smtClean="0"/>
              <a:t>16 </a:t>
            </a:r>
            <a:r>
              <a:rPr lang="zh-TW" altLang="en-US" sz="2600" dirty="0"/>
              <a:t>他并不救拔天使，乃是救拔亚伯拉罕的后裔。 </a:t>
            </a:r>
            <a:r>
              <a:rPr lang="en-US" altLang="zh-TW" sz="2600" dirty="0"/>
              <a:t>17 </a:t>
            </a:r>
            <a:r>
              <a:rPr lang="zh-TW" altLang="en-US" sz="2600" dirty="0"/>
              <a:t>所以，他凡事该与他的弟兄相同，为要在神的事上成为慈悲忠信的大祭司，为百姓的罪献上挽回祭。 </a:t>
            </a:r>
            <a:r>
              <a:rPr lang="en-US" altLang="zh-TW" sz="2600" dirty="0"/>
              <a:t>18 </a:t>
            </a:r>
            <a:r>
              <a:rPr lang="zh-TW" altLang="en-US" sz="2600" dirty="0"/>
              <a:t>他自己既然被试探而受苦，就能搭救被试探的人。</a:t>
            </a:r>
            <a:endParaRPr lang="en-US" altLang="zh-TW" sz="2600" dirty="0"/>
          </a:p>
        </p:txBody>
      </p:sp>
    </p:spTree>
    <p:extLst>
      <p:ext uri="{BB962C8B-B14F-4D97-AF65-F5344CB8AC3E}">
        <p14:creationId xmlns:p14="http://schemas.microsoft.com/office/powerpoint/2010/main" val="3325622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0667" y="355599"/>
            <a:ext cx="3098800" cy="4401205"/>
          </a:xfrm>
          <a:prstGeom prst="rect">
            <a:avLst/>
          </a:prstGeom>
        </p:spPr>
        <p:txBody>
          <a:bodyPr wrap="square">
            <a:spAutoFit/>
          </a:bodyPr>
          <a:lstStyle/>
          <a:p>
            <a:r>
              <a:rPr lang="zh-CN" altLang="en-US" sz="2800" dirty="0" smtClean="0">
                <a:latin typeface="黑体"/>
                <a:ea typeface="黑体"/>
                <a:cs typeface="黑体"/>
              </a:rPr>
              <a:t>诗篇</a:t>
            </a:r>
            <a:r>
              <a:rPr lang="en-US" altLang="zh-CN" sz="2800" dirty="0" smtClean="0">
                <a:latin typeface="黑体"/>
                <a:ea typeface="黑体"/>
                <a:cs typeface="黑体"/>
              </a:rPr>
              <a:t>34</a:t>
            </a:r>
            <a:r>
              <a:rPr lang="en-US" altLang="zh-CHT" sz="2800" dirty="0" smtClean="0">
                <a:latin typeface="黑体"/>
                <a:ea typeface="黑体"/>
                <a:cs typeface="黑体"/>
              </a:rPr>
              <a:t>:</a:t>
            </a:r>
          </a:p>
          <a:p>
            <a:r>
              <a:rPr lang="en-US" altLang="zh-CN" sz="2800" dirty="0" smtClean="0">
                <a:latin typeface="黑体"/>
                <a:ea typeface="黑体"/>
                <a:cs typeface="黑体"/>
              </a:rPr>
              <a:t>3</a:t>
            </a:r>
            <a:r>
              <a:rPr lang="zh-CHT" altLang="en-US" sz="2800" dirty="0" smtClean="0">
                <a:latin typeface="黑体"/>
                <a:ea typeface="黑体"/>
                <a:cs typeface="黑体"/>
              </a:rPr>
              <a:t>一同高举</a:t>
            </a:r>
            <a:r>
              <a:rPr lang="zh-CN" altLang="en-US" sz="2800" dirty="0" smtClean="0">
                <a:latin typeface="黑体"/>
                <a:ea typeface="黑体"/>
                <a:cs typeface="黑体"/>
              </a:rPr>
              <a:t>他</a:t>
            </a:r>
            <a:r>
              <a:rPr lang="zh-CHT" altLang="en-US" sz="2800" dirty="0" smtClean="0">
                <a:latin typeface="黑体"/>
                <a:ea typeface="黑体"/>
                <a:cs typeface="黑体"/>
              </a:rPr>
              <a:t>的名</a:t>
            </a:r>
            <a:endParaRPr lang="en-US" altLang="zh-CHT" sz="2800" dirty="0" smtClean="0">
              <a:latin typeface="黑体"/>
              <a:ea typeface="黑体"/>
              <a:cs typeface="黑体"/>
            </a:endParaRPr>
          </a:p>
          <a:p>
            <a:r>
              <a:rPr lang="zh-CHT" altLang="en-US" sz="2800" dirty="0" smtClean="0">
                <a:latin typeface="黑体"/>
                <a:ea typeface="黑体"/>
                <a:cs typeface="黑体"/>
              </a:rPr>
              <a:t> </a:t>
            </a:r>
            <a:endParaRPr lang="en-US" altLang="zh-CHT" sz="2800" dirty="0" smtClean="0">
              <a:latin typeface="黑体"/>
              <a:ea typeface="黑体"/>
              <a:cs typeface="黑体"/>
            </a:endParaRPr>
          </a:p>
          <a:p>
            <a:r>
              <a:rPr lang="en-US" altLang="zh-CHT" sz="2800" dirty="0" smtClean="0">
                <a:latin typeface="黑体"/>
                <a:ea typeface="黑体"/>
                <a:cs typeface="黑体"/>
              </a:rPr>
              <a:t>8</a:t>
            </a:r>
            <a:r>
              <a:rPr lang="zh-CHT" altLang="en-US" sz="2800" dirty="0" smtClean="0">
                <a:latin typeface="黑体"/>
                <a:ea typeface="黑体"/>
                <a:cs typeface="黑体"/>
              </a:rPr>
              <a:t>尝尝</a:t>
            </a:r>
            <a:r>
              <a:rPr lang="zh-CHT" altLang="en-US" sz="2800" dirty="0">
                <a:latin typeface="黑体"/>
                <a:ea typeface="黑体"/>
                <a:cs typeface="黑体"/>
              </a:rPr>
              <a:t>主恩的</a:t>
            </a:r>
            <a:r>
              <a:rPr lang="zh-CHT" altLang="en-US" sz="2800" dirty="0" smtClean="0">
                <a:latin typeface="黑体"/>
                <a:ea typeface="黑体"/>
                <a:cs typeface="黑体"/>
              </a:rPr>
              <a:t>滋味</a:t>
            </a:r>
            <a:endParaRPr lang="en-US" altLang="zh-CHT" sz="2800" dirty="0" smtClean="0">
              <a:latin typeface="黑体"/>
              <a:ea typeface="黑体"/>
              <a:cs typeface="黑体"/>
            </a:endParaRPr>
          </a:p>
          <a:p>
            <a:endParaRPr lang="en-US" altLang="zh-CHT" sz="2800" dirty="0">
              <a:latin typeface="黑体"/>
              <a:ea typeface="黑体"/>
              <a:cs typeface="黑体"/>
            </a:endParaRPr>
          </a:p>
          <a:p>
            <a:endParaRPr lang="en-US" altLang="zh-CHT" sz="2800" dirty="0" smtClean="0">
              <a:latin typeface="黑体"/>
              <a:ea typeface="黑体"/>
              <a:cs typeface="黑体"/>
            </a:endParaRPr>
          </a:p>
          <a:p>
            <a:endParaRPr lang="en-US" altLang="zh-CHT" sz="2800" dirty="0">
              <a:latin typeface="黑体"/>
              <a:ea typeface="黑体"/>
              <a:cs typeface="黑体"/>
            </a:endParaRPr>
          </a:p>
          <a:p>
            <a:endParaRPr lang="en-US" altLang="zh-CHT" sz="2800" dirty="0" smtClean="0">
              <a:latin typeface="黑体"/>
              <a:ea typeface="黑体"/>
              <a:cs typeface="黑体"/>
            </a:endParaRPr>
          </a:p>
          <a:p>
            <a:endParaRPr lang="en-US" altLang="zh-CHT" sz="2800" dirty="0" smtClean="0">
              <a:latin typeface="黑体"/>
              <a:ea typeface="黑体"/>
              <a:cs typeface="黑体"/>
            </a:endParaRPr>
          </a:p>
          <a:p>
            <a:r>
              <a:rPr lang="en-US" altLang="zh-TW" sz="2800" dirty="0" smtClean="0">
                <a:latin typeface="黑体"/>
                <a:ea typeface="黑体"/>
                <a:cs typeface="黑体"/>
              </a:rPr>
              <a:t>19</a:t>
            </a:r>
            <a:r>
              <a:rPr lang="zh-CHT" altLang="en-US" sz="2800" dirty="0">
                <a:latin typeface="黑体"/>
                <a:ea typeface="黑体"/>
                <a:cs typeface="黑体"/>
              </a:rPr>
              <a:t>義人</a:t>
            </a:r>
            <a:r>
              <a:rPr lang="zh-CHT" altLang="en-US" sz="2800" dirty="0" smtClean="0">
                <a:latin typeface="黑体"/>
                <a:ea typeface="黑体"/>
                <a:cs typeface="黑体"/>
              </a:rPr>
              <a:t>多有苦難</a:t>
            </a:r>
            <a:endParaRPr lang="en-US" altLang="zh-CHT" sz="2800" dirty="0" smtClean="0">
              <a:latin typeface="黑体"/>
              <a:ea typeface="黑体"/>
              <a:cs typeface="黑体"/>
            </a:endParaRPr>
          </a:p>
        </p:txBody>
      </p:sp>
      <p:sp>
        <p:nvSpPr>
          <p:cNvPr id="3" name="Rectangle 2"/>
          <p:cNvSpPr/>
          <p:nvPr/>
        </p:nvSpPr>
        <p:spPr>
          <a:xfrm>
            <a:off x="152399" y="355599"/>
            <a:ext cx="4893734" cy="5262980"/>
          </a:xfrm>
          <a:prstGeom prst="rect">
            <a:avLst/>
          </a:prstGeom>
        </p:spPr>
        <p:txBody>
          <a:bodyPr wrap="square">
            <a:spAutoFit/>
          </a:bodyPr>
          <a:lstStyle/>
          <a:p>
            <a:r>
              <a:rPr lang="zh-CHT" altLang="en-US" sz="2800" dirty="0">
                <a:latin typeface="黑体"/>
                <a:ea typeface="黑体"/>
                <a:cs typeface="黑体"/>
              </a:rPr>
              <a:t>希伯來書 </a:t>
            </a:r>
            <a:endParaRPr lang="en-US" altLang="zh-CHT" sz="2800" dirty="0" smtClean="0">
              <a:latin typeface="黑体"/>
              <a:ea typeface="黑体"/>
              <a:cs typeface="黑体"/>
            </a:endParaRPr>
          </a:p>
          <a:p>
            <a:r>
              <a:rPr lang="en-US" altLang="zh-CHT" sz="2800" dirty="0" smtClean="0">
                <a:latin typeface="黑体"/>
                <a:ea typeface="黑体"/>
                <a:cs typeface="黑体"/>
              </a:rPr>
              <a:t>1</a:t>
            </a:r>
            <a:r>
              <a:rPr lang="en-US" altLang="zh-CHT" sz="2800" dirty="0">
                <a:latin typeface="黑体"/>
                <a:ea typeface="黑体"/>
                <a:cs typeface="黑体"/>
              </a:rPr>
              <a:t>:4-14 </a:t>
            </a:r>
            <a:r>
              <a:rPr lang="zh-CHT" altLang="en-US" sz="2800" dirty="0">
                <a:latin typeface="黑体"/>
                <a:ea typeface="黑体"/>
                <a:cs typeface="黑体"/>
              </a:rPr>
              <a:t>更</a:t>
            </a:r>
            <a:r>
              <a:rPr lang="zh-CHT" altLang="en-US" sz="2800" dirty="0" smtClean="0">
                <a:latin typeface="黑体"/>
                <a:ea typeface="黑体"/>
                <a:cs typeface="黑体"/>
              </a:rPr>
              <a:t>美的名</a:t>
            </a:r>
            <a:endParaRPr lang="en-US" altLang="zh-CHT" sz="2800" dirty="0" smtClean="0">
              <a:latin typeface="黑体"/>
              <a:ea typeface="黑体"/>
              <a:cs typeface="黑体"/>
            </a:endParaRPr>
          </a:p>
          <a:p>
            <a:r>
              <a:rPr lang="zh-CN" altLang="en-US" sz="2800" dirty="0" smtClean="0">
                <a:latin typeface="黑体"/>
                <a:ea typeface="黑体"/>
                <a:cs typeface="黑体"/>
              </a:rPr>
              <a:t>高举主名：学习，成长，服侍</a:t>
            </a:r>
            <a:endParaRPr lang="en-US" altLang="zh-CN" sz="2800" dirty="0" smtClean="0">
              <a:latin typeface="黑体"/>
              <a:ea typeface="黑体"/>
              <a:cs typeface="黑体"/>
            </a:endParaRPr>
          </a:p>
          <a:p>
            <a:r>
              <a:rPr lang="en-US" altLang="zh-CHT" sz="2800" dirty="0" smtClean="0">
                <a:latin typeface="黑体"/>
                <a:ea typeface="黑体"/>
                <a:cs typeface="黑体"/>
              </a:rPr>
              <a:t>2</a:t>
            </a:r>
            <a:r>
              <a:rPr lang="en-US" altLang="zh-CHT" sz="2800" dirty="0">
                <a:latin typeface="黑体"/>
                <a:ea typeface="黑体"/>
                <a:cs typeface="黑体"/>
              </a:rPr>
              <a:t>:1-4 </a:t>
            </a:r>
            <a:r>
              <a:rPr lang="zh-CHT" altLang="en-US" sz="2800" dirty="0">
                <a:latin typeface="黑体"/>
                <a:ea typeface="黑体"/>
                <a:cs typeface="黑体"/>
              </a:rPr>
              <a:t>更</a:t>
            </a:r>
            <a:r>
              <a:rPr lang="zh-CHT" altLang="en-US" sz="2800" dirty="0" smtClean="0">
                <a:latin typeface="黑体"/>
                <a:ea typeface="黑体"/>
                <a:cs typeface="黑体"/>
              </a:rPr>
              <a:t>美的恩</a:t>
            </a:r>
            <a:endParaRPr lang="en-US" altLang="zh-CHT" sz="2800" dirty="0" smtClean="0">
              <a:latin typeface="黑体"/>
              <a:ea typeface="黑体"/>
              <a:cs typeface="黑体"/>
            </a:endParaRPr>
          </a:p>
          <a:p>
            <a:pPr marL="457200" indent="-457200">
              <a:buFont typeface="Arial"/>
              <a:buChar char="•"/>
            </a:pPr>
            <a:r>
              <a:rPr lang="zh-CN" altLang="en-US" sz="2800" dirty="0">
                <a:solidFill>
                  <a:srgbClr val="FFFF00"/>
                </a:solidFill>
                <a:latin typeface="黑体"/>
                <a:ea typeface="黑体"/>
                <a:cs typeface="黑体"/>
              </a:rPr>
              <a:t>神</a:t>
            </a:r>
            <a:r>
              <a:rPr lang="zh-CN" altLang="en-US" sz="2800" dirty="0">
                <a:latin typeface="黑体"/>
                <a:ea typeface="黑体"/>
                <a:cs typeface="黑体"/>
              </a:rPr>
              <a:t>施恩</a:t>
            </a:r>
            <a:endParaRPr lang="en-US" altLang="zh-CN" sz="2800" dirty="0">
              <a:latin typeface="黑体"/>
              <a:ea typeface="黑体"/>
              <a:cs typeface="黑体"/>
            </a:endParaRPr>
          </a:p>
          <a:p>
            <a:pPr marL="457200" indent="-457200">
              <a:buFont typeface="Arial"/>
              <a:buChar char="•"/>
            </a:pPr>
            <a:r>
              <a:rPr lang="zh-CN" altLang="en-US" sz="2800" dirty="0">
                <a:latin typeface="黑体"/>
                <a:ea typeface="黑体"/>
                <a:cs typeface="黑体"/>
              </a:rPr>
              <a:t>神</a:t>
            </a:r>
            <a:r>
              <a:rPr lang="zh-CN" altLang="en-US" sz="2800" dirty="0">
                <a:solidFill>
                  <a:srgbClr val="FFFF00"/>
                </a:solidFill>
                <a:latin typeface="黑体"/>
                <a:ea typeface="黑体"/>
                <a:cs typeface="黑体"/>
              </a:rPr>
              <a:t>按他的方法</a:t>
            </a:r>
            <a:r>
              <a:rPr lang="zh-CN" altLang="en-US" sz="2800" dirty="0">
                <a:latin typeface="黑体"/>
                <a:ea typeface="黑体"/>
                <a:cs typeface="黑体"/>
              </a:rPr>
              <a:t>施恩</a:t>
            </a:r>
            <a:endParaRPr lang="en-US" altLang="zh-CN" sz="2800" dirty="0">
              <a:latin typeface="黑体"/>
              <a:ea typeface="黑体"/>
              <a:cs typeface="黑体"/>
            </a:endParaRPr>
          </a:p>
          <a:p>
            <a:pPr marL="457200" indent="-457200">
              <a:buFont typeface="Arial"/>
              <a:buChar char="•"/>
            </a:pPr>
            <a:r>
              <a:rPr lang="zh-CN" altLang="en-US" sz="2800" dirty="0">
                <a:latin typeface="黑体"/>
                <a:ea typeface="黑体"/>
                <a:cs typeface="黑体"/>
              </a:rPr>
              <a:t>神按他的方法</a:t>
            </a:r>
            <a:r>
              <a:rPr lang="zh-CN" altLang="en-US" sz="2800" dirty="0">
                <a:solidFill>
                  <a:srgbClr val="FFFF00"/>
                </a:solidFill>
                <a:latin typeface="黑体"/>
                <a:ea typeface="黑体"/>
                <a:cs typeface="黑体"/>
              </a:rPr>
              <a:t>白白地施恩</a:t>
            </a:r>
            <a:endParaRPr lang="en-US" altLang="zh-CN" sz="2800" dirty="0">
              <a:solidFill>
                <a:srgbClr val="FFFF00"/>
              </a:solidFill>
              <a:latin typeface="黑体"/>
              <a:ea typeface="黑体"/>
              <a:cs typeface="黑体"/>
            </a:endParaRPr>
          </a:p>
          <a:p>
            <a:pPr marL="457200" indent="-457200">
              <a:buFont typeface="Arial"/>
              <a:buChar char="•"/>
            </a:pPr>
            <a:r>
              <a:rPr lang="zh-CN" altLang="en-US" sz="2800" dirty="0">
                <a:latin typeface="黑体"/>
                <a:ea typeface="黑体"/>
                <a:cs typeface="黑体"/>
              </a:rPr>
              <a:t>神按</a:t>
            </a:r>
            <a:r>
              <a:rPr lang="zh-CN" altLang="en-US" sz="2800" dirty="0" smtClean="0">
                <a:latin typeface="黑体"/>
                <a:ea typeface="黑体"/>
                <a:cs typeface="黑体"/>
              </a:rPr>
              <a:t>他的方法白白地施恩</a:t>
            </a:r>
            <a:r>
              <a:rPr lang="zh-CN" altLang="en-US" sz="2800" dirty="0" smtClean="0">
                <a:solidFill>
                  <a:srgbClr val="FFFF00"/>
                </a:solidFill>
                <a:latin typeface="黑体"/>
                <a:ea typeface="黑体"/>
                <a:cs typeface="黑体"/>
              </a:rPr>
              <a:t>给</a:t>
            </a:r>
            <a:r>
              <a:rPr lang="zh-CN" altLang="en-US" sz="2800" dirty="0" smtClean="0">
                <a:solidFill>
                  <a:srgbClr val="FFFF00"/>
                </a:solidFill>
                <a:latin typeface="黑体"/>
                <a:ea typeface="黑体"/>
                <a:cs typeface="黑体"/>
              </a:rPr>
              <a:t>信他的</a:t>
            </a:r>
            <a:r>
              <a:rPr lang="zh-CN" altLang="en-US" sz="2800" dirty="0" smtClean="0">
                <a:solidFill>
                  <a:srgbClr val="FFFF00"/>
                </a:solidFill>
                <a:latin typeface="黑体"/>
                <a:ea typeface="黑体"/>
                <a:cs typeface="黑体"/>
              </a:rPr>
              <a:t>你和我</a:t>
            </a:r>
            <a:endParaRPr lang="en-US" altLang="zh-CHT" sz="2800" dirty="0" smtClean="0">
              <a:latin typeface="黑体"/>
              <a:ea typeface="黑体"/>
              <a:cs typeface="黑体"/>
            </a:endParaRPr>
          </a:p>
          <a:p>
            <a:r>
              <a:rPr lang="en-US" altLang="zh-CHT" sz="2800" dirty="0" smtClean="0">
                <a:latin typeface="黑体"/>
                <a:ea typeface="黑体"/>
                <a:cs typeface="黑体"/>
              </a:rPr>
              <a:t>2</a:t>
            </a:r>
            <a:r>
              <a:rPr lang="en-US" altLang="zh-CHT" sz="2800" dirty="0">
                <a:latin typeface="黑体"/>
                <a:ea typeface="黑体"/>
                <a:cs typeface="黑体"/>
              </a:rPr>
              <a:t>:5-18 </a:t>
            </a:r>
            <a:r>
              <a:rPr lang="zh-CHT" altLang="en-US" sz="2800" dirty="0">
                <a:latin typeface="黑体"/>
                <a:ea typeface="黑体"/>
                <a:cs typeface="黑体"/>
              </a:rPr>
              <a:t>更美的</a:t>
            </a:r>
            <a:r>
              <a:rPr lang="zh-CHT" altLang="en-US" sz="2800" dirty="0" smtClean="0">
                <a:latin typeface="黑体"/>
                <a:ea typeface="黑体"/>
                <a:cs typeface="黑体"/>
              </a:rPr>
              <a:t>苦</a:t>
            </a:r>
            <a:endParaRPr lang="en-US" altLang="zh-CHT" sz="2800" dirty="0" smtClean="0">
              <a:latin typeface="黑体"/>
              <a:ea typeface="黑体"/>
              <a:cs typeface="黑体"/>
            </a:endParaRPr>
          </a:p>
          <a:p>
            <a:pPr marL="457200" indent="-457200">
              <a:buFont typeface="Arial"/>
              <a:buChar char="•"/>
            </a:pPr>
            <a:r>
              <a:rPr lang="zh-CN" altLang="en-US" sz="2800" dirty="0">
                <a:latin typeface="黑体"/>
                <a:ea typeface="黑体"/>
                <a:cs typeface="黑体"/>
              </a:rPr>
              <a:t>效法</a:t>
            </a:r>
            <a:r>
              <a:rPr lang="zh-TW" altLang="en-US" sz="2800" dirty="0">
                <a:latin typeface="黑体"/>
                <a:ea typeface="黑体"/>
                <a:cs typeface="黑体"/>
              </a:rPr>
              <a:t>受苦</a:t>
            </a:r>
            <a:endParaRPr lang="en-US" altLang="zh-TW" sz="2800" dirty="0">
              <a:latin typeface="黑体"/>
              <a:ea typeface="黑体"/>
              <a:cs typeface="黑体"/>
            </a:endParaRPr>
          </a:p>
          <a:p>
            <a:pPr marL="457200" indent="-457200">
              <a:buFont typeface="Arial"/>
              <a:buChar char="•"/>
            </a:pPr>
            <a:r>
              <a:rPr lang="zh-CN" altLang="en-US" sz="2800" dirty="0">
                <a:latin typeface="黑体"/>
                <a:ea typeface="黑体"/>
                <a:cs typeface="黑体"/>
              </a:rPr>
              <a:t>等待</a:t>
            </a:r>
            <a:r>
              <a:rPr lang="zh-TW" altLang="en-US" sz="2800" dirty="0">
                <a:latin typeface="黑体"/>
                <a:ea typeface="黑体"/>
                <a:cs typeface="黑体"/>
              </a:rPr>
              <a:t>冠冕</a:t>
            </a:r>
            <a:endParaRPr lang="en-US" sz="2800" dirty="0">
              <a:latin typeface="黑体"/>
              <a:ea typeface="黑体"/>
              <a:cs typeface="黑体"/>
            </a:endParaRPr>
          </a:p>
        </p:txBody>
      </p:sp>
      <p:pic>
        <p:nvPicPr>
          <p:cNvPr id="4" name="Picture 3" descr="c4Logo2005.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1467" y="1708728"/>
            <a:ext cx="1219200" cy="1219200"/>
          </a:xfrm>
          <a:prstGeom prst="rect">
            <a:avLst/>
          </a:prstGeom>
        </p:spPr>
      </p:pic>
    </p:spTree>
    <p:extLst>
      <p:ext uri="{BB962C8B-B14F-4D97-AF65-F5344CB8AC3E}">
        <p14:creationId xmlns:p14="http://schemas.microsoft.com/office/powerpoint/2010/main" val="124867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checkerboard(across)">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dissolve">
                                      <p:cBhvr>
                                        <p:cTn id="25" dur="500"/>
                                        <p:tgtEl>
                                          <p:spTgt spid="3">
                                            <p:txEl>
                                              <p:pRg st="3" end="3"/>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dissolve">
                                      <p:cBhvr>
                                        <p:cTn id="31" dur="500"/>
                                        <p:tgtEl>
                                          <p:spTgt spid="3">
                                            <p:txEl>
                                              <p:pRg st="5" end="5"/>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dissolve">
                                      <p:cBhvr>
                                        <p:cTn id="34" dur="500"/>
                                        <p:tgtEl>
                                          <p:spTgt spid="3">
                                            <p:txEl>
                                              <p:pRg st="6" end="6"/>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dissolv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blinds(horizontal)">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checkerboard(across)">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dissolve">
                                      <p:cBhvr>
                                        <p:cTn id="5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267" y="0"/>
            <a:ext cx="6570133" cy="5693867"/>
          </a:xfrm>
          <a:prstGeom prst="rect">
            <a:avLst/>
          </a:prstGeom>
        </p:spPr>
        <p:txBody>
          <a:bodyPr wrap="square">
            <a:spAutoFit/>
          </a:bodyPr>
          <a:lstStyle/>
          <a:p>
            <a:r>
              <a:rPr lang="zh-TW" altLang="en-US" sz="2800" dirty="0"/>
              <a:t>腓立比书</a:t>
            </a:r>
            <a:r>
              <a:rPr lang="en-US" altLang="zh-TW" sz="2800" dirty="0"/>
              <a:t>2</a:t>
            </a:r>
            <a:r>
              <a:rPr lang="en-US" altLang="zh-TW" sz="2800" dirty="0" smtClean="0"/>
              <a:t>:3 </a:t>
            </a:r>
            <a:r>
              <a:rPr lang="zh-TW" altLang="en-US" sz="2800" dirty="0"/>
              <a:t>凡事不可结党，不可贪图虚浮的荣耀，只要存心谦卑，各人看别人比自己强。 </a:t>
            </a:r>
            <a:r>
              <a:rPr lang="en-US" altLang="zh-TW" sz="2800" dirty="0"/>
              <a:t>4 </a:t>
            </a:r>
            <a:r>
              <a:rPr lang="zh-TW" altLang="en-US" sz="2800" dirty="0"/>
              <a:t>各人不要单顾自己的事，也要顾别人的事。 </a:t>
            </a:r>
            <a:r>
              <a:rPr lang="en-US" altLang="zh-TW" sz="2800" dirty="0"/>
              <a:t>5 </a:t>
            </a:r>
            <a:r>
              <a:rPr lang="zh-TW" altLang="en-US" sz="2800" dirty="0"/>
              <a:t>你们当以基督耶稣的心为心。 </a:t>
            </a:r>
            <a:r>
              <a:rPr lang="en-US" altLang="zh-TW" sz="2800" dirty="0"/>
              <a:t>6 </a:t>
            </a:r>
            <a:r>
              <a:rPr lang="zh-TW" altLang="en-US" sz="2800" dirty="0"/>
              <a:t>他本有神的形象，不以自己与神同等为强夺的， </a:t>
            </a:r>
            <a:r>
              <a:rPr lang="en-US" altLang="zh-TW" sz="2800" dirty="0"/>
              <a:t>7 </a:t>
            </a:r>
            <a:r>
              <a:rPr lang="zh-TW" altLang="en-US" sz="2800" dirty="0"/>
              <a:t>反倒虚己，取了奴仆的形象，成为人的样式； </a:t>
            </a:r>
            <a:r>
              <a:rPr lang="en-US" altLang="zh-TW" sz="2800" dirty="0"/>
              <a:t>8 </a:t>
            </a:r>
            <a:r>
              <a:rPr lang="zh-TW" altLang="en-US" sz="2800" dirty="0"/>
              <a:t>既有人的样子，就自己卑微，存心顺服以至于死，且死在十字架上</a:t>
            </a:r>
            <a:r>
              <a:rPr lang="zh-TW" altLang="en-US" sz="2800" dirty="0" smtClean="0"/>
              <a:t>。</a:t>
            </a:r>
            <a:r>
              <a:rPr lang="en-US" altLang="zh-TW" sz="2800" dirty="0" smtClean="0"/>
              <a:t>9 </a:t>
            </a:r>
            <a:r>
              <a:rPr lang="zh-TW" altLang="en-US" sz="2800" dirty="0"/>
              <a:t>所以神将他升为至高，又赐给他那超乎万名之上的名， </a:t>
            </a:r>
            <a:r>
              <a:rPr lang="en-US" altLang="zh-TW" sz="2800" dirty="0"/>
              <a:t>10 </a:t>
            </a:r>
            <a:r>
              <a:rPr lang="zh-TW" altLang="en-US" sz="2800" dirty="0"/>
              <a:t>叫一切在天上的、地上的和地底下的，因耶稣的名无不屈膝， </a:t>
            </a:r>
            <a:r>
              <a:rPr lang="en-US" altLang="zh-TW" sz="2800" dirty="0"/>
              <a:t>11 </a:t>
            </a:r>
            <a:r>
              <a:rPr lang="zh-TW" altLang="en-US" sz="2800" dirty="0"/>
              <a:t>无不口称耶稣基督为主，使荣耀归于父神。</a:t>
            </a:r>
          </a:p>
        </p:txBody>
      </p:sp>
    </p:spTree>
    <p:extLst>
      <p:ext uri="{BB962C8B-B14F-4D97-AF65-F5344CB8AC3E}">
        <p14:creationId xmlns:p14="http://schemas.microsoft.com/office/powerpoint/2010/main" val="3314420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466" y="355601"/>
            <a:ext cx="2946401" cy="3539431"/>
          </a:xfrm>
          <a:prstGeom prst="rect">
            <a:avLst/>
          </a:prstGeom>
        </p:spPr>
        <p:txBody>
          <a:bodyPr wrap="square">
            <a:spAutoFit/>
          </a:bodyPr>
          <a:lstStyle/>
          <a:p>
            <a:r>
              <a:rPr lang="zh-TW" altLang="en-US" sz="2800" dirty="0" smtClean="0">
                <a:latin typeface="黑体"/>
                <a:ea typeface="黑体"/>
                <a:cs typeface="黑体"/>
              </a:rPr>
              <a:t>希伯来书</a:t>
            </a:r>
            <a:r>
              <a:rPr lang="en-US" altLang="zh-CN" sz="2800" dirty="0" smtClean="0">
                <a:latin typeface="黑体"/>
                <a:ea typeface="黑体"/>
                <a:cs typeface="黑体"/>
              </a:rPr>
              <a:t>2</a:t>
            </a:r>
            <a:r>
              <a:rPr lang="en-US" altLang="zh-CN" sz="2800" dirty="0" smtClean="0">
                <a:latin typeface="黑体"/>
                <a:ea typeface="黑体"/>
                <a:cs typeface="黑体"/>
              </a:rPr>
              <a:t>:</a:t>
            </a:r>
            <a:r>
              <a:rPr lang="en-US" altLang="zh-TW" sz="2800" dirty="0" smtClean="0">
                <a:latin typeface="黑体"/>
                <a:ea typeface="黑体"/>
                <a:cs typeface="黑体"/>
              </a:rPr>
              <a:t>9 </a:t>
            </a:r>
            <a:r>
              <a:rPr lang="zh-TW" altLang="en-US" sz="2800" dirty="0">
                <a:latin typeface="黑体"/>
                <a:ea typeface="黑体"/>
                <a:cs typeface="黑体"/>
              </a:rPr>
              <a:t>唯独见那成为比天使小</a:t>
            </a:r>
            <a:r>
              <a:rPr lang="zh-TW" altLang="en-US" sz="2800" dirty="0" smtClean="0">
                <a:latin typeface="黑体"/>
                <a:ea typeface="黑体"/>
                <a:cs typeface="黑体"/>
              </a:rPr>
              <a:t>一点的耶稣，</a:t>
            </a:r>
            <a:r>
              <a:rPr lang="zh-TW" altLang="en-US" sz="2800" dirty="0">
                <a:latin typeface="黑体"/>
                <a:ea typeface="黑体"/>
                <a:cs typeface="黑体"/>
              </a:rPr>
              <a:t>因为</a:t>
            </a:r>
            <a:r>
              <a:rPr lang="zh-TW" altLang="en-US" sz="2800" dirty="0">
                <a:solidFill>
                  <a:srgbClr val="FF0000"/>
                </a:solidFill>
                <a:latin typeface="黑体"/>
                <a:ea typeface="黑体"/>
                <a:cs typeface="黑体"/>
              </a:rPr>
              <a:t>受死的苦</a:t>
            </a:r>
            <a:r>
              <a:rPr lang="zh-TW" altLang="en-US" sz="2800" dirty="0">
                <a:latin typeface="黑体"/>
                <a:ea typeface="黑体"/>
                <a:cs typeface="黑体"/>
              </a:rPr>
              <a:t>，就得了</a:t>
            </a:r>
            <a:r>
              <a:rPr lang="zh-TW" altLang="en-US" sz="2800" dirty="0">
                <a:solidFill>
                  <a:srgbClr val="FFFF00"/>
                </a:solidFill>
                <a:latin typeface="黑体"/>
                <a:ea typeface="黑体"/>
                <a:cs typeface="黑体"/>
              </a:rPr>
              <a:t>尊贵、荣耀为冠冕</a:t>
            </a:r>
            <a:r>
              <a:rPr lang="zh-TW" altLang="en-US" sz="2800" dirty="0">
                <a:latin typeface="黑体"/>
                <a:ea typeface="黑体"/>
                <a:cs typeface="黑体"/>
              </a:rPr>
              <a:t>，叫他因着神的恩为人人尝了死味</a:t>
            </a:r>
            <a:r>
              <a:rPr lang="zh-TW" altLang="en-US" sz="2800" dirty="0" smtClean="0">
                <a:latin typeface="黑体"/>
                <a:ea typeface="黑体"/>
                <a:cs typeface="黑体"/>
              </a:rPr>
              <a:t>。</a:t>
            </a:r>
            <a:endParaRPr lang="en-US" altLang="zh-TW" sz="2800" dirty="0">
              <a:latin typeface="黑体"/>
              <a:ea typeface="黑体"/>
              <a:cs typeface="黑体"/>
            </a:endParaRPr>
          </a:p>
        </p:txBody>
      </p:sp>
      <p:sp>
        <p:nvSpPr>
          <p:cNvPr id="3" name="Rectangle 2"/>
          <p:cNvSpPr/>
          <p:nvPr/>
        </p:nvSpPr>
        <p:spPr>
          <a:xfrm>
            <a:off x="3539067" y="355601"/>
            <a:ext cx="3539066" cy="4401205"/>
          </a:xfrm>
          <a:prstGeom prst="rect">
            <a:avLst/>
          </a:prstGeom>
        </p:spPr>
        <p:txBody>
          <a:bodyPr wrap="square">
            <a:spAutoFit/>
          </a:bodyPr>
          <a:lstStyle/>
          <a:p>
            <a:r>
              <a:rPr lang="zh-TW" altLang="en-US" sz="2800" dirty="0">
                <a:latin typeface="黑体"/>
                <a:ea typeface="黑体"/>
                <a:cs typeface="黑体"/>
              </a:rPr>
              <a:t>腓立比书</a:t>
            </a:r>
            <a:r>
              <a:rPr lang="en-US" altLang="zh-TW" sz="2800" dirty="0">
                <a:latin typeface="黑体"/>
                <a:ea typeface="黑体"/>
                <a:cs typeface="黑体"/>
              </a:rPr>
              <a:t>2</a:t>
            </a:r>
            <a:r>
              <a:rPr lang="en-US" altLang="zh-TW" sz="2800" dirty="0" smtClean="0">
                <a:latin typeface="黑体"/>
                <a:ea typeface="黑体"/>
                <a:cs typeface="黑体"/>
              </a:rPr>
              <a:t>:3</a:t>
            </a:r>
            <a:r>
              <a:rPr lang="zh-TW" altLang="en-US" sz="2800" dirty="0" smtClean="0">
                <a:latin typeface="黑体"/>
                <a:ea typeface="黑体"/>
                <a:cs typeface="黑体"/>
              </a:rPr>
              <a:t>只要存心</a:t>
            </a:r>
            <a:r>
              <a:rPr lang="zh-TW" altLang="en-US" sz="2800" dirty="0" smtClean="0">
                <a:solidFill>
                  <a:srgbClr val="FF0000"/>
                </a:solidFill>
                <a:latin typeface="黑体"/>
                <a:ea typeface="黑体"/>
                <a:cs typeface="黑体"/>
              </a:rPr>
              <a:t>谦卑</a:t>
            </a:r>
            <a:r>
              <a:rPr lang="zh-CN" altLang="en-US" sz="2800" dirty="0" smtClean="0">
                <a:latin typeface="黑体"/>
                <a:ea typeface="黑体"/>
                <a:cs typeface="黑体"/>
              </a:rPr>
              <a:t>，，</a:t>
            </a:r>
            <a:r>
              <a:rPr lang="en-US" altLang="zh-TW" sz="2800" dirty="0" smtClean="0">
                <a:latin typeface="黑体"/>
                <a:ea typeface="黑体"/>
                <a:cs typeface="黑体"/>
              </a:rPr>
              <a:t>6 </a:t>
            </a:r>
            <a:r>
              <a:rPr lang="zh-TW" altLang="en-US" sz="2800" dirty="0">
                <a:latin typeface="黑体"/>
                <a:ea typeface="黑体"/>
                <a:cs typeface="黑体"/>
              </a:rPr>
              <a:t>他</a:t>
            </a:r>
            <a:r>
              <a:rPr lang="zh-TW" altLang="en-US" sz="2800" dirty="0" smtClean="0">
                <a:latin typeface="黑体"/>
                <a:ea typeface="黑体"/>
                <a:cs typeface="黑体"/>
              </a:rPr>
              <a:t>本</a:t>
            </a:r>
            <a:r>
              <a:rPr lang="zh-CN" altLang="en-US" sz="2800" dirty="0" smtClean="0">
                <a:latin typeface="黑体"/>
                <a:ea typeface="黑体"/>
                <a:cs typeface="黑体"/>
              </a:rPr>
              <a:t>，，</a:t>
            </a:r>
            <a:r>
              <a:rPr lang="en-US" altLang="zh-TW" sz="2800" dirty="0" smtClean="0">
                <a:latin typeface="黑体"/>
                <a:ea typeface="黑体"/>
                <a:cs typeface="黑体"/>
              </a:rPr>
              <a:t>7 </a:t>
            </a:r>
            <a:r>
              <a:rPr lang="zh-TW" altLang="en-US" sz="2800" dirty="0" smtClean="0">
                <a:latin typeface="黑体"/>
                <a:ea typeface="黑体"/>
                <a:cs typeface="黑体"/>
              </a:rPr>
              <a:t>反倒</a:t>
            </a:r>
            <a:r>
              <a:rPr lang="zh-CN" altLang="en-US" sz="2800" dirty="0" smtClean="0">
                <a:latin typeface="黑体"/>
                <a:ea typeface="黑体"/>
                <a:cs typeface="黑体"/>
              </a:rPr>
              <a:t>，，</a:t>
            </a:r>
            <a:r>
              <a:rPr lang="zh-TW" altLang="en-US" sz="2800" dirty="0" smtClean="0">
                <a:latin typeface="黑体"/>
                <a:ea typeface="黑体"/>
                <a:cs typeface="黑体"/>
              </a:rPr>
              <a:t>成为</a:t>
            </a:r>
            <a:r>
              <a:rPr lang="zh-TW" altLang="en-US" sz="2800" dirty="0">
                <a:latin typeface="黑体"/>
                <a:ea typeface="黑体"/>
                <a:cs typeface="黑体"/>
              </a:rPr>
              <a:t>人的样式； </a:t>
            </a:r>
            <a:r>
              <a:rPr lang="en-US" altLang="zh-TW" sz="2800" dirty="0">
                <a:latin typeface="黑体"/>
                <a:ea typeface="黑体"/>
                <a:cs typeface="黑体"/>
              </a:rPr>
              <a:t>8 </a:t>
            </a:r>
            <a:r>
              <a:rPr lang="zh-TW" altLang="en-US" sz="2800" dirty="0" smtClean="0">
                <a:latin typeface="黑体"/>
                <a:ea typeface="黑体"/>
                <a:cs typeface="黑体"/>
              </a:rPr>
              <a:t>既</a:t>
            </a:r>
            <a:r>
              <a:rPr lang="zh-CN" altLang="en-US" sz="2800" dirty="0" smtClean="0">
                <a:latin typeface="黑体"/>
                <a:ea typeface="黑体"/>
                <a:cs typeface="黑体"/>
              </a:rPr>
              <a:t>，，</a:t>
            </a:r>
            <a:r>
              <a:rPr lang="zh-TW" altLang="en-US" sz="2800" dirty="0" smtClean="0">
                <a:latin typeface="黑体"/>
                <a:ea typeface="黑体"/>
                <a:cs typeface="黑体"/>
              </a:rPr>
              <a:t>就自己</a:t>
            </a:r>
            <a:r>
              <a:rPr lang="zh-TW" altLang="en-US" sz="2800" dirty="0" smtClean="0">
                <a:solidFill>
                  <a:srgbClr val="FF0000"/>
                </a:solidFill>
                <a:latin typeface="黑体"/>
                <a:ea typeface="黑体"/>
                <a:cs typeface="黑体"/>
              </a:rPr>
              <a:t>卑微</a:t>
            </a:r>
            <a:r>
              <a:rPr lang="zh-TW" altLang="en-US" sz="2800" dirty="0">
                <a:solidFill>
                  <a:srgbClr val="FF0000"/>
                </a:solidFill>
                <a:latin typeface="黑体"/>
                <a:ea typeface="黑体"/>
                <a:cs typeface="黑体"/>
              </a:rPr>
              <a:t>，存心顺服以至于死</a:t>
            </a:r>
            <a:r>
              <a:rPr lang="zh-TW" altLang="en-US" sz="2800" dirty="0">
                <a:latin typeface="黑体"/>
                <a:ea typeface="黑体"/>
                <a:cs typeface="黑体"/>
              </a:rPr>
              <a:t>，且死在十字架上</a:t>
            </a:r>
            <a:r>
              <a:rPr lang="zh-TW" altLang="en-US" sz="2800" dirty="0" smtClean="0">
                <a:latin typeface="黑体"/>
                <a:ea typeface="黑体"/>
                <a:cs typeface="黑体"/>
              </a:rPr>
              <a:t>。</a:t>
            </a:r>
            <a:r>
              <a:rPr lang="en-US" altLang="zh-TW" sz="2800" dirty="0" smtClean="0">
                <a:latin typeface="黑体"/>
                <a:ea typeface="黑体"/>
                <a:cs typeface="黑体"/>
              </a:rPr>
              <a:t>9 </a:t>
            </a:r>
            <a:r>
              <a:rPr lang="zh-TW" altLang="en-US" sz="2800" dirty="0">
                <a:latin typeface="黑体"/>
                <a:ea typeface="黑体"/>
                <a:cs typeface="黑体"/>
              </a:rPr>
              <a:t>所以神将他升为</a:t>
            </a:r>
            <a:r>
              <a:rPr lang="zh-TW" altLang="en-US" sz="2800" dirty="0">
                <a:solidFill>
                  <a:srgbClr val="FFFF00"/>
                </a:solidFill>
                <a:latin typeface="黑体"/>
                <a:ea typeface="黑体"/>
                <a:cs typeface="黑体"/>
              </a:rPr>
              <a:t>至高，</a:t>
            </a:r>
            <a:r>
              <a:rPr lang="zh-TW" altLang="en-US" sz="2800" dirty="0" smtClean="0">
                <a:solidFill>
                  <a:srgbClr val="FFFF00"/>
                </a:solidFill>
                <a:latin typeface="黑体"/>
                <a:ea typeface="黑体"/>
                <a:cs typeface="黑体"/>
              </a:rPr>
              <a:t>又赐给他那超乎万名之上的名</a:t>
            </a:r>
            <a:endParaRPr lang="zh-TW" altLang="en-US" sz="2800" dirty="0">
              <a:solidFill>
                <a:srgbClr val="FFFF00"/>
              </a:solidFill>
              <a:latin typeface="黑体"/>
              <a:ea typeface="黑体"/>
              <a:cs typeface="黑体"/>
            </a:endParaRPr>
          </a:p>
        </p:txBody>
      </p:sp>
    </p:spTree>
    <p:extLst>
      <p:ext uri="{BB962C8B-B14F-4D97-AF65-F5344CB8AC3E}">
        <p14:creationId xmlns:p14="http://schemas.microsoft.com/office/powerpoint/2010/main" val="3947710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733" y="507999"/>
            <a:ext cx="6214534" cy="3539431"/>
          </a:xfrm>
          <a:prstGeom prst="rect">
            <a:avLst/>
          </a:prstGeom>
        </p:spPr>
        <p:txBody>
          <a:bodyPr wrap="square">
            <a:spAutoFit/>
          </a:bodyPr>
          <a:lstStyle/>
          <a:p>
            <a:r>
              <a:rPr lang="zh-TW" altLang="en-US" sz="2800" dirty="0" smtClean="0">
                <a:latin typeface="黑体"/>
                <a:ea typeface="黑体"/>
                <a:cs typeface="黑体"/>
              </a:rPr>
              <a:t>希伯来书</a:t>
            </a:r>
            <a:r>
              <a:rPr lang="en-US" altLang="zh-CN" sz="2800" dirty="0" smtClean="0">
                <a:latin typeface="黑体"/>
                <a:ea typeface="黑体"/>
                <a:cs typeface="黑体"/>
              </a:rPr>
              <a:t>2</a:t>
            </a:r>
            <a:r>
              <a:rPr lang="en-US" altLang="zh-CN" sz="2800" dirty="0" smtClean="0">
                <a:latin typeface="黑体"/>
                <a:ea typeface="黑体"/>
                <a:cs typeface="黑体"/>
              </a:rPr>
              <a:t>:</a:t>
            </a:r>
            <a:r>
              <a:rPr lang="en-US" altLang="zh-TW" sz="2800" dirty="0" smtClean="0">
                <a:latin typeface="黑体"/>
                <a:ea typeface="黑体"/>
                <a:cs typeface="黑体"/>
              </a:rPr>
              <a:t>9 </a:t>
            </a:r>
            <a:r>
              <a:rPr lang="zh-TW" altLang="en-US" sz="2800" dirty="0">
                <a:latin typeface="黑体"/>
                <a:ea typeface="黑体"/>
                <a:cs typeface="黑体"/>
              </a:rPr>
              <a:t>唯独见那成为比天使小</a:t>
            </a:r>
            <a:r>
              <a:rPr lang="zh-TW" altLang="en-US" sz="2800" dirty="0" smtClean="0">
                <a:latin typeface="黑体"/>
                <a:ea typeface="黑体"/>
                <a:cs typeface="黑体"/>
              </a:rPr>
              <a:t>一点的耶稣，</a:t>
            </a:r>
            <a:r>
              <a:rPr lang="zh-TW" altLang="en-US" sz="2800" dirty="0">
                <a:latin typeface="黑体"/>
                <a:ea typeface="黑体"/>
                <a:cs typeface="黑体"/>
              </a:rPr>
              <a:t>因为</a:t>
            </a:r>
            <a:r>
              <a:rPr lang="zh-TW" altLang="en-US" sz="2800" dirty="0">
                <a:solidFill>
                  <a:srgbClr val="FF0000"/>
                </a:solidFill>
                <a:latin typeface="黑体"/>
                <a:ea typeface="黑体"/>
                <a:cs typeface="黑体"/>
              </a:rPr>
              <a:t>受死的苦</a:t>
            </a:r>
            <a:r>
              <a:rPr lang="zh-TW" altLang="en-US" sz="2800" dirty="0">
                <a:latin typeface="黑体"/>
                <a:ea typeface="黑体"/>
                <a:cs typeface="黑体"/>
              </a:rPr>
              <a:t>，就得了</a:t>
            </a:r>
            <a:r>
              <a:rPr lang="zh-TW" altLang="en-US" sz="2800" dirty="0">
                <a:solidFill>
                  <a:srgbClr val="FFFF00"/>
                </a:solidFill>
                <a:latin typeface="黑体"/>
                <a:ea typeface="黑体"/>
                <a:cs typeface="黑体"/>
              </a:rPr>
              <a:t>尊贵、荣耀为冠冕</a:t>
            </a:r>
            <a:r>
              <a:rPr lang="zh-TW" altLang="en-US" sz="2800" dirty="0">
                <a:latin typeface="黑体"/>
                <a:ea typeface="黑体"/>
                <a:cs typeface="黑体"/>
              </a:rPr>
              <a:t>，叫他因着神的恩为人人尝了死味</a:t>
            </a:r>
            <a:r>
              <a:rPr lang="zh-TW" altLang="en-US" sz="2800" dirty="0" smtClean="0">
                <a:latin typeface="黑体"/>
                <a:ea typeface="黑体"/>
                <a:cs typeface="黑体"/>
              </a:rPr>
              <a:t>。</a:t>
            </a:r>
            <a:endParaRPr lang="en-US" altLang="zh-TW" sz="2800" dirty="0" smtClean="0">
              <a:latin typeface="黑体"/>
              <a:ea typeface="黑体"/>
              <a:cs typeface="黑体"/>
            </a:endParaRPr>
          </a:p>
          <a:p>
            <a:r>
              <a:rPr lang="zh-CN" altLang="en-US" sz="2800" dirty="0" smtClean="0">
                <a:latin typeface="黑体"/>
                <a:ea typeface="黑体"/>
                <a:cs typeface="黑体"/>
              </a:rPr>
              <a:t>谦卑：</a:t>
            </a:r>
            <a:endParaRPr lang="en-US" altLang="zh-CN" sz="2800" dirty="0" smtClean="0">
              <a:latin typeface="黑体"/>
              <a:ea typeface="黑体"/>
              <a:cs typeface="黑体"/>
            </a:endParaRPr>
          </a:p>
          <a:p>
            <a:pPr marL="457200" indent="-457200">
              <a:buFont typeface="Wingdings" charset="2"/>
              <a:buChar char="ü"/>
            </a:pPr>
            <a:r>
              <a:rPr lang="zh-TW" altLang="en-US" sz="2800" dirty="0" smtClean="0">
                <a:latin typeface="黑体"/>
                <a:ea typeface="黑体"/>
                <a:cs typeface="黑体"/>
              </a:rPr>
              <a:t>成为比</a:t>
            </a:r>
            <a:r>
              <a:rPr lang="zh-TW" altLang="en-US" sz="2800" dirty="0">
                <a:latin typeface="黑体"/>
                <a:ea typeface="黑体"/>
                <a:cs typeface="黑体"/>
              </a:rPr>
              <a:t>天使小</a:t>
            </a:r>
            <a:r>
              <a:rPr lang="zh-TW" altLang="en-US" sz="2800" dirty="0" smtClean="0">
                <a:latin typeface="黑体"/>
                <a:ea typeface="黑体"/>
                <a:cs typeface="黑体"/>
              </a:rPr>
              <a:t>一点的</a:t>
            </a:r>
            <a:r>
              <a:rPr lang="zh-CN" altLang="en-US" sz="2800" dirty="0" smtClean="0">
                <a:latin typeface="黑体"/>
                <a:ea typeface="黑体"/>
                <a:cs typeface="黑体"/>
              </a:rPr>
              <a:t>人的样式</a:t>
            </a:r>
          </a:p>
          <a:p>
            <a:pPr marL="457200" indent="-457200">
              <a:buFont typeface="Wingdings" charset="2"/>
              <a:buChar char="ü"/>
            </a:pPr>
            <a:r>
              <a:rPr lang="zh-CN" altLang="en-US" sz="2800" dirty="0" smtClean="0">
                <a:latin typeface="黑体"/>
                <a:ea typeface="黑体"/>
                <a:cs typeface="黑体"/>
              </a:rPr>
              <a:t>受死的苦</a:t>
            </a:r>
            <a:endParaRPr lang="en-US" altLang="zh-CN" sz="2800" dirty="0" smtClean="0">
              <a:latin typeface="黑体"/>
              <a:ea typeface="黑体"/>
              <a:cs typeface="黑体"/>
            </a:endParaRPr>
          </a:p>
          <a:p>
            <a:pPr marL="457200" indent="-457200">
              <a:buFont typeface="Wingdings" charset="2"/>
              <a:buChar char="ü"/>
            </a:pPr>
            <a:r>
              <a:rPr lang="zh-CN" altLang="en-US" sz="2800" dirty="0" smtClean="0">
                <a:latin typeface="黑体"/>
                <a:ea typeface="黑体"/>
                <a:cs typeface="黑体"/>
              </a:rPr>
              <a:t>领受冠冕</a:t>
            </a:r>
            <a:endParaRPr lang="en-US" altLang="zh-TW" sz="2800" dirty="0">
              <a:latin typeface="黑体"/>
              <a:ea typeface="黑体"/>
              <a:cs typeface="黑体"/>
            </a:endParaRPr>
          </a:p>
        </p:txBody>
      </p:sp>
    </p:spTree>
    <p:extLst>
      <p:ext uri="{BB962C8B-B14F-4D97-AF65-F5344CB8AC3E}">
        <p14:creationId xmlns:p14="http://schemas.microsoft.com/office/powerpoint/2010/main" val="2554422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133" y="152400"/>
            <a:ext cx="7738534" cy="5300134"/>
          </a:xfrm>
        </p:spPr>
        <p:txBody>
          <a:bodyPr>
            <a:noAutofit/>
          </a:bodyPr>
          <a:lstStyle/>
          <a:p>
            <a:pPr marL="0" indent="0">
              <a:lnSpc>
                <a:spcPct val="100000"/>
              </a:lnSpc>
              <a:spcBef>
                <a:spcPct val="30000"/>
              </a:spcBef>
              <a:buFontTx/>
              <a:buNone/>
              <a:defRPr/>
            </a:pPr>
            <a:r>
              <a:rPr lang="zh-CN" altLang="en-US" sz="2800" b="1" dirty="0">
                <a:latin typeface="Arial" charset="0"/>
                <a:ea typeface="ＭＳ Ｐゴシック" charset="0"/>
                <a:cs typeface="宋体" charset="0"/>
              </a:rPr>
              <a:t>诗篇</a:t>
            </a:r>
            <a:r>
              <a:rPr lang="en-US" altLang="zh-CN" sz="2800" b="1" dirty="0">
                <a:latin typeface="Arial" charset="0"/>
                <a:ea typeface="ＭＳ Ｐゴシック" charset="0"/>
                <a:cs typeface="宋体" charset="0"/>
              </a:rPr>
              <a:t>8:</a:t>
            </a:r>
            <a:r>
              <a:rPr lang="en-US" altLang="zh-TW" sz="2800" baseline="30000" dirty="0" smtClean="0">
                <a:latin typeface="Arial" charset="0"/>
                <a:ea typeface="ＭＳ Ｐゴシック" charset="0"/>
              </a:rPr>
              <a:t>1</a:t>
            </a:r>
            <a:r>
              <a:rPr lang="en-US" altLang="zh-TW" sz="2800" baseline="30000" dirty="0">
                <a:latin typeface="Arial" charset="0"/>
                <a:ea typeface="ＭＳ Ｐゴシック" charset="0"/>
              </a:rPr>
              <a:t> </a:t>
            </a:r>
            <a:r>
              <a:rPr lang="zh-TW" altLang="en-US" sz="2800" dirty="0">
                <a:latin typeface="Arial" charset="0"/>
                <a:ea typeface="ＭＳ Ｐゴシック" charset="0"/>
              </a:rPr>
              <a:t>耶和华我们的主啊，你的名在全地何其美，你将你的荣耀彰显于天！</a:t>
            </a:r>
            <a:br>
              <a:rPr lang="zh-TW" altLang="en-US" sz="2800" dirty="0">
                <a:latin typeface="Arial" charset="0"/>
                <a:ea typeface="ＭＳ Ｐゴシック" charset="0"/>
              </a:rPr>
            </a:br>
            <a:r>
              <a:rPr lang="en-US" altLang="zh-TW" sz="2800" baseline="30000" dirty="0">
                <a:latin typeface="Arial" charset="0"/>
                <a:ea typeface="ＭＳ Ｐゴシック" charset="0"/>
              </a:rPr>
              <a:t>2 </a:t>
            </a:r>
            <a:r>
              <a:rPr lang="zh-TW" altLang="en-US" sz="2800" dirty="0">
                <a:latin typeface="Arial" charset="0"/>
                <a:ea typeface="ＭＳ Ｐゴシック" charset="0"/>
              </a:rPr>
              <a:t>你因敌人的缘故，从婴孩和吃奶的口中建立了能力，使仇敌和报仇的闭口无言。</a:t>
            </a:r>
            <a:br>
              <a:rPr lang="zh-TW" altLang="en-US" sz="2800" dirty="0">
                <a:latin typeface="Arial" charset="0"/>
                <a:ea typeface="ＭＳ Ｐゴシック" charset="0"/>
              </a:rPr>
            </a:br>
            <a:r>
              <a:rPr lang="en-US" altLang="zh-TW" sz="2800" baseline="30000" dirty="0">
                <a:latin typeface="Arial" charset="0"/>
                <a:ea typeface="ＭＳ Ｐゴシック" charset="0"/>
              </a:rPr>
              <a:t>3 </a:t>
            </a:r>
            <a:r>
              <a:rPr lang="zh-TW" altLang="en-US" sz="2800" dirty="0">
                <a:latin typeface="Arial" charset="0"/>
                <a:ea typeface="ＭＳ Ｐゴシック" charset="0"/>
              </a:rPr>
              <a:t>我观看你指头所造的天，并你所陈设的月亮星宿，</a:t>
            </a:r>
            <a:br>
              <a:rPr lang="zh-TW" altLang="en-US" sz="2800" dirty="0">
                <a:latin typeface="Arial" charset="0"/>
                <a:ea typeface="ＭＳ Ｐゴシック" charset="0"/>
              </a:rPr>
            </a:br>
            <a:r>
              <a:rPr lang="en-US" altLang="zh-TW" sz="2800" baseline="30000" dirty="0">
                <a:latin typeface="Arial" charset="0"/>
                <a:ea typeface="ＭＳ Ｐゴシック" charset="0"/>
              </a:rPr>
              <a:t>4 </a:t>
            </a:r>
            <a:r>
              <a:rPr lang="zh-TW" altLang="en-US" sz="2800" dirty="0">
                <a:latin typeface="Arial" charset="0"/>
                <a:ea typeface="ＭＳ Ｐゴシック" charset="0"/>
              </a:rPr>
              <a:t>便说：“人算什么，你竟顾念他？世人算什么，你竟眷顾他？</a:t>
            </a:r>
            <a:br>
              <a:rPr lang="zh-TW" altLang="en-US" sz="2800" dirty="0">
                <a:latin typeface="Arial" charset="0"/>
                <a:ea typeface="ＭＳ Ｐゴシック" charset="0"/>
              </a:rPr>
            </a:br>
            <a:r>
              <a:rPr lang="en-US" altLang="zh-TW" sz="2800" baseline="30000" dirty="0">
                <a:latin typeface="Arial" charset="0"/>
                <a:ea typeface="ＭＳ Ｐゴシック" charset="0"/>
              </a:rPr>
              <a:t>5 </a:t>
            </a:r>
            <a:r>
              <a:rPr lang="zh-TW" altLang="en-US" sz="2800" dirty="0">
                <a:latin typeface="Arial" charset="0"/>
                <a:ea typeface="ＭＳ Ｐゴシック" charset="0"/>
              </a:rPr>
              <a:t>你叫他比天使微小一点，并赐他荣耀尊贵为冠冕。</a:t>
            </a:r>
            <a:br>
              <a:rPr lang="zh-TW" altLang="en-US" sz="2800" dirty="0">
                <a:latin typeface="Arial" charset="0"/>
                <a:ea typeface="ＭＳ Ｐゴシック" charset="0"/>
              </a:rPr>
            </a:br>
            <a:r>
              <a:rPr lang="en-US" altLang="zh-TW" sz="2800" baseline="30000" dirty="0">
                <a:latin typeface="Arial" charset="0"/>
                <a:ea typeface="ＭＳ Ｐゴシック" charset="0"/>
              </a:rPr>
              <a:t>6 </a:t>
            </a:r>
            <a:r>
              <a:rPr lang="zh-TW" altLang="en-US" sz="2800" dirty="0">
                <a:latin typeface="Arial" charset="0"/>
                <a:ea typeface="ＭＳ Ｐゴシック" charset="0"/>
              </a:rPr>
              <a:t>你派他管理你手所造的，使万物，就是一切的牛羊，田野的兽，空中的鸟，海里的鱼，凡经行海道的，都服在他的脚下。”</a:t>
            </a:r>
            <a:br>
              <a:rPr lang="zh-TW" altLang="en-US" sz="2800" dirty="0">
                <a:latin typeface="Arial" charset="0"/>
                <a:ea typeface="ＭＳ Ｐゴシック" charset="0"/>
              </a:rPr>
            </a:br>
            <a:r>
              <a:rPr lang="en-US" altLang="zh-TW" sz="2800" baseline="30000" dirty="0">
                <a:latin typeface="Arial" charset="0"/>
                <a:ea typeface="ＭＳ Ｐゴシック" charset="0"/>
              </a:rPr>
              <a:t>9 </a:t>
            </a:r>
            <a:r>
              <a:rPr lang="zh-TW" altLang="en-US" sz="2800" dirty="0">
                <a:latin typeface="Arial" charset="0"/>
                <a:ea typeface="ＭＳ Ｐゴシック" charset="0"/>
              </a:rPr>
              <a:t>耶和华我们的主啊，你的名在全地何其美</a:t>
            </a:r>
            <a:r>
              <a:rPr lang="zh-TW" altLang="en-US" sz="2800" dirty="0" smtClean="0">
                <a:latin typeface="Arial" charset="0"/>
                <a:ea typeface="ＭＳ Ｐゴシック" charset="0"/>
              </a:rPr>
              <a:t>！</a:t>
            </a:r>
            <a:endParaRPr lang="en-US" altLang="zh-CN" sz="2800" b="1" dirty="0">
              <a:effectLst>
                <a:outerShdw blurRad="38100" dist="38100" dir="2700000" algn="tl">
                  <a:srgbClr val="000000"/>
                </a:outerShdw>
              </a:effectLst>
              <a:latin typeface="Arial" charset="0"/>
              <a:ea typeface="ＭＳ Ｐゴシック" charset="0"/>
              <a:cs typeface="宋体" charset="0"/>
            </a:endParaRPr>
          </a:p>
        </p:txBody>
      </p:sp>
    </p:spTree>
    <p:extLst>
      <p:ext uri="{BB962C8B-B14F-4D97-AF65-F5344CB8AC3E}">
        <p14:creationId xmlns:p14="http://schemas.microsoft.com/office/powerpoint/2010/main" val="62299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714500" y="237067"/>
            <a:ext cx="4097867" cy="4097867"/>
          </a:xfrm>
          <a:prstGeom prst="rect">
            <a:avLst/>
          </a:prstGeom>
        </p:spPr>
      </p:pic>
      <p:sp>
        <p:nvSpPr>
          <p:cNvPr id="7" name="TextBox 6"/>
          <p:cNvSpPr txBox="1"/>
          <p:nvPr/>
        </p:nvSpPr>
        <p:spPr>
          <a:xfrm>
            <a:off x="1714500" y="4758267"/>
            <a:ext cx="4097868" cy="584776"/>
          </a:xfrm>
          <a:prstGeom prst="rect">
            <a:avLst/>
          </a:prstGeom>
          <a:noFill/>
        </p:spPr>
        <p:txBody>
          <a:bodyPr wrap="square" rtlCol="0">
            <a:spAutoFit/>
          </a:bodyPr>
          <a:lstStyle/>
          <a:p>
            <a:r>
              <a:rPr lang="en-US" altLang="zh-CN" sz="3200" dirty="0" smtClean="0"/>
              <a:t>12/24/1968</a:t>
            </a:r>
            <a:r>
              <a:rPr lang="zh-CN" altLang="en-US" sz="3200" dirty="0"/>
              <a:t>，</a:t>
            </a:r>
            <a:r>
              <a:rPr lang="en-US" sz="3200" dirty="0" smtClean="0"/>
              <a:t>Apollo </a:t>
            </a:r>
            <a:r>
              <a:rPr lang="en-US" sz="3200" dirty="0"/>
              <a:t>8 </a:t>
            </a:r>
          </a:p>
        </p:txBody>
      </p:sp>
    </p:spTree>
    <p:extLst>
      <p:ext uri="{BB962C8B-B14F-4D97-AF65-F5344CB8AC3E}">
        <p14:creationId xmlns:p14="http://schemas.microsoft.com/office/powerpoint/2010/main" val="2937888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8525981</TotalTime>
  <Words>3815</Words>
  <Application>Microsoft Macintosh PowerPoint</Application>
  <PresentationFormat>On-screen Show (16:10)</PresentationFormat>
  <Paragraphs>143</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Twilight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诗篇8篇的交叉平行结构</vt:lpstr>
      <vt:lpstr>主的名在全地何其美！ a.主的名何其美 b.神的能力／神的管理 A c.神的怜悯／人的渺小 B1 c.神的怜悯／人的尊贵 B2 b.神的差派／人的管理 C a.主的名何其美</vt:lpstr>
      <vt:lpstr>PowerPoint Presentation</vt:lpstr>
      <vt:lpstr>PowerPoint Presentation</vt:lpstr>
      <vt:lpstr>PowerPoint Presentation</vt:lpstr>
      <vt:lpstr>PowerPoint Presentation</vt:lpstr>
      <vt:lpstr>PowerPoint Presentation</vt:lpstr>
      <vt:lpstr>PowerPoint Presentation</vt:lpstr>
      <vt:lpstr>義</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582</cp:revision>
  <cp:lastPrinted>2017-08-13T13:41:49Z</cp:lastPrinted>
  <dcterms:created xsi:type="dcterms:W3CDTF">2016-04-20T14:44:41Z</dcterms:created>
  <dcterms:modified xsi:type="dcterms:W3CDTF">2017-09-03T03:30:07Z</dcterms:modified>
</cp:coreProperties>
</file>