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19"/>
  </p:notesMasterIdLst>
  <p:handoutMasterIdLst>
    <p:handoutMasterId r:id="rId20"/>
  </p:handoutMasterIdLst>
  <p:sldIdLst>
    <p:sldId id="261" r:id="rId2"/>
    <p:sldId id="861" r:id="rId3"/>
    <p:sldId id="874" r:id="rId4"/>
    <p:sldId id="868" r:id="rId5"/>
    <p:sldId id="862" r:id="rId6"/>
    <p:sldId id="771" r:id="rId7"/>
    <p:sldId id="860" r:id="rId8"/>
    <p:sldId id="859" r:id="rId9"/>
    <p:sldId id="876" r:id="rId10"/>
    <p:sldId id="875" r:id="rId11"/>
    <p:sldId id="871" r:id="rId12"/>
    <p:sldId id="872" r:id="rId13"/>
    <p:sldId id="832" r:id="rId14"/>
    <p:sldId id="849" r:id="rId15"/>
    <p:sldId id="822" r:id="rId16"/>
    <p:sldId id="850" r:id="rId17"/>
    <p:sldId id="869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64" y="-3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原来前约有礼拜的条例和属世界的圣幕。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因为有预备的帐幕，头一层叫做圣所，里面有灯台、桌子和陈设饼。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第二幔子后又有一层帐幕，叫做至圣所，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有金香炉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，有包金的约柜，柜里有盛吗哪的金罐和亚伦发过芽的杖并两块约版，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柜上面有荣耀基路伯的影罩着施恩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座。这几件我现在不能一一细说。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这些物件既如此预备齐了，众祭司就常进头一层帐幕，行拜神的礼。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至于第二层帐幕，唯有大祭司一年一次独自进去，没有不带着血为自己和百姓的过错献上。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圣灵用此指明：头一层帐幕仍存的时候，进入至圣所的路还未显明。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那头一层帐幕做现今的一个表样，所献的礼物和祭物就着良心说，都不能叫礼拜的人得以完全。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这些事，连那饮食和诸般洗濯的规矩，都不过是属肉体的条例，命定到振兴的时候为止。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但现在基督已经来到，做了将来美事的大祭司，经过那更大、更全备的帐幕，不是人手所造，也不是属乎这世界的。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并且不用山羊和牛犊的血，乃用自己的血，只一次进入圣所，成了永远赎罪的事。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若山羊和公牛的血并母牛犊的灰洒在不洁的人身上，尚且叫人成圣，身体洁净，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何况基督借着永远的灵，将自己无瑕无疵献给神，他的血岂不更能洗净你们的心，除去你们的死行，使你们侍奉那永生神吗？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为此，他做了新约的中保，既然受死赎了人在前约之时所犯的罪过，便叫蒙召之人得着所应许永远的产业。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人人皆祭司有所献认罪悔改（诗篇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）颂赞、行善和捐输（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13:15-16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）全人服侍（罗马书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12:1-2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）有所得被建造成为灵宫（彼前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2:5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）赦罪之恩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帐幕 祭物 频率 果效 祭司 羊、牛的血 多次 洗净身，参与宗教得着认同 基督 神羔羊的血 一次 洗净心，参与侍奉得着产业 一次洗净。不再肮脏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或者脏了再洗。一直作王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或者永远接续 免费但不廉价；没有成本却有代价［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it’s hard but we are doing what God calls us to do #Greg. Not worthy to be disciple of Jesus unless we love him more than anything /anyone else #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］；不是赚取而是回应；行为不是条件所以不至于骄傲，好行为和爱是因为先被神爱，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Pastor Hugo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神的孩子 神的仆人 李秀全牧师 感受享受神的同在 见证传扬神的同在 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得着产业 参与侍奉 大诫命 爱神 爱人 人人皆祭司 对神 对人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凡有遗命，必须等到留遗命的人死了。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因为人死了，遗命才有效力，若留遗命的尚在，那遗命还有用处吗？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所以，前约也不是不用血立的。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因为摩西当日照着律法将各样诫命传给众百姓，就拿朱红色绒和牛膝草，把牛犊、山羊的血和水洒在书上，又洒在众百姓身上，说：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这血就是神与你们立约的凭据。”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他又照样把血洒在帐幕和各样器皿上。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按着律法，凡物差不多都是用血洁净的，若不流血，罪就不得赦免了。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照着天上样式做的物件必须用这些祭物去洁净，但那天上的本物自然当用更美的祭物去洁净。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因为基督并不是进了人手所造的圣所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这不过是真圣所的影像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乃是进了天堂，如今为我们显在神面前。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也不是多次将自己献上，像那大祭司每年带着牛羊的血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进入圣所。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如果这样，他从创世以来，就必多次受苦了。但如今在这末世显现一次，把自己献为祭，好除掉罪。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按着定命，人人都有一死，死后且有审判；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像这样，基督既然一次被献，担当了多人的罪，将来要向那等候他的人第二次显现，并与罪无关，乃是为拯救他们。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1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全人服侍（罗马书</a:t>
            </a:r>
            <a:r>
              <a:rPr lang="en-US" altLang="zh-CN" sz="3200" dirty="0" smtClean="0">
                <a:latin typeface="Heiti SC Light"/>
                <a:ea typeface="Heiti SC Light"/>
                <a:cs typeface="Heiti SC Light"/>
              </a:rPr>
              <a:t>12:1-2</a:t>
            </a: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）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所以弟兄们，我以神的慈悲劝你们，将身体献上，当做活祭，是圣洁的，是神所喜悦的，你们如此侍奉乃是理所当然的。 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2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不要效法这个世界，只要心意更新而变化，叫你们察验何为神的善良、纯全、可喜悦的旨意。</a:t>
            </a:r>
            <a:r>
              <a:rPr lang="en-US" altLang="zh-CN" sz="3200" dirty="0" smtClean="0">
                <a:latin typeface="Heiti SC Light"/>
                <a:ea typeface="Heiti SC Light"/>
                <a:cs typeface="Heiti SC Light"/>
              </a:rPr>
              <a:t>8: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26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况且，我们的软弱有圣灵帮助。我们本不晓得当怎样祷告，只是圣灵亲自用说不出来的叹息替我们祷告。 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27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鉴察人心的，晓得圣灵的意思，因为圣灵照着神的旨意替圣徒祈求。 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28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我们晓得万事都互相效力，叫爱神的人得益处，就是按他旨意被召的人。 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29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因为他预先所知道的人，就预先定下效法他儿子的模样，使他儿子在许多弟兄中做长子； 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30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预先所定下的人又召他们来，所召来的人又称他们为义，所称为义的人又叫他们得荣耀。</a:t>
            </a:r>
            <a:endParaRPr lang="en-US" altLang="zh-TW" sz="3200" dirty="0" smtClean="0">
              <a:latin typeface="Heiti SC Light"/>
              <a:ea typeface="Heiti SC Light"/>
              <a:cs typeface="Heiti SC Light"/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6:9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你们岂不知不义的人不能承受神的国吗？不要自欺，无论是淫乱的、拜偶像的、奸淫的、做娈童的、亲男色的、 </a:t>
            </a:r>
            <a:r>
              <a:rPr lang="en-US" altLang="zh-CN" sz="3200" dirty="0" smtClean="0">
                <a:solidFill>
                  <a:srgbClr val="FFFFFF"/>
                </a:solidFill>
              </a:rPr>
              <a:t>10 </a:t>
            </a:r>
            <a:r>
              <a:rPr lang="zh-CN" altLang="en-US" sz="3200" dirty="0" smtClean="0">
                <a:solidFill>
                  <a:srgbClr val="FFFFFF"/>
                </a:solidFill>
              </a:rPr>
              <a:t>偷窃的、贪婪的、醉酒的、辱骂的、勒索的，都不能承受神的国。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11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你们中间也有人从前是这样，但如今你们奉主耶稣基督的名，并借着我们神的灵，已经洗净、成圣、称义了。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12 </a:t>
            </a:r>
            <a:r>
              <a:rPr lang="zh-CN" altLang="en-US" sz="3200" dirty="0" smtClean="0">
                <a:solidFill>
                  <a:srgbClr val="FFFFFF"/>
                </a:solidFill>
              </a:rPr>
              <a:t>凡事我都可行，但不都有益处；凡事我都可行，但无论哪一件，我总不受它的辖制。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13 </a:t>
            </a:r>
            <a:r>
              <a:rPr lang="zh-CN" altLang="en-US" sz="3200" dirty="0" smtClean="0">
                <a:solidFill>
                  <a:srgbClr val="FFFFFF"/>
                </a:solidFill>
              </a:rPr>
              <a:t>食物是为肚腹，肚腹是为食物；但神要叫这两样都废坏。身子不是为淫乱，乃是为主，主也是为身子； </a:t>
            </a:r>
            <a:r>
              <a:rPr lang="en-US" altLang="zh-CN" sz="3200" dirty="0" smtClean="0">
                <a:solidFill>
                  <a:srgbClr val="FFFFFF"/>
                </a:solidFill>
              </a:rPr>
              <a:t>14 </a:t>
            </a:r>
            <a:r>
              <a:rPr lang="zh-CN" altLang="en-US" sz="3200" dirty="0" smtClean="0">
                <a:solidFill>
                  <a:srgbClr val="FFFFFF"/>
                </a:solidFill>
              </a:rPr>
              <a:t>并且神已经叫主复活，也要用自己的能力叫我们复活。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15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岂不知你们的身子是基督的肢体吗？我可以将基督的肢体作为娼妓的肢体吗？断乎不可！ </a:t>
            </a:r>
            <a:r>
              <a:rPr lang="en-US" altLang="zh-CN" sz="3200" dirty="0" smtClean="0">
                <a:solidFill>
                  <a:srgbClr val="FFFFFF"/>
                </a:solidFill>
              </a:rPr>
              <a:t>16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岂不知与娼妓联合的，便是与她成为一体吗？因为主说：“二人要成为一体。” </a:t>
            </a:r>
            <a:r>
              <a:rPr lang="en-US" altLang="zh-CN" sz="3200" dirty="0" smtClean="0">
                <a:solidFill>
                  <a:srgbClr val="FFFFFF"/>
                </a:solidFill>
              </a:rPr>
              <a:t>17 </a:t>
            </a:r>
            <a:r>
              <a:rPr lang="zh-CN" altLang="en-US" sz="3200" dirty="0" smtClean="0">
                <a:solidFill>
                  <a:srgbClr val="FFFFFF"/>
                </a:solidFill>
              </a:rPr>
              <a:t>但与主联合的，便是与主成为一灵。</a:t>
            </a:r>
            <a:r>
              <a:rPr lang="en-US" altLang="zh-CN" sz="3200" dirty="0" smtClean="0">
                <a:solidFill>
                  <a:srgbClr val="FFFFFF"/>
                </a:solidFill>
              </a:rPr>
              <a:t>18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你们要逃避淫行。人所犯的，无论什么罪，都在身子以外；唯有行淫的，是得罪自己的身子。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19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岂不知你们的身子就是圣灵的殿吗？这圣灵是从神而来，住在你们里头的。并且你们不是自己的人，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20 </a:t>
            </a:r>
            <a:r>
              <a:rPr lang="zh-CN" altLang="en-US" sz="3200" dirty="0" smtClean="0">
                <a:solidFill>
                  <a:srgbClr val="FFFFFF"/>
                </a:solidFill>
              </a:rPr>
              <a:t>因为你们是重价买来的，所以要在你们的身子上荣耀神。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希伯来书</a:t>
            </a:r>
            <a:r>
              <a:rPr lang="zh-CN" altLang="zh-CN" sz="1200" dirty="0" smtClean="0"/>
              <a:t>3</a:t>
            </a:r>
            <a:r>
              <a:rPr lang="en-US" altLang="zh-CN" sz="1200" dirty="0" smtClean="0"/>
              <a:t>: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經上說：「你們今日若聽他的話，就不可硬著心，像惹他發怒的日子一樣。」</a:t>
            </a:r>
            <a:r>
              <a:rPr lang="en-US" altLang="zh-TW" sz="1200" dirty="0" smtClean="0"/>
              <a:t>16 </a:t>
            </a:r>
            <a:r>
              <a:rPr lang="zh-TW" altLang="en-US" sz="1200" dirty="0" smtClean="0"/>
              <a:t>那時聽見他話惹他發怒的是誰呢？豈不是跟著摩西從埃及出來的眾人嗎？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神四十年之久又厭煩誰呢？豈不是那些犯罪屍首倒在曠野的人嗎？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又向誰起誓，不容他們進入他的安息呢？豈不是向那些不信從的人嗎？ </a:t>
            </a:r>
            <a:r>
              <a:rPr lang="en-US" altLang="zh-TW" sz="1200" dirty="0" smtClean="0">
                <a:solidFill>
                  <a:srgbClr val="FFFF00"/>
                </a:solidFill>
              </a:rPr>
              <a:t>19 </a:t>
            </a:r>
            <a:r>
              <a:rPr lang="zh-TW" altLang="en-US" sz="1200" dirty="0" smtClean="0">
                <a:solidFill>
                  <a:srgbClr val="FFFF00"/>
                </a:solidFill>
              </a:rPr>
              <a:t>這樣看來，他們不能進入安息是因為不信的緣故了。</a:t>
            </a:r>
            <a:endParaRPr lang="en-US" altLang="zh-TW" sz="1200" dirty="0" smtClean="0">
              <a:solidFill>
                <a:srgbClr val="FFFF00"/>
              </a:solidFill>
            </a:endParaRPr>
          </a:p>
          <a:p>
            <a:r>
              <a:rPr lang="zh-CHT" altLang="en-US" sz="1200" dirty="0" smtClean="0"/>
              <a:t>哥林多前書</a:t>
            </a:r>
            <a:r>
              <a:rPr lang="en-US" altLang="zh-CHT" sz="1200" dirty="0" smtClean="0"/>
              <a:t>10:5</a:t>
            </a:r>
            <a:r>
              <a:rPr lang="zh-CHT" altLang="en-US" sz="1200" dirty="0" smtClean="0"/>
              <a:t>－</a:t>
            </a:r>
            <a:r>
              <a:rPr lang="en-US" altLang="zh-CHT" sz="1200" dirty="0" smtClean="0"/>
              <a:t>11</a:t>
            </a:r>
            <a:r>
              <a:rPr lang="zh-CHT" altLang="en-US" sz="1200" dirty="0" smtClean="0"/>
              <a:t>就是给我的警告。（但他們中間多半是神不喜歡的人，所以在曠野倒斃。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這些事都是我們的鑒戒，叫我們不要貪戀惡事，像他們那樣貪戀的。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你們也不要發怨言，像他們有發怨言的，就被滅命的所滅。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他們遭遇這些事都要作為鑒戒，並且寫在經上正是警戒我們這末世的人。</a:t>
            </a: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r>
              <a:rPr lang="zh-TW" altLang="en-US" sz="1200" dirty="0" smtClean="0"/>
              <a:t>你们总要自己省察有信心没有，也要自己试验。岂不知你们若不是可弃绝的，就有耶稣基督在你们心里吗？哥林多后书 </a:t>
            </a:r>
            <a:r>
              <a:rPr lang="en-US" altLang="zh-TW" sz="1200" dirty="0" smtClean="0"/>
              <a:t>13:5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以弗所書</a:t>
            </a:r>
            <a:r>
              <a:rPr lang="en-US" altLang="zh-CN" sz="3200" dirty="0" smtClean="0">
                <a:solidFill>
                  <a:srgbClr val="FFFFFF"/>
                </a:solidFill>
              </a:rPr>
              <a:t>4:4 </a:t>
            </a:r>
            <a:r>
              <a:rPr lang="zh-CN" altLang="en-US" sz="3200" dirty="0" smtClean="0">
                <a:solidFill>
                  <a:srgbClr val="FFFFFF"/>
                </a:solidFill>
              </a:rPr>
              <a:t>身體只有一個，聖靈只有一個，正如你們蒙召同有一個指望； </a:t>
            </a:r>
            <a:r>
              <a:rPr lang="en-US" altLang="zh-CN" sz="3200" dirty="0" smtClean="0">
                <a:solidFill>
                  <a:srgbClr val="FFFFFF"/>
                </a:solidFill>
              </a:rPr>
              <a:t>5 </a:t>
            </a:r>
            <a:r>
              <a:rPr lang="zh-CN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200" dirty="0" smtClean="0">
                <a:solidFill>
                  <a:srgbClr val="FFFFFF"/>
                </a:solidFill>
              </a:rPr>
              <a:t>6 </a:t>
            </a:r>
            <a:r>
              <a:rPr lang="zh-CN" altLang="en-US" sz="3200" dirty="0" smtClean="0">
                <a:solidFill>
                  <a:srgbClr val="FFFFFF"/>
                </a:solidFill>
              </a:rPr>
              <a:t>一神，就是眾人的父，超乎眾人之上，貫乎眾人之中，也住在眾人之內。 </a:t>
            </a:r>
            <a:r>
              <a:rPr lang="en-US" altLang="zh-CN" sz="3200" dirty="0" smtClean="0">
                <a:solidFill>
                  <a:srgbClr val="FFFFFF"/>
                </a:solidFill>
              </a:rPr>
              <a:t>7 </a:t>
            </a:r>
            <a:r>
              <a:rPr lang="zh-CN" altLang="en-US" sz="3200" dirty="0" smtClean="0">
                <a:solidFill>
                  <a:srgbClr val="FFFFFF"/>
                </a:solidFill>
              </a:rPr>
              <a:t>我們各人蒙恩，都是照基督所量給各人的恩賜。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6:9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你们岂不知不义的人不能承受神的国吗？不要自欺，无论是淫乱的、拜偶像的、奸淫的、做娈童的、亲男色的、 </a:t>
            </a:r>
            <a:r>
              <a:rPr lang="en-US" altLang="zh-CN" sz="3200" dirty="0" smtClean="0">
                <a:solidFill>
                  <a:srgbClr val="FFFFFF"/>
                </a:solidFill>
              </a:rPr>
              <a:t>10 </a:t>
            </a:r>
            <a:r>
              <a:rPr lang="zh-CN" altLang="en-US" sz="3200" dirty="0" smtClean="0">
                <a:solidFill>
                  <a:srgbClr val="FFFFFF"/>
                </a:solidFill>
              </a:rPr>
              <a:t>偷窃的、贪婪的、醉酒的、辱骂的、勒索的，都不能承受神的国。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11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你们中间也有人从前是这样，但如今你们奉主耶稣基督的名，并借着我们神的灵，已经洗净、成圣、称义了。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12 </a:t>
            </a:r>
            <a:r>
              <a:rPr lang="zh-CN" altLang="en-US" sz="3200" dirty="0" smtClean="0">
                <a:solidFill>
                  <a:srgbClr val="FFFFFF"/>
                </a:solidFill>
              </a:rPr>
              <a:t>凡事我都可行，但不都有益处；凡事我都可行，但无论哪一件，我总不受它的辖制。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13 </a:t>
            </a:r>
            <a:r>
              <a:rPr lang="zh-CN" altLang="en-US" sz="3200" dirty="0" smtClean="0">
                <a:solidFill>
                  <a:srgbClr val="FFFFFF"/>
                </a:solidFill>
              </a:rPr>
              <a:t>食物是为肚腹，肚腹是为食物；但神要叫这两样都废坏。身子不是为淫乱，乃是为主，主也是为身子； </a:t>
            </a:r>
            <a:r>
              <a:rPr lang="en-US" altLang="zh-CN" sz="3200" dirty="0" smtClean="0">
                <a:solidFill>
                  <a:srgbClr val="FFFFFF"/>
                </a:solidFill>
              </a:rPr>
              <a:t>14 </a:t>
            </a:r>
            <a:r>
              <a:rPr lang="zh-CN" altLang="en-US" sz="3200" dirty="0" smtClean="0">
                <a:solidFill>
                  <a:srgbClr val="FFFFFF"/>
                </a:solidFill>
              </a:rPr>
              <a:t>并且神已经叫主复活，也要用自己的能力叫我们复活。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15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岂不知你们的身子是基督的肢体吗？我可以将基督的肢体作为娼妓的肢体吗？断乎不可！ </a:t>
            </a:r>
            <a:r>
              <a:rPr lang="en-US" altLang="zh-CN" sz="3200" dirty="0" smtClean="0">
                <a:solidFill>
                  <a:srgbClr val="FFFFFF"/>
                </a:solidFill>
              </a:rPr>
              <a:t>16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岂不知与娼妓联合的，便是与她成为一体吗？因为主说：“二人要成为一体。” </a:t>
            </a:r>
            <a:r>
              <a:rPr lang="en-US" altLang="zh-CN" sz="3200" dirty="0" smtClean="0">
                <a:solidFill>
                  <a:srgbClr val="FFFFFF"/>
                </a:solidFill>
              </a:rPr>
              <a:t>17 </a:t>
            </a:r>
            <a:r>
              <a:rPr lang="zh-CN" altLang="en-US" sz="3200" dirty="0" smtClean="0">
                <a:solidFill>
                  <a:srgbClr val="FFFFFF"/>
                </a:solidFill>
              </a:rPr>
              <a:t>但与主联合的，便是与主成为一灵。</a:t>
            </a:r>
            <a:r>
              <a:rPr lang="en-US" altLang="zh-CN" sz="3200" dirty="0" smtClean="0">
                <a:solidFill>
                  <a:srgbClr val="FFFFFF"/>
                </a:solidFill>
              </a:rPr>
              <a:t>18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你们要逃避淫行。人所犯的，无论什么罪，都在身子以外；唯有行淫的，是得罪自己的身子。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19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岂不知你们的身子就是圣灵的殿吗？这圣灵是从神而来，住在你们里头的。并且你们不是自己的人，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20 </a:t>
            </a:r>
            <a:r>
              <a:rPr lang="zh-CN" altLang="en-US" sz="3200" dirty="0" smtClean="0">
                <a:solidFill>
                  <a:srgbClr val="FFFFFF"/>
                </a:solidFill>
              </a:rPr>
              <a:t>因为你们是重价买来的，所以要在你们的身子上荣耀神。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" y="1236134"/>
            <a:ext cx="728133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Heiti SC Medium"/>
                <a:ea typeface="Heiti SC Medium"/>
                <a:cs typeface="Heiti SC Medium"/>
              </a:rPr>
              <a:t>更</a:t>
            </a:r>
            <a:r>
              <a:rPr lang="zh-TW" altLang="en-US" sz="3600" dirty="0" smtClean="0">
                <a:latin typeface="Heiti SC Medium"/>
                <a:ea typeface="Heiti SC Medium"/>
                <a:cs typeface="Heiti SC Medium"/>
              </a:rPr>
              <a:t>美的</a:t>
            </a:r>
            <a:r>
              <a:rPr lang="zh-CN" altLang="en-US" sz="3600" dirty="0" smtClean="0">
                <a:latin typeface="Heiti SC Medium"/>
                <a:ea typeface="Heiti SC Medium"/>
                <a:cs typeface="Heiti SC Medium"/>
              </a:rPr>
              <a:t>祭司，祭物</a:t>
            </a:r>
            <a:r>
              <a:rPr lang="zh-TW" altLang="en-US" sz="3600" dirty="0" smtClean="0">
                <a:latin typeface="Heiti SC Medium"/>
                <a:ea typeface="Heiti SC Medium"/>
                <a:cs typeface="Heiti SC Medium"/>
              </a:rPr>
              <a:t> </a:t>
            </a:r>
            <a:endParaRPr lang="en-US" altLang="zh-TW" sz="3600" dirty="0" smtClean="0">
              <a:latin typeface="Heiti SC Medium"/>
              <a:ea typeface="Heiti SC Medium"/>
              <a:cs typeface="Heiti SC Medium"/>
            </a:endParaRPr>
          </a:p>
          <a:p>
            <a:pPr algn="ctr"/>
            <a:endParaRPr lang="en-US" altLang="zh-TW" sz="3600" dirty="0" smtClean="0">
              <a:latin typeface="Heiti SC Medium"/>
              <a:ea typeface="Heiti SC Medium"/>
              <a:cs typeface="Heiti SC Medium"/>
            </a:endParaRPr>
          </a:p>
          <a:p>
            <a:pPr algn="ctr"/>
            <a:r>
              <a:rPr lang="zh-TW" altLang="en-US" sz="3600" dirty="0" smtClean="0">
                <a:latin typeface="Heiti SC Medium"/>
                <a:ea typeface="Heiti SC Medium"/>
                <a:cs typeface="Heiti SC Medium"/>
              </a:rPr>
              <a:t>希伯來書 </a:t>
            </a:r>
            <a:r>
              <a:rPr lang="zh-CN" altLang="zh-TW" sz="3600" dirty="0">
                <a:latin typeface="Heiti SC Medium"/>
                <a:ea typeface="Heiti SC Medium"/>
                <a:cs typeface="Heiti SC Medium"/>
              </a:rPr>
              <a:t>9</a:t>
            </a:r>
            <a:r>
              <a:rPr lang="en-US" altLang="zh-TW" sz="3600" dirty="0" smtClean="0">
                <a:latin typeface="Heiti SC Medium"/>
                <a:ea typeface="Heiti SC Medium"/>
                <a:cs typeface="Heiti SC Medium"/>
              </a:rPr>
              <a:t>:</a:t>
            </a:r>
            <a:r>
              <a:rPr lang="zh-CN" altLang="zh-TW" sz="3600" dirty="0">
                <a:latin typeface="Heiti SC Medium"/>
                <a:ea typeface="Heiti SC Medium"/>
                <a:cs typeface="Heiti SC Medium"/>
              </a:rPr>
              <a:t>1</a:t>
            </a:r>
            <a:r>
              <a:rPr lang="en-US" altLang="zh-TW" sz="3600" dirty="0" smtClean="0">
                <a:latin typeface="Heiti SC Medium"/>
                <a:ea typeface="Heiti SC Medium"/>
                <a:cs typeface="Heiti SC Medium"/>
              </a:rPr>
              <a:t>-28</a:t>
            </a:r>
            <a:endParaRPr lang="zh-CHT" altLang="en-US" sz="3600" dirty="0">
              <a:latin typeface="Heiti SC Medium"/>
              <a:ea typeface="Heiti SC Medium"/>
              <a:cs typeface="Heiti S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067" y="27902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35646"/>
              </p:ext>
            </p:extLst>
          </p:nvPr>
        </p:nvGraphicFramePr>
        <p:xfrm>
          <a:off x="33864" y="1435355"/>
          <a:ext cx="6874935" cy="2412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3"/>
                <a:gridCol w="1083733"/>
                <a:gridCol w="1320800"/>
                <a:gridCol w="999067"/>
                <a:gridCol w="2506132"/>
              </a:tblGrid>
              <a:tr h="38409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帐幕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祭物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频率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目的</a:t>
                      </a:r>
                      <a:endParaRPr lang="zh-TW" altLang="en-US" sz="2800" dirty="0"/>
                    </a:p>
                  </a:txBody>
                  <a:tcPr/>
                </a:tc>
              </a:tr>
              <a:tr h="947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祭司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表样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羊、牛的血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多次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洗净身，参与宗教得着认同</a:t>
                      </a:r>
                    </a:p>
                  </a:txBody>
                  <a:tcPr/>
                </a:tc>
              </a:tr>
              <a:tr h="947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基督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同在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神羔羊的血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一次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洗净心，参与侍奉得着产业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51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733"/>
            <a:ext cx="9144000" cy="5140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3133"/>
            <a:ext cx="9144000" cy="51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447"/>
            <a:ext cx="6781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400" dirty="0" smtClean="0">
                <a:solidFill>
                  <a:srgbClr val="FFFFFF"/>
                </a:solidFill>
              </a:rPr>
              <a:t>效法</a:t>
            </a:r>
            <a:r>
              <a:rPr lang="en-US" altLang="zh-CN" sz="3400" dirty="0" smtClean="0">
                <a:solidFill>
                  <a:srgbClr val="FFFFFF"/>
                </a:solidFill>
              </a:rPr>
              <a:t> Conform</a:t>
            </a:r>
          </a:p>
          <a:p>
            <a:pPr lvl="1" algn="ctr"/>
            <a:r>
              <a:rPr lang="zh-CN" altLang="en-US" sz="3400" dirty="0" smtClean="0">
                <a:solidFill>
                  <a:srgbClr val="FFFFFF"/>
                </a:solidFill>
              </a:rPr>
              <a:t>变化</a:t>
            </a:r>
            <a:r>
              <a:rPr lang="en-US" altLang="zh-CN" sz="3400" dirty="0" smtClean="0">
                <a:solidFill>
                  <a:srgbClr val="FFFFFF"/>
                </a:solidFill>
              </a:rPr>
              <a:t> Change</a:t>
            </a:r>
            <a:r>
              <a:rPr lang="zh-CN" altLang="en-US" sz="3400" dirty="0" smtClean="0">
                <a:solidFill>
                  <a:srgbClr val="FFFFFF"/>
                </a:solidFill>
              </a:rPr>
              <a:t>，</a:t>
            </a:r>
            <a:r>
              <a:rPr lang="en-US" altLang="zh-CN" sz="3400" dirty="0" smtClean="0">
                <a:solidFill>
                  <a:srgbClr val="FFFFFF"/>
                </a:solidFill>
              </a:rPr>
              <a:t>Transform</a:t>
            </a:r>
            <a:endParaRPr lang="zh-CN" altLang="en-US" sz="3400" dirty="0" smtClean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5437" y="1223423"/>
            <a:ext cx="70574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2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林前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6:20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；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7: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23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你們是重價買來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的。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目的？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罗马书</a:t>
            </a:r>
            <a:r>
              <a:rPr lang="en-US" altLang="zh-CN" sz="3200" dirty="0">
                <a:latin typeface="Heiti SC Light"/>
                <a:ea typeface="Heiti SC Light"/>
                <a:cs typeface="Heiti SC Light"/>
              </a:rPr>
              <a:t>8: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29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效法</a:t>
            </a:r>
            <a:r>
              <a:rPr lang="en-US" altLang="zh-CN" sz="3200" dirty="0" smtClean="0">
                <a:solidFill>
                  <a:srgbClr val="FFFFFF"/>
                </a:solidFill>
              </a:rPr>
              <a:t>Conform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他儿子的模样</a:t>
            </a:r>
            <a:endParaRPr lang="en-US" altLang="zh-TW" sz="3200" dirty="0" smtClean="0">
              <a:latin typeface="Heiti SC Light"/>
              <a:ea typeface="Heiti SC Light"/>
              <a:cs typeface="Heiti SC Light"/>
            </a:endParaRPr>
          </a:p>
          <a:p>
            <a:pPr marL="0" lvl="1"/>
            <a:r>
              <a:rPr lang="en-US" altLang="zh-CN" sz="3200" dirty="0" smtClean="0">
                <a:latin typeface="Heiti SC Light"/>
                <a:ea typeface="Heiti SC Light"/>
                <a:cs typeface="Heiti SC Light"/>
              </a:rPr>
              <a:t>12:1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将</a:t>
            </a:r>
            <a:r>
              <a:rPr lang="zh-TW" altLang="en-US" sz="3200" dirty="0">
                <a:latin typeface="Heiti SC Light"/>
                <a:ea typeface="Heiti SC Light"/>
                <a:cs typeface="Heiti SC Light"/>
              </a:rPr>
              <a:t>身体献上，当做活祭，是圣洁的，是神所喜悦的，你们如此侍奉乃是理所当然的。 </a:t>
            </a:r>
            <a:r>
              <a:rPr lang="en-US" altLang="zh-TW" sz="3200" dirty="0">
                <a:latin typeface="Heiti SC Light"/>
                <a:ea typeface="Heiti SC Light"/>
                <a:cs typeface="Heiti SC Light"/>
              </a:rPr>
              <a:t>2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不要效法</a:t>
            </a:r>
            <a:r>
              <a:rPr lang="en-US" altLang="zh-CN" sz="3200" dirty="0">
                <a:solidFill>
                  <a:srgbClr val="FFFFFF"/>
                </a:solidFill>
              </a:rPr>
              <a:t>Conform</a:t>
            </a:r>
          </a:p>
          <a:p>
            <a:pPr marL="0" lvl="1"/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这个</a:t>
            </a:r>
            <a:r>
              <a:rPr lang="zh-TW" altLang="en-US" sz="3200" dirty="0">
                <a:latin typeface="Heiti SC Light"/>
                <a:ea typeface="Heiti SC Light"/>
                <a:cs typeface="Heiti SC Light"/>
              </a:rPr>
              <a:t>世界，只要心意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更新而变化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Transform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zh-TW" altLang="en-US" sz="3200" dirty="0">
                <a:latin typeface="Heiti SC Light"/>
                <a:ea typeface="Heiti SC Light"/>
                <a:cs typeface="Heiti SC Light"/>
              </a:rPr>
              <a:t>叫你们察验何为神的善良、纯全、可喜悦的旨意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。</a:t>
            </a: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94572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有目的地生活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Free </a:t>
            </a:r>
            <a:r>
              <a:rPr lang="en-US" dirty="0"/>
              <a:t>To Be Intentional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767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个人成长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personal growth plan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轻重缓急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priority management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态度心境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attitude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欣赏答谢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appreciation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信仰分享</a:t>
            </a:r>
            <a:r>
              <a:rPr lang="en-US" altLang="zh-CN" dirty="0" smtClean="0"/>
              <a:t> </a:t>
            </a:r>
            <a:r>
              <a:rPr lang="en-US" dirty="0" smtClean="0"/>
              <a:t>Intentional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5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8-06-02 22.0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534" y="0"/>
            <a:ext cx="847864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33" y="2442391"/>
            <a:ext cx="63838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希伯来书</a:t>
            </a:r>
            <a:r>
              <a:rPr lang="zh-CN" altLang="zh-TW" sz="3200" dirty="0" smtClean="0"/>
              <a:t>9</a:t>
            </a:r>
            <a:r>
              <a:rPr lang="en-US" altLang="zh-CN" sz="3200" dirty="0" smtClean="0"/>
              <a:t>:</a:t>
            </a:r>
            <a:r>
              <a:rPr lang="en-US" altLang="zh-TW" sz="3200" dirty="0" smtClean="0"/>
              <a:t>14 </a:t>
            </a:r>
            <a:r>
              <a:rPr lang="zh-TW" altLang="en-US" sz="3200" dirty="0"/>
              <a:t>何况基督借着永远的灵，将自己无瑕无疵献给神，他的血岂不更能洗净你们的心，除去你们的死行，</a:t>
            </a:r>
            <a:r>
              <a:rPr lang="zh-TW" altLang="en-US" sz="3200" dirty="0">
                <a:solidFill>
                  <a:srgbClr val="FFFF00"/>
                </a:solidFill>
              </a:rPr>
              <a:t>使你们侍奉那永生神</a:t>
            </a:r>
            <a:r>
              <a:rPr lang="zh-TW" altLang="en-US" sz="3200" dirty="0"/>
              <a:t>吗？</a:t>
            </a:r>
            <a:endParaRPr lang="en-US" altLang="zh-TW" sz="32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533" y="110357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Heiti SC Light"/>
                <a:ea typeface="Heiti SC Light"/>
                <a:cs typeface="Heiti SC Light"/>
              </a:rPr>
              <a:t>更</a:t>
            </a:r>
            <a:r>
              <a:rPr lang="zh-TW" altLang="en-US" sz="3600" dirty="0" smtClean="0">
                <a:latin typeface="Heiti SC Light"/>
                <a:ea typeface="Heiti SC Light"/>
                <a:cs typeface="Heiti SC Light"/>
              </a:rPr>
              <a:t>美的</a:t>
            </a:r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祭司，祭物</a:t>
            </a:r>
            <a:endParaRPr lang="en-US" altLang="zh-CN" sz="3600" dirty="0">
              <a:latin typeface="Heiti SC Light"/>
              <a:ea typeface="Heiti SC Light"/>
              <a:cs typeface="Heiti SC Light"/>
            </a:endParaRPr>
          </a:p>
          <a:p>
            <a:pPr algn="ctr"/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献己舍己，专心事主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34057"/>
            <a:ext cx="6891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本周挑战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447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400" dirty="0">
                <a:solidFill>
                  <a:srgbClr val="FFFFFF"/>
                </a:solidFill>
              </a:rPr>
              <a:t>圣餐</a:t>
            </a:r>
            <a:endParaRPr lang="en-US" altLang="zh-TW" sz="3400" dirty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5437" y="759470"/>
            <a:ext cx="6897055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2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林前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6:20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；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7: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23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你們是重價買來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的。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11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:23 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拿起餅來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24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祝謝了，就掰開，說：「這是我的身體，為你們捨的。你們應當如此行，為的是記念我。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」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r>
              <a:rPr lang="zh-CN" altLang="en-US" sz="32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以</a:t>
            </a:r>
            <a:r>
              <a:rPr lang="zh-CN" altLang="en-US" sz="3200" u="sng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弗所書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身體只有一個，聖靈只有一個，正如你們蒙召同有一個指望；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5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一主，一信，一洗， 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一神，就是眾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人的父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超乎眾人之上，貫乎眾人之中，也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住在眾人之內。</a:t>
            </a: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899703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35339"/>
              </p:ext>
            </p:extLst>
          </p:nvPr>
        </p:nvGraphicFramePr>
        <p:xfrm>
          <a:off x="298064" y="191417"/>
          <a:ext cx="666042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589"/>
                <a:gridCol w="3877839"/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更美的启示</a:t>
                      </a:r>
                      <a:endParaRPr lang="en-US" sz="3200" dirty="0">
                        <a:solidFill>
                          <a:schemeClr val="bg1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</a:t>
                      </a: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美的祭司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+mn-ea"/>
                          <a:cs typeface="新細明體"/>
                        </a:rPr>
                        <a:t>祭物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更美的使者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更美的将来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更美的救恩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更美的信望爱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更美的管家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更美的家鄉</a:t>
                      </a:r>
                      <a:endParaRPr lang="en-US" sz="3200" dirty="0">
                        <a:solidFill>
                          <a:srgbClr val="000000"/>
                        </a:solidFill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更美的安息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更美的路程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更美的祭司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更美的管教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</a:t>
                      </a:r>
                      <a:r>
                        <a:rPr lang="zh-CN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警戒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更美的合一</a:t>
                      </a:r>
                      <a:r>
                        <a:rPr lang="zh-CN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，</a:t>
                      </a: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圣洁</a:t>
                      </a:r>
                      <a:endParaRPr lang="en-US" sz="3200" dirty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chemeClr val="bg1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更美的圣约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更美的应许，祝福</a:t>
                      </a:r>
                      <a:endParaRPr lang="en-US" sz="3200" dirty="0" smtClean="0">
                        <a:latin typeface="新細明體"/>
                        <a:ea typeface="新細明體"/>
                        <a:cs typeface="新細明體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8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909" r="1" b="1"/>
          <a:stretch/>
        </p:blipFill>
        <p:spPr>
          <a:xfrm>
            <a:off x="-739298" y="0"/>
            <a:ext cx="11170230" cy="57065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r="14390"/>
          <a:stretch/>
        </p:blipFill>
        <p:spPr>
          <a:xfrm>
            <a:off x="1434155" y="0"/>
            <a:ext cx="7184912" cy="1364970"/>
          </a:xfrm>
        </p:spPr>
      </p:pic>
    </p:spTree>
    <p:extLst>
      <p:ext uri="{BB962C8B-B14F-4D97-AF65-F5344CB8AC3E}">
        <p14:creationId xmlns:p14="http://schemas.microsoft.com/office/powerpoint/2010/main" val="370856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5467"/>
            <a:ext cx="7095067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100" dirty="0" smtClean="0"/>
              <a:t>父神與子民的盟約</a:t>
            </a:r>
            <a:endParaRPr lang="en-US" altLang="zh-TW" sz="3100" dirty="0"/>
          </a:p>
          <a:p>
            <a:pPr>
              <a:defRPr/>
            </a:pPr>
            <a:r>
              <a:rPr lang="zh-TW" altLang="en-US" sz="3100" dirty="0"/>
              <a:t>使徒行传 </a:t>
            </a:r>
            <a:r>
              <a:rPr lang="en-US" altLang="zh-TW" sz="3100" dirty="0"/>
              <a:t>7:51 </a:t>
            </a:r>
            <a:r>
              <a:rPr lang="zh-TW" altLang="en-US" sz="3100" dirty="0"/>
              <a:t>你们这硬着颈项、心与耳未受割礼的人，常时抗拒圣灵！你们的祖宗怎样，你们也怎样。</a:t>
            </a:r>
            <a:endParaRPr lang="en-US" altLang="zh-TW" sz="3100" dirty="0"/>
          </a:p>
          <a:p>
            <a:r>
              <a:rPr lang="zh-TW" altLang="en-US" sz="3100" dirty="0"/>
              <a:t>哥林多前书 </a:t>
            </a:r>
            <a:r>
              <a:rPr lang="en-US" altLang="zh-TW" sz="3100" dirty="0"/>
              <a:t>3</a:t>
            </a:r>
            <a:r>
              <a:rPr lang="zh-TW" altLang="en-US" sz="3100" dirty="0"/>
              <a:t>：</a:t>
            </a:r>
            <a:r>
              <a:rPr lang="en-US" altLang="zh-TW" sz="3100" dirty="0"/>
              <a:t>16 </a:t>
            </a:r>
            <a:r>
              <a:rPr lang="zh-TW" altLang="en-US" sz="3100" dirty="0"/>
              <a:t>岂不知你们是神的殿，神的灵住在你们里头吗？ </a:t>
            </a:r>
            <a:r>
              <a:rPr lang="en-US" altLang="zh-TW" sz="3100" dirty="0"/>
              <a:t>17 </a:t>
            </a:r>
            <a:r>
              <a:rPr lang="zh-TW" altLang="en-US" sz="3100" dirty="0"/>
              <a:t>若有人毁坏神的殿，神必要毁坏那人；因为神的殿是圣的，这殿就是你们。</a:t>
            </a:r>
            <a:r>
              <a:rPr lang="en-US" altLang="zh-TW" sz="3100" dirty="0"/>
              <a:t>6:19 </a:t>
            </a:r>
            <a:r>
              <a:rPr lang="zh-TW" altLang="en-US" sz="3100" dirty="0"/>
              <a:t>岂不知你们的身子就是圣灵的殿吗？这圣灵是从神而来，住在你们里头的。并且你们不是自己的人， </a:t>
            </a:r>
            <a:r>
              <a:rPr lang="en-US" altLang="zh-TW" sz="3100" dirty="0"/>
              <a:t>20 </a:t>
            </a:r>
            <a:r>
              <a:rPr lang="zh-TW" altLang="en-US" sz="3100" dirty="0"/>
              <a:t>因为你们是重价买来的，所以要在你们的身子上荣耀神。</a:t>
            </a:r>
            <a:endParaRPr lang="en-US" altLang="zh-TW" sz="3100" dirty="0"/>
          </a:p>
        </p:txBody>
      </p:sp>
    </p:spTree>
    <p:extLst>
      <p:ext uri="{BB962C8B-B14F-4D97-AF65-F5344CB8AC3E}">
        <p14:creationId xmlns:p14="http://schemas.microsoft.com/office/powerpoint/2010/main" val="34290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334" y="982133"/>
            <a:ext cx="568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/>
              <a:t>父神與子民的盟約</a:t>
            </a:r>
            <a:endParaRPr lang="en-US" altLang="zh-CN" sz="4400" dirty="0" smtClean="0"/>
          </a:p>
          <a:p>
            <a:pPr algn="ctr"/>
            <a:endParaRPr lang="en-US" altLang="zh-TW" sz="4400" dirty="0"/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4400" dirty="0"/>
              <a:t>父</a:t>
            </a:r>
            <a:r>
              <a:rPr lang="zh-CN" altLang="en-US" sz="4400" dirty="0" smtClean="0"/>
              <a:t>神</a:t>
            </a:r>
            <a:endParaRPr lang="en-US" altLang="zh-CN" sz="4400" dirty="0" smtClean="0"/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4400" dirty="0" smtClean="0"/>
              <a:t>子民</a:t>
            </a:r>
            <a:endParaRPr lang="en-US" altLang="zh-CN" sz="4400" dirty="0" smtClean="0"/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4400" dirty="0" smtClean="0"/>
              <a:t>同在</a:t>
            </a:r>
            <a:endParaRPr lang="en-US" altLang="zh-TW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33" y="2404534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41" y="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766" y="296334"/>
            <a:ext cx="7093343" cy="398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467" y="4161303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感觉不能持久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913467" y="486918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神却永不止息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62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533" y="575733"/>
            <a:ext cx="6231467" cy="4487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zh-CN" altLang="zh-TW" sz="3600" dirty="0"/>
              <a:t>9</a:t>
            </a:r>
            <a:r>
              <a:rPr lang="en-US" altLang="zh-CN" sz="3600" dirty="0" smtClean="0"/>
              <a:t>:</a:t>
            </a:r>
            <a:r>
              <a:rPr lang="en-US" altLang="zh-TW" sz="3600" dirty="0"/>
              <a:t>11 </a:t>
            </a:r>
            <a:r>
              <a:rPr lang="zh-TW" altLang="en-US" sz="3600" dirty="0"/>
              <a:t>但现在基督已经来到，做了将来美事的大祭司，经过那更大、更全备的帐幕，不是人手所造，也不是属乎这世界的。 </a:t>
            </a:r>
            <a:r>
              <a:rPr lang="en-US" altLang="zh-TW" sz="3600" dirty="0"/>
              <a:t>12 </a:t>
            </a:r>
            <a:r>
              <a:rPr lang="zh-TW" altLang="en-US" sz="3600" dirty="0"/>
              <a:t>并且不用山羊和牛犊的血，乃用自己的血，只一次进入圣所，成了永远赎罪的事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8709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7" y="-2"/>
            <a:ext cx="7162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zh-CN" altLang="zh-TW" sz="3600" dirty="0"/>
              <a:t>9</a:t>
            </a:r>
            <a:r>
              <a:rPr lang="en-US" altLang="zh-CN" sz="3600" dirty="0" smtClean="0"/>
              <a:t>:</a:t>
            </a:r>
            <a:r>
              <a:rPr lang="en-US" altLang="zh-TW" sz="3600" dirty="0" smtClean="0"/>
              <a:t>13 </a:t>
            </a:r>
            <a:r>
              <a:rPr lang="zh-TW" altLang="en-US" sz="3600" dirty="0"/>
              <a:t>若山羊和公牛的血并母牛犊的灰洒在不洁的人身上，尚且叫人成圣，身体洁净， </a:t>
            </a:r>
            <a:r>
              <a:rPr lang="en-US" altLang="zh-TW" sz="3600" dirty="0"/>
              <a:t>14 </a:t>
            </a:r>
            <a:r>
              <a:rPr lang="zh-TW" altLang="en-US" sz="3600" dirty="0"/>
              <a:t>何况基督借着永远的灵，将自己无瑕无疵献给神，他的血岂不更能洗净你们的心，除去你们的死行，</a:t>
            </a:r>
            <a:r>
              <a:rPr lang="zh-TW" altLang="en-US" sz="3600" dirty="0">
                <a:solidFill>
                  <a:srgbClr val="FFFF00"/>
                </a:solidFill>
              </a:rPr>
              <a:t>使你们侍奉那永生神</a:t>
            </a:r>
            <a:r>
              <a:rPr lang="zh-TW" altLang="en-US" sz="3600" dirty="0"/>
              <a:t>吗？ </a:t>
            </a:r>
            <a:r>
              <a:rPr lang="en-US" altLang="zh-TW" sz="3600" dirty="0"/>
              <a:t>15 </a:t>
            </a:r>
            <a:r>
              <a:rPr lang="zh-TW" altLang="en-US" sz="3600" dirty="0"/>
              <a:t>为此，他做了新约的中保，既然受死赎了人在前约之时所犯的罪过，便</a:t>
            </a:r>
            <a:r>
              <a:rPr lang="zh-TW" altLang="en-US" sz="3600" dirty="0">
                <a:solidFill>
                  <a:srgbClr val="FFFF00"/>
                </a:solidFill>
              </a:rPr>
              <a:t>叫蒙召之人得着所应许永远的产业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524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7" y="-2"/>
            <a:ext cx="7162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zh-CN" altLang="zh-TW" sz="3600" dirty="0"/>
              <a:t>9</a:t>
            </a:r>
            <a:r>
              <a:rPr lang="en-US" altLang="zh-CN" sz="3600" dirty="0" smtClean="0"/>
              <a:t>:</a:t>
            </a:r>
            <a:r>
              <a:rPr lang="en-US" altLang="zh-TW" sz="3600" dirty="0" smtClean="0"/>
              <a:t>13 </a:t>
            </a:r>
            <a:r>
              <a:rPr lang="zh-TW" altLang="en-US" sz="3600" dirty="0"/>
              <a:t>若山羊和公牛的血并母牛犊的灰洒在不洁的人身上，尚且叫人成圣，身体洁净， </a:t>
            </a:r>
            <a:r>
              <a:rPr lang="en-US" altLang="zh-TW" sz="3600" dirty="0"/>
              <a:t>14 </a:t>
            </a:r>
            <a:r>
              <a:rPr lang="zh-TW" altLang="en-US" sz="3600" dirty="0"/>
              <a:t>何况基督借着永远的灵，将自己无瑕无疵献给神，他的血岂不更能洗净你们的心，除去你们的死行，</a:t>
            </a:r>
            <a:r>
              <a:rPr lang="zh-TW" altLang="en-US" sz="3600" dirty="0">
                <a:solidFill>
                  <a:srgbClr val="FFFF00"/>
                </a:solidFill>
              </a:rPr>
              <a:t>使你们侍奉那永生神</a:t>
            </a:r>
            <a:r>
              <a:rPr lang="zh-TW" altLang="en-US" sz="3600" dirty="0"/>
              <a:t>吗？ </a:t>
            </a:r>
            <a:r>
              <a:rPr lang="en-US" altLang="zh-TW" sz="3600" dirty="0"/>
              <a:t>15 </a:t>
            </a:r>
            <a:r>
              <a:rPr lang="zh-TW" altLang="en-US" sz="3600" dirty="0"/>
              <a:t>为此，他做了新约的中保，既然受死赎了人在前约之时所犯的罪过，便</a:t>
            </a:r>
            <a:r>
              <a:rPr lang="zh-TW" altLang="en-US" sz="3600" dirty="0">
                <a:solidFill>
                  <a:srgbClr val="FFFF00"/>
                </a:solidFill>
              </a:rPr>
              <a:t>叫蒙召之人得着所应许永远的产业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7088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620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65100"/>
            <a:ext cx="8636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8543506</TotalTime>
  <Words>2905</Words>
  <Application>Microsoft Macintosh PowerPoint</Application>
  <PresentationFormat>On-screen Show (16:10)</PresentationFormat>
  <Paragraphs>100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有目的地生活  Free To Be Intentional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779</cp:revision>
  <cp:lastPrinted>2018-06-03T13:19:26Z</cp:lastPrinted>
  <dcterms:created xsi:type="dcterms:W3CDTF">2016-04-20T14:44:41Z</dcterms:created>
  <dcterms:modified xsi:type="dcterms:W3CDTF">2018-06-03T13:38:18Z</dcterms:modified>
</cp:coreProperties>
</file>