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6" r:id="rId11"/>
    <p:sldId id="265"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3" d="100"/>
          <a:sy n="53" d="100"/>
        </p:scale>
        <p:origin x="-2024"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22233A-84DD-F547-9EC9-C65B3802882A}" type="datetimeFigureOut">
              <a:rPr lang="en-US" smtClean="0"/>
              <a:t>7/27/18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AE08E3-9259-F647-BE76-C9BD6CB7688E}" type="slidenum">
              <a:rPr lang="en-US" smtClean="0"/>
              <a:t>‹#›</a:t>
            </a:fld>
            <a:endParaRPr lang="en-US"/>
          </a:p>
        </p:txBody>
      </p:sp>
    </p:spTree>
    <p:extLst>
      <p:ext uri="{BB962C8B-B14F-4D97-AF65-F5344CB8AC3E}">
        <p14:creationId xmlns:p14="http://schemas.microsoft.com/office/powerpoint/2010/main" val="1235029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8533893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zh-TW" altLang="en-US" sz="1200" dirty="0" smtClean="0"/>
              <a:t>加拉太书 </a:t>
            </a:r>
            <a:r>
              <a:rPr lang="zh-CN" altLang="zh-CN" sz="1200" dirty="0" smtClean="0"/>
              <a:t>1</a:t>
            </a:r>
            <a:r>
              <a:rPr lang="en-US" altLang="zh-CN" sz="1200" dirty="0" smtClean="0"/>
              <a:t>:1</a:t>
            </a:r>
            <a:r>
              <a:rPr lang="zh-TW" altLang="en-US" sz="1200" dirty="0" smtClean="0"/>
              <a:t>做使徒的保罗</a:t>
            </a:r>
            <a:r>
              <a:rPr lang="en-US" altLang="zh-TW" sz="1200" dirty="0" smtClean="0"/>
              <a:t>——</a:t>
            </a:r>
            <a:r>
              <a:rPr lang="zh-TW" altLang="en-US" sz="1200" dirty="0" smtClean="0"/>
              <a:t>不是由于人，也不是借着人，乃是借着耶稣基督，与叫他从死里复活的父神</a:t>
            </a:r>
            <a:r>
              <a:rPr lang="en-US" altLang="zh-TW" sz="1200" dirty="0" smtClean="0"/>
              <a:t>—— 2 </a:t>
            </a:r>
            <a:r>
              <a:rPr lang="zh-TW" altLang="en-US" sz="1200" dirty="0" smtClean="0"/>
              <a:t>和一切与我同在的众弟兄，写信给加拉太的各教会。 </a:t>
            </a:r>
            <a:r>
              <a:rPr lang="en-US" altLang="zh-TW" sz="1200" dirty="0" smtClean="0"/>
              <a:t>3 </a:t>
            </a:r>
            <a:r>
              <a:rPr lang="zh-TW" altLang="en-US" sz="1200" dirty="0" smtClean="0"/>
              <a:t>愿恩惠、平安从父神与我们的主耶稣基督归于你们！ </a:t>
            </a:r>
            <a:r>
              <a:rPr lang="en-US" altLang="zh-TW" sz="1200" dirty="0" smtClean="0"/>
              <a:t>4 </a:t>
            </a:r>
            <a:r>
              <a:rPr lang="zh-TW" altLang="en-US" sz="1200" dirty="0" smtClean="0"/>
              <a:t>基督照我们父神的旨意，为我们的罪舍己，要救我们脱离这罪恶的世代。 </a:t>
            </a:r>
            <a:r>
              <a:rPr lang="en-US" altLang="zh-TW" sz="1200" dirty="0" smtClean="0"/>
              <a:t>5 </a:t>
            </a:r>
            <a:r>
              <a:rPr lang="zh-TW" altLang="en-US" sz="1200" dirty="0" smtClean="0"/>
              <a:t>但愿荣耀归于神，直到永永远远！阿门。我们与神和好，从神得平安！</a:t>
            </a:r>
          </a:p>
          <a:p>
            <a:pPr marL="0" marR="0" indent="0" defTabSz="457200" eaLnBrk="1" fontAlgn="auto" latinLnBrk="0" hangingPunct="1">
              <a:lnSpc>
                <a:spcPct val="117999"/>
              </a:lnSpc>
              <a:spcBef>
                <a:spcPts val="0"/>
              </a:spcBef>
              <a:spcAft>
                <a:spcPts val="0"/>
              </a:spcAft>
              <a:buClrTx/>
              <a:buSzTx/>
              <a:buFontTx/>
              <a:buNone/>
              <a:tabLst/>
              <a:defRPr/>
            </a:pPr>
            <a:r>
              <a:rPr lang="zh-CN" altLang="en-US" sz="1200" dirty="0" smtClean="0"/>
              <a:t>我们已被买赎！</a:t>
            </a:r>
          </a:p>
          <a:p>
            <a:pPr marL="0" marR="0" indent="0" defTabSz="457200" eaLnBrk="1" fontAlgn="auto" latinLnBrk="0" hangingPunct="1">
              <a:lnSpc>
                <a:spcPct val="117999"/>
              </a:lnSpc>
              <a:spcBef>
                <a:spcPts val="0"/>
              </a:spcBef>
              <a:spcAft>
                <a:spcPts val="0"/>
              </a:spcAft>
              <a:buClrTx/>
              <a:buSzTx/>
              <a:buFontTx/>
              <a:buNone/>
              <a:tabLst/>
              <a:defRPr/>
            </a:pPr>
            <a:r>
              <a:rPr lang="zh-CN" altLang="en-US" sz="1200" dirty="0" smtClean="0"/>
              <a:t>我们已被拯救！</a:t>
            </a:r>
          </a:p>
          <a:p>
            <a:pPr marL="0" marR="0" indent="0" defTabSz="457200" eaLnBrk="1" fontAlgn="auto" latinLnBrk="0" hangingPunct="1">
              <a:lnSpc>
                <a:spcPct val="117999"/>
              </a:lnSpc>
              <a:spcBef>
                <a:spcPts val="0"/>
              </a:spcBef>
              <a:spcAft>
                <a:spcPts val="0"/>
              </a:spcAft>
              <a:buClrTx/>
              <a:buSzTx/>
              <a:buFontTx/>
              <a:buNone/>
              <a:tabLst/>
              <a:defRPr/>
            </a:pPr>
            <a:r>
              <a:rPr lang="zh-CN" altLang="en-US" sz="1200" dirty="0" smtClean="0"/>
              <a:t>神想要我们</a:t>
            </a:r>
            <a:r>
              <a:rPr lang="en-US" altLang="zh-CN" sz="1200" dirty="0" smtClean="0"/>
              <a:t>!</a:t>
            </a:r>
          </a:p>
          <a:p>
            <a:pPr marL="0" marR="0" indent="0" defTabSz="457200" eaLnBrk="1" fontAlgn="auto" latinLnBrk="0" hangingPunct="1">
              <a:lnSpc>
                <a:spcPct val="117999"/>
              </a:lnSpc>
              <a:spcBef>
                <a:spcPts val="0"/>
              </a:spcBef>
              <a:spcAft>
                <a:spcPts val="0"/>
              </a:spcAft>
              <a:buClrTx/>
              <a:buSzTx/>
              <a:buFontTx/>
              <a:buNone/>
              <a:tabLst/>
              <a:defRPr/>
            </a:pPr>
            <a:r>
              <a:rPr lang="zh-CN" altLang="en-US" sz="1200" dirty="0" smtClean="0"/>
              <a:t>我们有一个</a:t>
            </a:r>
            <a:r>
              <a:rPr lang="zh-CN" altLang="en-US" sz="1200" dirty="0" smtClean="0"/>
              <a:t>永恒目标</a:t>
            </a:r>
            <a:r>
              <a:rPr lang="en-US" altLang="zh-CN" sz="1200" dirty="0" smtClean="0"/>
              <a:t>! </a:t>
            </a:r>
            <a:endParaRPr lang="en-US" sz="1200" dirty="0" smtClean="0"/>
          </a:p>
          <a:p>
            <a:endParaRPr lang="en-US" sz="1200" dirty="0"/>
          </a:p>
        </p:txBody>
      </p:sp>
    </p:spTree>
    <p:extLst>
      <p:ext uri="{BB962C8B-B14F-4D97-AF65-F5344CB8AC3E}">
        <p14:creationId xmlns:p14="http://schemas.microsoft.com/office/powerpoint/2010/main" val="331672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zh-TW" altLang="en-US" dirty="0" smtClean="0"/>
              <a:t>我们与神和好，从神得平安！</a:t>
            </a:r>
          </a:p>
          <a:p>
            <a:pPr marL="0" marR="0" indent="0" defTabSz="457200" eaLnBrk="1" fontAlgn="auto" latinLnBrk="0" hangingPunct="1">
              <a:lnSpc>
                <a:spcPct val="117999"/>
              </a:lnSpc>
              <a:spcBef>
                <a:spcPts val="0"/>
              </a:spcBef>
              <a:spcAft>
                <a:spcPts val="0"/>
              </a:spcAft>
              <a:buClrTx/>
              <a:buSzTx/>
              <a:buFontTx/>
              <a:buNone/>
              <a:tabLst/>
              <a:defRPr/>
            </a:pPr>
            <a:r>
              <a:rPr lang="zh-CN" altLang="en-US" dirty="0" smtClean="0"/>
              <a:t>我们已被买赎！</a:t>
            </a:r>
          </a:p>
          <a:p>
            <a:pPr marL="0" marR="0" indent="0" defTabSz="457200" eaLnBrk="1" fontAlgn="auto" latinLnBrk="0" hangingPunct="1">
              <a:lnSpc>
                <a:spcPct val="117999"/>
              </a:lnSpc>
              <a:spcBef>
                <a:spcPts val="0"/>
              </a:spcBef>
              <a:spcAft>
                <a:spcPts val="0"/>
              </a:spcAft>
              <a:buClrTx/>
              <a:buSzTx/>
              <a:buFontTx/>
              <a:buNone/>
              <a:tabLst/>
              <a:defRPr/>
            </a:pPr>
            <a:r>
              <a:rPr lang="zh-CN" altLang="en-US" dirty="0" smtClean="0"/>
              <a:t>我们已被拯救！</a:t>
            </a:r>
          </a:p>
          <a:p>
            <a:pPr marL="0" marR="0" indent="0" defTabSz="457200" eaLnBrk="1" fontAlgn="auto" latinLnBrk="0" hangingPunct="1">
              <a:lnSpc>
                <a:spcPct val="117999"/>
              </a:lnSpc>
              <a:spcBef>
                <a:spcPts val="0"/>
              </a:spcBef>
              <a:spcAft>
                <a:spcPts val="0"/>
              </a:spcAft>
              <a:buClrTx/>
              <a:buSzTx/>
              <a:buFontTx/>
              <a:buNone/>
              <a:tabLst/>
              <a:defRPr/>
            </a:pPr>
            <a:r>
              <a:rPr lang="zh-CN" altLang="en-US" dirty="0" smtClean="0"/>
              <a:t>神想要我们</a:t>
            </a:r>
            <a:r>
              <a:rPr lang="en-US" altLang="zh-CN" dirty="0" smtClean="0"/>
              <a:t>!</a:t>
            </a:r>
            <a:r>
              <a:rPr lang="zh-CN" altLang="en-US" dirty="0" smtClean="0"/>
              <a:t>我们有一个永恒目标</a:t>
            </a:r>
            <a:r>
              <a:rPr lang="en-US" altLang="zh-CN" dirty="0" smtClean="0"/>
              <a:t>! </a:t>
            </a:r>
            <a:endParaRPr lang="en-US" dirty="0" smtClean="0"/>
          </a:p>
        </p:txBody>
      </p:sp>
    </p:spTree>
    <p:extLst>
      <p:ext uri="{BB962C8B-B14F-4D97-AF65-F5344CB8AC3E}">
        <p14:creationId xmlns:p14="http://schemas.microsoft.com/office/powerpoint/2010/main" val="333643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4196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7195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4807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他们的推论合理吗？让我们再说一遍：其实他们完全错误。既然人应以神的荣耀为目标，神岂不可以有同一目标吗？既然人除了神的荣耀以外，不可能有更高目标，神又怎能有比此更高的目标呢？既然人不应追求次等的目标，神也不应如此了。人之所以不应为自己而活，好象自己就是神一样，是因为人根本不是神。但是，神寻求祂自己的荣耀并无不妥，理由很简单，因为祂是神。谁坚持神不应追求个人荣耀实际上就是不以神为神。再没有什么比这样凭意志否定神更加亵渎神了。</a:t>
            </a:r>
            <a:endParaRPr lang="en-US" dirty="0"/>
          </a:p>
        </p:txBody>
      </p:sp>
    </p:spTree>
    <p:extLst>
      <p:ext uri="{BB962C8B-B14F-4D97-AF65-F5344CB8AC3E}">
        <p14:creationId xmlns:p14="http://schemas.microsoft.com/office/powerpoint/2010/main" val="416400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400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zh-TW" altLang="en-US" dirty="0" smtClean="0"/>
              <a:t>我们与神和好，从神得平安！</a:t>
            </a:r>
          </a:p>
          <a:p>
            <a:pPr marL="0" marR="0" indent="0" defTabSz="457200" eaLnBrk="1" fontAlgn="auto" latinLnBrk="0" hangingPunct="1">
              <a:lnSpc>
                <a:spcPct val="117999"/>
              </a:lnSpc>
              <a:spcBef>
                <a:spcPts val="0"/>
              </a:spcBef>
              <a:spcAft>
                <a:spcPts val="0"/>
              </a:spcAft>
              <a:buClrTx/>
              <a:buSzTx/>
              <a:buFontTx/>
              <a:buNone/>
              <a:tabLst/>
              <a:defRPr/>
            </a:pPr>
            <a:r>
              <a:rPr lang="zh-CN" altLang="en-US" dirty="0" smtClean="0"/>
              <a:t>我们已被买赎！</a:t>
            </a:r>
          </a:p>
          <a:p>
            <a:pPr marL="0" marR="0" indent="0" defTabSz="457200" eaLnBrk="1" fontAlgn="auto" latinLnBrk="0" hangingPunct="1">
              <a:lnSpc>
                <a:spcPct val="117999"/>
              </a:lnSpc>
              <a:spcBef>
                <a:spcPts val="0"/>
              </a:spcBef>
              <a:spcAft>
                <a:spcPts val="0"/>
              </a:spcAft>
              <a:buClrTx/>
              <a:buSzTx/>
              <a:buFontTx/>
              <a:buNone/>
              <a:tabLst/>
              <a:defRPr/>
            </a:pPr>
            <a:r>
              <a:rPr lang="zh-CN" altLang="en-US" dirty="0" smtClean="0"/>
              <a:t>我们已被拯救！</a:t>
            </a:r>
          </a:p>
          <a:p>
            <a:pPr marL="0" marR="0" indent="0" defTabSz="457200" eaLnBrk="1" fontAlgn="auto" latinLnBrk="0" hangingPunct="1">
              <a:lnSpc>
                <a:spcPct val="117999"/>
              </a:lnSpc>
              <a:spcBef>
                <a:spcPts val="0"/>
              </a:spcBef>
              <a:spcAft>
                <a:spcPts val="0"/>
              </a:spcAft>
              <a:buClrTx/>
              <a:buSzTx/>
              <a:buFontTx/>
              <a:buNone/>
              <a:tabLst/>
              <a:defRPr/>
            </a:pPr>
            <a:r>
              <a:rPr lang="zh-CN" altLang="en-US" dirty="0" smtClean="0"/>
              <a:t>神想要我们</a:t>
            </a:r>
            <a:r>
              <a:rPr lang="en-US" altLang="zh-CN" dirty="0" smtClean="0"/>
              <a:t>!</a:t>
            </a:r>
            <a:r>
              <a:rPr lang="zh-CN" altLang="en-US" dirty="0" smtClean="0"/>
              <a:t>我们有一个永恒目标</a:t>
            </a:r>
            <a:r>
              <a:rPr lang="en-US" altLang="zh-CN" dirty="0" smtClean="0"/>
              <a:t>! </a:t>
            </a:r>
            <a:endParaRPr lang="en-US" dirty="0" smtClean="0"/>
          </a:p>
          <a:p>
            <a:endParaRPr lang="en-US" dirty="0"/>
          </a:p>
        </p:txBody>
      </p:sp>
    </p:spTree>
    <p:extLst>
      <p:ext uri="{BB962C8B-B14F-4D97-AF65-F5344CB8AC3E}">
        <p14:creationId xmlns:p14="http://schemas.microsoft.com/office/powerpoint/2010/main" val="80042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larrydixon.wordpress.com" TargetMode="External"/><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AFCFF"/>
        </a:solidFill>
        <a:effectLst/>
      </p:bgPr>
    </p:bg>
    <p:spTree>
      <p:nvGrpSpPr>
        <p:cNvPr id="1" name=""/>
        <p:cNvGrpSpPr/>
        <p:nvPr/>
      </p:nvGrpSpPr>
      <p:grpSpPr>
        <a:xfrm>
          <a:off x="0" y="0"/>
          <a:ext cx="0" cy="0"/>
          <a:chOff x="0" y="0"/>
          <a:chExt cx="0" cy="0"/>
        </a:xfrm>
      </p:grpSpPr>
      <p:sp>
        <p:nvSpPr>
          <p:cNvPr id="119" name="Shape 119"/>
          <p:cNvSpPr/>
          <p:nvPr/>
        </p:nvSpPr>
        <p:spPr>
          <a:xfrm>
            <a:off x="365730" y="1860550"/>
            <a:ext cx="10134735" cy="2857500"/>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3 Grace and peace to you from God our Father and the Lord Jesus Christ, 4 who gave himself for our sins to rescue us from the present evil age, according to the will of our God and Father, 5 to whom be glory for ever and ever. </a:t>
            </a:r>
            <a:r>
              <a:rPr dirty="0"/>
              <a:t>Amen.</a:t>
            </a:r>
          </a:p>
        </p:txBody>
      </p:sp>
      <p:sp>
        <p:nvSpPr>
          <p:cNvPr id="120" name="Shape 120"/>
          <p:cNvSpPr/>
          <p:nvPr/>
        </p:nvSpPr>
        <p:spPr>
          <a:xfrm>
            <a:off x="225771" y="-167076"/>
            <a:ext cx="964793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rPr lang="en-US" altLang="zh-TW" dirty="0" smtClean="0"/>
              <a:t>“</a:t>
            </a:r>
            <a:r>
              <a:rPr lang="zh-TW" altLang="en-US" dirty="0" smtClean="0"/>
              <a:t>得救</a:t>
            </a:r>
            <a:r>
              <a:rPr lang="en-US" altLang="zh-TW" dirty="0" smtClean="0"/>
              <a:t>”</a:t>
            </a:r>
            <a:r>
              <a:rPr lang="zh-TW" altLang="en-US" dirty="0" smtClean="0"/>
              <a:t>意味着什么</a:t>
            </a:r>
            <a:r>
              <a:rPr lang="zh-CN" altLang="en-US" dirty="0" smtClean="0"/>
              <a:t>？</a:t>
            </a:r>
            <a:endParaRPr lang="en-US" dirty="0" smtClean="0"/>
          </a:p>
          <a:p>
            <a:r>
              <a:rPr lang="en-US" dirty="0" smtClean="0"/>
              <a:t>What Does It Mean to Be</a:t>
            </a:r>
            <a:r>
              <a:rPr dirty="0" smtClean="0"/>
              <a:t> </a:t>
            </a:r>
            <a:r>
              <a:rPr dirty="0"/>
              <a:t>“Saved”?</a:t>
            </a:r>
          </a:p>
        </p:txBody>
      </p:sp>
      <p:sp>
        <p:nvSpPr>
          <p:cNvPr id="121" name="Shape 121"/>
          <p:cNvSpPr/>
          <p:nvPr/>
        </p:nvSpPr>
        <p:spPr>
          <a:xfrm>
            <a:off x="867944" y="1217246"/>
            <a:ext cx="8363585"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t>A Brief Study of Gal 加拉太书 1:3-5 简析</a:t>
            </a:r>
            <a:endParaRPr dirty="0"/>
          </a:p>
        </p:txBody>
      </p:sp>
      <p:pic>
        <p:nvPicPr>
          <p:cNvPr id="122" name="Screen Shot 2018-01-20 at 5.37.48 AM.png"/>
          <p:cNvPicPr>
            <a:picLocks noChangeAspect="1"/>
          </p:cNvPicPr>
          <p:nvPr/>
        </p:nvPicPr>
        <p:blipFill>
          <a:blip r:embed="rId3">
            <a:extLst/>
          </a:blip>
          <a:srcRect l="258" r="2314" b="2051"/>
          <a:stretch>
            <a:fillRect/>
          </a:stretch>
        </p:blipFill>
        <p:spPr>
          <a:xfrm>
            <a:off x="10105366" y="159649"/>
            <a:ext cx="2694783" cy="382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32" y="2"/>
                </a:lnTo>
                <a:cubicBezTo>
                  <a:pt x="19519" y="3"/>
                  <a:pt x="19331" y="13"/>
                  <a:pt x="19186" y="92"/>
                </a:cubicBezTo>
                <a:cubicBezTo>
                  <a:pt x="18991" y="198"/>
                  <a:pt x="18902" y="435"/>
                  <a:pt x="18845" y="1018"/>
                </a:cubicBezTo>
                <a:cubicBezTo>
                  <a:pt x="18800" y="1473"/>
                  <a:pt x="18731" y="1591"/>
                  <a:pt x="18603" y="1422"/>
                </a:cubicBezTo>
                <a:cubicBezTo>
                  <a:pt x="18395" y="1148"/>
                  <a:pt x="17680" y="1092"/>
                  <a:pt x="17334" y="1321"/>
                </a:cubicBezTo>
                <a:cubicBezTo>
                  <a:pt x="16996" y="1545"/>
                  <a:pt x="17172" y="1769"/>
                  <a:pt x="17681" y="1769"/>
                </a:cubicBezTo>
                <a:cubicBezTo>
                  <a:pt x="17994" y="1769"/>
                  <a:pt x="18238" y="1896"/>
                  <a:pt x="18238" y="2054"/>
                </a:cubicBezTo>
                <a:cubicBezTo>
                  <a:pt x="18238" y="2259"/>
                  <a:pt x="18421" y="2507"/>
                  <a:pt x="18664" y="2628"/>
                </a:cubicBezTo>
                <a:cubicBezTo>
                  <a:pt x="18815" y="2704"/>
                  <a:pt x="18885" y="2777"/>
                  <a:pt x="18871" y="2846"/>
                </a:cubicBezTo>
                <a:cubicBezTo>
                  <a:pt x="18851" y="2937"/>
                  <a:pt x="18795" y="2949"/>
                  <a:pt x="18384" y="2953"/>
                </a:cubicBezTo>
                <a:lnTo>
                  <a:pt x="17916" y="2958"/>
                </a:lnTo>
                <a:lnTo>
                  <a:pt x="17869" y="3236"/>
                </a:lnTo>
                <a:cubicBezTo>
                  <a:pt x="17812" y="3572"/>
                  <a:pt x="17617" y="3846"/>
                  <a:pt x="17239" y="4120"/>
                </a:cubicBezTo>
                <a:cubicBezTo>
                  <a:pt x="16702" y="4507"/>
                  <a:pt x="16214" y="5248"/>
                  <a:pt x="15982" y="6028"/>
                </a:cubicBezTo>
                <a:cubicBezTo>
                  <a:pt x="15960" y="6103"/>
                  <a:pt x="15837" y="6216"/>
                  <a:pt x="15709" y="6279"/>
                </a:cubicBezTo>
                <a:cubicBezTo>
                  <a:pt x="15580" y="6342"/>
                  <a:pt x="15212" y="6573"/>
                  <a:pt x="14891" y="6793"/>
                </a:cubicBezTo>
                <a:cubicBezTo>
                  <a:pt x="14570" y="7012"/>
                  <a:pt x="14291" y="7170"/>
                  <a:pt x="14271" y="7147"/>
                </a:cubicBezTo>
                <a:cubicBezTo>
                  <a:pt x="14250" y="7124"/>
                  <a:pt x="14396" y="6878"/>
                  <a:pt x="14592" y="6600"/>
                </a:cubicBezTo>
                <a:cubicBezTo>
                  <a:pt x="15019" y="5995"/>
                  <a:pt x="15096" y="5714"/>
                  <a:pt x="14885" y="5550"/>
                </a:cubicBezTo>
                <a:cubicBezTo>
                  <a:pt x="14805" y="5489"/>
                  <a:pt x="14702" y="5345"/>
                  <a:pt x="14652" y="5234"/>
                </a:cubicBezTo>
                <a:cubicBezTo>
                  <a:pt x="14603" y="5123"/>
                  <a:pt x="14512" y="4966"/>
                  <a:pt x="14455" y="4886"/>
                </a:cubicBezTo>
                <a:cubicBezTo>
                  <a:pt x="14336" y="4720"/>
                  <a:pt x="14427" y="4601"/>
                  <a:pt x="14576" y="4727"/>
                </a:cubicBezTo>
                <a:cubicBezTo>
                  <a:pt x="14778" y="4899"/>
                  <a:pt x="14785" y="4789"/>
                  <a:pt x="14589" y="4514"/>
                </a:cubicBezTo>
                <a:cubicBezTo>
                  <a:pt x="14433" y="4296"/>
                  <a:pt x="14400" y="4203"/>
                  <a:pt x="14455" y="4142"/>
                </a:cubicBezTo>
                <a:cubicBezTo>
                  <a:pt x="14511" y="4080"/>
                  <a:pt x="14476" y="3993"/>
                  <a:pt x="14302" y="3779"/>
                </a:cubicBezTo>
                <a:cubicBezTo>
                  <a:pt x="13934" y="3324"/>
                  <a:pt x="14313" y="3338"/>
                  <a:pt x="14901" y="3801"/>
                </a:cubicBezTo>
                <a:cubicBezTo>
                  <a:pt x="15294" y="4111"/>
                  <a:pt x="15259" y="4049"/>
                  <a:pt x="14811" y="3633"/>
                </a:cubicBezTo>
                <a:cubicBezTo>
                  <a:pt x="14641" y="3474"/>
                  <a:pt x="14277" y="3199"/>
                  <a:pt x="14000" y="3021"/>
                </a:cubicBezTo>
                <a:cubicBezTo>
                  <a:pt x="13574" y="2747"/>
                  <a:pt x="13516" y="2687"/>
                  <a:pt x="13606" y="2635"/>
                </a:cubicBezTo>
                <a:cubicBezTo>
                  <a:pt x="13685" y="2589"/>
                  <a:pt x="13753" y="2585"/>
                  <a:pt x="13876" y="2626"/>
                </a:cubicBezTo>
                <a:cubicBezTo>
                  <a:pt x="14021" y="2674"/>
                  <a:pt x="14025" y="2675"/>
                  <a:pt x="13908" y="2619"/>
                </a:cubicBezTo>
                <a:cubicBezTo>
                  <a:pt x="13421" y="2387"/>
                  <a:pt x="13226" y="2308"/>
                  <a:pt x="12935" y="2227"/>
                </a:cubicBezTo>
                <a:cubicBezTo>
                  <a:pt x="12697" y="2160"/>
                  <a:pt x="12612" y="2111"/>
                  <a:pt x="12629" y="2047"/>
                </a:cubicBezTo>
                <a:cubicBezTo>
                  <a:pt x="12650" y="1968"/>
                  <a:pt x="12584" y="1962"/>
                  <a:pt x="11875" y="1985"/>
                </a:cubicBezTo>
                <a:cubicBezTo>
                  <a:pt x="11269" y="2004"/>
                  <a:pt x="10982" y="2042"/>
                  <a:pt x="10561" y="2151"/>
                </a:cubicBezTo>
                <a:cubicBezTo>
                  <a:pt x="9482" y="2430"/>
                  <a:pt x="9265" y="2587"/>
                  <a:pt x="8653" y="3521"/>
                </a:cubicBezTo>
                <a:cubicBezTo>
                  <a:pt x="8370" y="3952"/>
                  <a:pt x="8051" y="4764"/>
                  <a:pt x="8051" y="5057"/>
                </a:cubicBezTo>
                <a:cubicBezTo>
                  <a:pt x="8051" y="5161"/>
                  <a:pt x="7971" y="5397"/>
                  <a:pt x="7873" y="5579"/>
                </a:cubicBezTo>
                <a:cubicBezTo>
                  <a:pt x="7667" y="5966"/>
                  <a:pt x="7406" y="6831"/>
                  <a:pt x="7406" y="7125"/>
                </a:cubicBezTo>
                <a:cubicBezTo>
                  <a:pt x="7406" y="7367"/>
                  <a:pt x="7281" y="7623"/>
                  <a:pt x="7196" y="7557"/>
                </a:cubicBezTo>
                <a:cubicBezTo>
                  <a:pt x="7163" y="7532"/>
                  <a:pt x="7066" y="7360"/>
                  <a:pt x="6979" y="7174"/>
                </a:cubicBezTo>
                <a:cubicBezTo>
                  <a:pt x="6801" y="6789"/>
                  <a:pt x="6399" y="6329"/>
                  <a:pt x="6016" y="6073"/>
                </a:cubicBezTo>
                <a:cubicBezTo>
                  <a:pt x="5872" y="5977"/>
                  <a:pt x="5755" y="5872"/>
                  <a:pt x="5755" y="5840"/>
                </a:cubicBezTo>
                <a:cubicBezTo>
                  <a:pt x="5755" y="5807"/>
                  <a:pt x="5690" y="5722"/>
                  <a:pt x="5612" y="5651"/>
                </a:cubicBezTo>
                <a:cubicBezTo>
                  <a:pt x="5533" y="5580"/>
                  <a:pt x="5468" y="5456"/>
                  <a:pt x="5468" y="5373"/>
                </a:cubicBezTo>
                <a:cubicBezTo>
                  <a:pt x="5468" y="5291"/>
                  <a:pt x="5446" y="5147"/>
                  <a:pt x="5421" y="5057"/>
                </a:cubicBezTo>
                <a:lnTo>
                  <a:pt x="5376" y="4895"/>
                </a:lnTo>
                <a:lnTo>
                  <a:pt x="4950" y="4918"/>
                </a:lnTo>
                <a:cubicBezTo>
                  <a:pt x="4579" y="4937"/>
                  <a:pt x="4515" y="4927"/>
                  <a:pt x="4447" y="4837"/>
                </a:cubicBezTo>
                <a:cubicBezTo>
                  <a:pt x="4384" y="4754"/>
                  <a:pt x="4395" y="4723"/>
                  <a:pt x="4501" y="4680"/>
                </a:cubicBezTo>
                <a:cubicBezTo>
                  <a:pt x="4777" y="4570"/>
                  <a:pt x="4957" y="4404"/>
                  <a:pt x="5033" y="4191"/>
                </a:cubicBezTo>
                <a:cubicBezTo>
                  <a:pt x="5166" y="3816"/>
                  <a:pt x="5136" y="3832"/>
                  <a:pt x="5952" y="3714"/>
                </a:cubicBezTo>
                <a:cubicBezTo>
                  <a:pt x="6166" y="3683"/>
                  <a:pt x="6171" y="3432"/>
                  <a:pt x="5961" y="3294"/>
                </a:cubicBezTo>
                <a:cubicBezTo>
                  <a:pt x="5656" y="3094"/>
                  <a:pt x="5030" y="3125"/>
                  <a:pt x="4759" y="3355"/>
                </a:cubicBezTo>
                <a:cubicBezTo>
                  <a:pt x="4596" y="3493"/>
                  <a:pt x="4464" y="3364"/>
                  <a:pt x="4463" y="3066"/>
                </a:cubicBezTo>
                <a:cubicBezTo>
                  <a:pt x="4462" y="2613"/>
                  <a:pt x="4338" y="2210"/>
                  <a:pt x="4170" y="2112"/>
                </a:cubicBezTo>
                <a:cubicBezTo>
                  <a:pt x="3931" y="1974"/>
                  <a:pt x="3750" y="2000"/>
                  <a:pt x="3700" y="2177"/>
                </a:cubicBezTo>
                <a:cubicBezTo>
                  <a:pt x="3676" y="2262"/>
                  <a:pt x="3626" y="2342"/>
                  <a:pt x="3592" y="2357"/>
                </a:cubicBezTo>
                <a:cubicBezTo>
                  <a:pt x="3526" y="2385"/>
                  <a:pt x="3499" y="2346"/>
                  <a:pt x="3426" y="2112"/>
                </a:cubicBezTo>
                <a:cubicBezTo>
                  <a:pt x="3367" y="1922"/>
                  <a:pt x="3156" y="1931"/>
                  <a:pt x="2930" y="2135"/>
                </a:cubicBezTo>
                <a:cubicBezTo>
                  <a:pt x="2776" y="2273"/>
                  <a:pt x="2741" y="2285"/>
                  <a:pt x="2701" y="2211"/>
                </a:cubicBezTo>
                <a:cubicBezTo>
                  <a:pt x="2644" y="2107"/>
                  <a:pt x="2388" y="2099"/>
                  <a:pt x="2205" y="2193"/>
                </a:cubicBezTo>
                <a:cubicBezTo>
                  <a:pt x="1997" y="2300"/>
                  <a:pt x="2089" y="2673"/>
                  <a:pt x="2408" y="3012"/>
                </a:cubicBezTo>
                <a:cubicBezTo>
                  <a:pt x="2665" y="3284"/>
                  <a:pt x="2718" y="3390"/>
                  <a:pt x="2621" y="3458"/>
                </a:cubicBezTo>
                <a:cubicBezTo>
                  <a:pt x="2594" y="3477"/>
                  <a:pt x="2387" y="3365"/>
                  <a:pt x="2163" y="3209"/>
                </a:cubicBezTo>
                <a:cubicBezTo>
                  <a:pt x="1857" y="2996"/>
                  <a:pt x="1713" y="2929"/>
                  <a:pt x="1584" y="2942"/>
                </a:cubicBezTo>
                <a:cubicBezTo>
                  <a:pt x="1444" y="2956"/>
                  <a:pt x="1408" y="2994"/>
                  <a:pt x="1390" y="3146"/>
                </a:cubicBezTo>
                <a:cubicBezTo>
                  <a:pt x="1369" y="3327"/>
                  <a:pt x="1385" y="3338"/>
                  <a:pt x="1893" y="3575"/>
                </a:cubicBezTo>
                <a:lnTo>
                  <a:pt x="2418" y="3819"/>
                </a:lnTo>
                <a:lnTo>
                  <a:pt x="2456" y="4122"/>
                </a:lnTo>
                <a:cubicBezTo>
                  <a:pt x="2510" y="4558"/>
                  <a:pt x="2654" y="4672"/>
                  <a:pt x="3334" y="4824"/>
                </a:cubicBezTo>
                <a:cubicBezTo>
                  <a:pt x="3573" y="4877"/>
                  <a:pt x="3485" y="5104"/>
                  <a:pt x="3137" y="5333"/>
                </a:cubicBezTo>
                <a:cubicBezTo>
                  <a:pt x="2768" y="5575"/>
                  <a:pt x="2714" y="5767"/>
                  <a:pt x="2955" y="5983"/>
                </a:cubicBezTo>
                <a:cubicBezTo>
                  <a:pt x="3034" y="6054"/>
                  <a:pt x="3098" y="6142"/>
                  <a:pt x="3098" y="6180"/>
                </a:cubicBezTo>
                <a:cubicBezTo>
                  <a:pt x="3098" y="6219"/>
                  <a:pt x="3147" y="6300"/>
                  <a:pt x="3207" y="6360"/>
                </a:cubicBezTo>
                <a:cubicBezTo>
                  <a:pt x="3297" y="6451"/>
                  <a:pt x="3303" y="6506"/>
                  <a:pt x="3232" y="6692"/>
                </a:cubicBezTo>
                <a:cubicBezTo>
                  <a:pt x="3112" y="7009"/>
                  <a:pt x="3274" y="7318"/>
                  <a:pt x="3935" y="8033"/>
                </a:cubicBezTo>
                <a:cubicBezTo>
                  <a:pt x="4608" y="8760"/>
                  <a:pt x="5201" y="9298"/>
                  <a:pt x="6016" y="9914"/>
                </a:cubicBezTo>
                <a:cubicBezTo>
                  <a:pt x="6365" y="10178"/>
                  <a:pt x="6775" y="10504"/>
                  <a:pt x="6929" y="10636"/>
                </a:cubicBezTo>
                <a:lnTo>
                  <a:pt x="7208" y="10876"/>
                </a:lnTo>
                <a:lnTo>
                  <a:pt x="6903" y="11672"/>
                </a:lnTo>
                <a:cubicBezTo>
                  <a:pt x="6577" y="12517"/>
                  <a:pt x="6221" y="13686"/>
                  <a:pt x="6143" y="14171"/>
                </a:cubicBezTo>
                <a:cubicBezTo>
                  <a:pt x="6070" y="14625"/>
                  <a:pt x="5988" y="14629"/>
                  <a:pt x="5417" y="14177"/>
                </a:cubicBezTo>
                <a:cubicBezTo>
                  <a:pt x="5144" y="13961"/>
                  <a:pt x="4725" y="13611"/>
                  <a:pt x="4482" y="13401"/>
                </a:cubicBezTo>
                <a:cubicBezTo>
                  <a:pt x="4240" y="13192"/>
                  <a:pt x="3940" y="12970"/>
                  <a:pt x="3817" y="12906"/>
                </a:cubicBezTo>
                <a:cubicBezTo>
                  <a:pt x="3548" y="12765"/>
                  <a:pt x="3500" y="12784"/>
                  <a:pt x="3083" y="13217"/>
                </a:cubicBezTo>
                <a:cubicBezTo>
                  <a:pt x="2216" y="14117"/>
                  <a:pt x="1672" y="15479"/>
                  <a:pt x="1746" y="16563"/>
                </a:cubicBezTo>
                <a:lnTo>
                  <a:pt x="1772" y="16918"/>
                </a:lnTo>
                <a:lnTo>
                  <a:pt x="1180" y="16927"/>
                </a:lnTo>
                <a:cubicBezTo>
                  <a:pt x="484" y="16935"/>
                  <a:pt x="301" y="16999"/>
                  <a:pt x="89" y="17308"/>
                </a:cubicBezTo>
                <a:cubicBezTo>
                  <a:pt x="47" y="17369"/>
                  <a:pt x="21" y="17441"/>
                  <a:pt x="0" y="17543"/>
                </a:cubicBezTo>
                <a:cubicBezTo>
                  <a:pt x="4" y="17616"/>
                  <a:pt x="3" y="18038"/>
                  <a:pt x="6" y="18043"/>
                </a:cubicBezTo>
                <a:cubicBezTo>
                  <a:pt x="42" y="18092"/>
                  <a:pt x="127" y="18237"/>
                  <a:pt x="191" y="18366"/>
                </a:cubicBezTo>
                <a:cubicBezTo>
                  <a:pt x="453" y="18892"/>
                  <a:pt x="881" y="19212"/>
                  <a:pt x="1486" y="19328"/>
                </a:cubicBezTo>
                <a:cubicBezTo>
                  <a:pt x="1643" y="19359"/>
                  <a:pt x="1864" y="19416"/>
                  <a:pt x="1975" y="19456"/>
                </a:cubicBezTo>
                <a:cubicBezTo>
                  <a:pt x="2142" y="19517"/>
                  <a:pt x="2162" y="19543"/>
                  <a:pt x="2090" y="19604"/>
                </a:cubicBezTo>
                <a:cubicBezTo>
                  <a:pt x="2019" y="19664"/>
                  <a:pt x="2033" y="19704"/>
                  <a:pt x="2173" y="19810"/>
                </a:cubicBezTo>
                <a:cubicBezTo>
                  <a:pt x="2491" y="20054"/>
                  <a:pt x="2899" y="20232"/>
                  <a:pt x="3137" y="20232"/>
                </a:cubicBezTo>
                <a:cubicBezTo>
                  <a:pt x="3399" y="20232"/>
                  <a:pt x="3487" y="20169"/>
                  <a:pt x="3805" y="19770"/>
                </a:cubicBezTo>
                <a:cubicBezTo>
                  <a:pt x="4062" y="19447"/>
                  <a:pt x="4101" y="19157"/>
                  <a:pt x="3919" y="18909"/>
                </a:cubicBezTo>
                <a:cubicBezTo>
                  <a:pt x="3773" y="18710"/>
                  <a:pt x="3874" y="18612"/>
                  <a:pt x="4116" y="18723"/>
                </a:cubicBezTo>
                <a:cubicBezTo>
                  <a:pt x="4207" y="18764"/>
                  <a:pt x="4406" y="18814"/>
                  <a:pt x="4555" y="18830"/>
                </a:cubicBezTo>
                <a:lnTo>
                  <a:pt x="4826" y="18860"/>
                </a:lnTo>
                <a:lnTo>
                  <a:pt x="4788" y="18698"/>
                </a:lnTo>
                <a:cubicBezTo>
                  <a:pt x="4614" y="17984"/>
                  <a:pt x="4536" y="16323"/>
                  <a:pt x="4673" y="16263"/>
                </a:cubicBezTo>
                <a:cubicBezTo>
                  <a:pt x="4710" y="16247"/>
                  <a:pt x="4973" y="16466"/>
                  <a:pt x="5258" y="16752"/>
                </a:cubicBezTo>
                <a:cubicBezTo>
                  <a:pt x="6225" y="17720"/>
                  <a:pt x="7399" y="18374"/>
                  <a:pt x="8195" y="18386"/>
                </a:cubicBezTo>
                <a:lnTo>
                  <a:pt x="8516" y="18391"/>
                </a:lnTo>
                <a:lnTo>
                  <a:pt x="8570" y="18768"/>
                </a:lnTo>
                <a:cubicBezTo>
                  <a:pt x="8682" y="19565"/>
                  <a:pt x="9094" y="20826"/>
                  <a:pt x="9407" y="21320"/>
                </a:cubicBezTo>
                <a:cubicBezTo>
                  <a:pt x="9452" y="21391"/>
                  <a:pt x="9560" y="21498"/>
                  <a:pt x="9655" y="21600"/>
                </a:cubicBezTo>
                <a:lnTo>
                  <a:pt x="11824" y="21600"/>
                </a:lnTo>
                <a:cubicBezTo>
                  <a:pt x="11854" y="21556"/>
                  <a:pt x="11885" y="21513"/>
                  <a:pt x="11917" y="21452"/>
                </a:cubicBezTo>
                <a:cubicBezTo>
                  <a:pt x="12137" y="21026"/>
                  <a:pt x="12615" y="20665"/>
                  <a:pt x="13246" y="20452"/>
                </a:cubicBezTo>
                <a:cubicBezTo>
                  <a:pt x="13522" y="20359"/>
                  <a:pt x="13785" y="20281"/>
                  <a:pt x="13828" y="20281"/>
                </a:cubicBezTo>
                <a:cubicBezTo>
                  <a:pt x="13871" y="20281"/>
                  <a:pt x="13977" y="20237"/>
                  <a:pt x="14064" y="20180"/>
                </a:cubicBezTo>
                <a:cubicBezTo>
                  <a:pt x="14273" y="20043"/>
                  <a:pt x="14266" y="19818"/>
                  <a:pt x="14042" y="19387"/>
                </a:cubicBezTo>
                <a:lnTo>
                  <a:pt x="13863" y="19044"/>
                </a:lnTo>
                <a:lnTo>
                  <a:pt x="14013" y="18956"/>
                </a:lnTo>
                <a:cubicBezTo>
                  <a:pt x="14148" y="18877"/>
                  <a:pt x="14176" y="18875"/>
                  <a:pt x="14331" y="18947"/>
                </a:cubicBezTo>
                <a:cubicBezTo>
                  <a:pt x="14613" y="19077"/>
                  <a:pt x="14784" y="19348"/>
                  <a:pt x="14894" y="19831"/>
                </a:cubicBezTo>
                <a:cubicBezTo>
                  <a:pt x="15009" y="20333"/>
                  <a:pt x="15133" y="20514"/>
                  <a:pt x="15419" y="20591"/>
                </a:cubicBezTo>
                <a:cubicBezTo>
                  <a:pt x="16098" y="20773"/>
                  <a:pt x="16755" y="20138"/>
                  <a:pt x="16758" y="19295"/>
                </a:cubicBezTo>
                <a:cubicBezTo>
                  <a:pt x="16759" y="18946"/>
                  <a:pt x="16728" y="18841"/>
                  <a:pt x="16539" y="18557"/>
                </a:cubicBezTo>
                <a:cubicBezTo>
                  <a:pt x="16372" y="18306"/>
                  <a:pt x="16253" y="18197"/>
                  <a:pt x="16043" y="18108"/>
                </a:cubicBezTo>
                <a:cubicBezTo>
                  <a:pt x="15566" y="17907"/>
                  <a:pt x="15440" y="17801"/>
                  <a:pt x="15438" y="17604"/>
                </a:cubicBezTo>
                <a:cubicBezTo>
                  <a:pt x="15435" y="17206"/>
                  <a:pt x="14920" y="16743"/>
                  <a:pt x="14484" y="16743"/>
                </a:cubicBezTo>
                <a:cubicBezTo>
                  <a:pt x="14378" y="16743"/>
                  <a:pt x="14199" y="16804"/>
                  <a:pt x="14077" y="16882"/>
                </a:cubicBezTo>
                <a:cubicBezTo>
                  <a:pt x="13881" y="17006"/>
                  <a:pt x="13847" y="17074"/>
                  <a:pt x="13752" y="17523"/>
                </a:cubicBezTo>
                <a:cubicBezTo>
                  <a:pt x="13591" y="18286"/>
                  <a:pt x="13381" y="18445"/>
                  <a:pt x="12938" y="18140"/>
                </a:cubicBezTo>
                <a:cubicBezTo>
                  <a:pt x="12791" y="18039"/>
                  <a:pt x="12622" y="17956"/>
                  <a:pt x="12559" y="17956"/>
                </a:cubicBezTo>
                <a:cubicBezTo>
                  <a:pt x="12497" y="17956"/>
                  <a:pt x="12325" y="18060"/>
                  <a:pt x="12177" y="18187"/>
                </a:cubicBezTo>
                <a:cubicBezTo>
                  <a:pt x="12030" y="18314"/>
                  <a:pt x="11882" y="18398"/>
                  <a:pt x="11850" y="18375"/>
                </a:cubicBezTo>
                <a:cubicBezTo>
                  <a:pt x="11726" y="18287"/>
                  <a:pt x="11945" y="17439"/>
                  <a:pt x="12187" y="17068"/>
                </a:cubicBezTo>
                <a:cubicBezTo>
                  <a:pt x="12281" y="16924"/>
                  <a:pt x="12266" y="16873"/>
                  <a:pt x="12002" y="16335"/>
                </a:cubicBezTo>
                <a:cubicBezTo>
                  <a:pt x="11783" y="15886"/>
                  <a:pt x="11741" y="15741"/>
                  <a:pt x="11805" y="15686"/>
                </a:cubicBezTo>
                <a:cubicBezTo>
                  <a:pt x="11851" y="15648"/>
                  <a:pt x="11877" y="15564"/>
                  <a:pt x="11866" y="15500"/>
                </a:cubicBezTo>
                <a:cubicBezTo>
                  <a:pt x="11850" y="15413"/>
                  <a:pt x="11921" y="15349"/>
                  <a:pt x="12158" y="15233"/>
                </a:cubicBezTo>
                <a:cubicBezTo>
                  <a:pt x="12562" y="15038"/>
                  <a:pt x="12983" y="14705"/>
                  <a:pt x="13129" y="14471"/>
                </a:cubicBezTo>
                <a:cubicBezTo>
                  <a:pt x="13217" y="14329"/>
                  <a:pt x="13257" y="14015"/>
                  <a:pt x="13297" y="13101"/>
                </a:cubicBezTo>
                <a:cubicBezTo>
                  <a:pt x="13326" y="12447"/>
                  <a:pt x="13400" y="11700"/>
                  <a:pt x="13459" y="11441"/>
                </a:cubicBezTo>
                <a:cubicBezTo>
                  <a:pt x="13559" y="11010"/>
                  <a:pt x="13599" y="10936"/>
                  <a:pt x="13981" y="10531"/>
                </a:cubicBezTo>
                <a:cubicBezTo>
                  <a:pt x="14687" y="9783"/>
                  <a:pt x="15466" y="9143"/>
                  <a:pt x="16656" y="8335"/>
                </a:cubicBezTo>
                <a:cubicBezTo>
                  <a:pt x="18117" y="7345"/>
                  <a:pt x="19135" y="6436"/>
                  <a:pt x="19847" y="5490"/>
                </a:cubicBezTo>
                <a:cubicBezTo>
                  <a:pt x="20107" y="5144"/>
                  <a:pt x="20189" y="4774"/>
                  <a:pt x="20038" y="4606"/>
                </a:cubicBezTo>
                <a:cubicBezTo>
                  <a:pt x="19996" y="4559"/>
                  <a:pt x="20006" y="4498"/>
                  <a:pt x="20073" y="4431"/>
                </a:cubicBezTo>
                <a:cubicBezTo>
                  <a:pt x="20129" y="4375"/>
                  <a:pt x="20175" y="4286"/>
                  <a:pt x="20175" y="4234"/>
                </a:cubicBezTo>
                <a:cubicBezTo>
                  <a:pt x="20175" y="4182"/>
                  <a:pt x="20239" y="4080"/>
                  <a:pt x="20318" y="4010"/>
                </a:cubicBezTo>
                <a:cubicBezTo>
                  <a:pt x="20400" y="3936"/>
                  <a:pt x="20464" y="3804"/>
                  <a:pt x="20464" y="3702"/>
                </a:cubicBezTo>
                <a:cubicBezTo>
                  <a:pt x="20464" y="3555"/>
                  <a:pt x="20405" y="3488"/>
                  <a:pt x="20133" y="3312"/>
                </a:cubicBezTo>
                <a:cubicBezTo>
                  <a:pt x="19693" y="3027"/>
                  <a:pt x="19716" y="2907"/>
                  <a:pt x="20232" y="2772"/>
                </a:cubicBezTo>
                <a:cubicBezTo>
                  <a:pt x="20541" y="2691"/>
                  <a:pt x="20636" y="2636"/>
                  <a:pt x="20757" y="2469"/>
                </a:cubicBezTo>
                <a:cubicBezTo>
                  <a:pt x="20855" y="2334"/>
                  <a:pt x="20897" y="2195"/>
                  <a:pt x="20881" y="2056"/>
                </a:cubicBezTo>
                <a:cubicBezTo>
                  <a:pt x="20858" y="1848"/>
                  <a:pt x="20859" y="1845"/>
                  <a:pt x="21346" y="1619"/>
                </a:cubicBezTo>
                <a:cubicBezTo>
                  <a:pt x="21468" y="1562"/>
                  <a:pt x="21503" y="1527"/>
                  <a:pt x="21600" y="1473"/>
                </a:cubicBezTo>
                <a:lnTo>
                  <a:pt x="21600" y="0"/>
                </a:lnTo>
                <a:close/>
                <a:moveTo>
                  <a:pt x="14083" y="2693"/>
                </a:moveTo>
                <a:cubicBezTo>
                  <a:pt x="14080" y="2696"/>
                  <a:pt x="14115" y="2716"/>
                  <a:pt x="14182" y="2754"/>
                </a:cubicBezTo>
                <a:cubicBezTo>
                  <a:pt x="14328" y="2836"/>
                  <a:pt x="14363" y="2846"/>
                  <a:pt x="14363" y="2808"/>
                </a:cubicBezTo>
                <a:cubicBezTo>
                  <a:pt x="14363" y="2795"/>
                  <a:pt x="14293" y="2759"/>
                  <a:pt x="14204" y="2729"/>
                </a:cubicBezTo>
                <a:cubicBezTo>
                  <a:pt x="14126" y="2703"/>
                  <a:pt x="14086" y="2690"/>
                  <a:pt x="14083" y="2693"/>
                </a:cubicBezTo>
                <a:close/>
                <a:moveTo>
                  <a:pt x="14462" y="2852"/>
                </a:moveTo>
                <a:cubicBezTo>
                  <a:pt x="14465" y="2859"/>
                  <a:pt x="14502" y="2884"/>
                  <a:pt x="14579" y="2929"/>
                </a:cubicBezTo>
                <a:cubicBezTo>
                  <a:pt x="14780" y="3045"/>
                  <a:pt x="14822" y="3059"/>
                  <a:pt x="14757" y="2985"/>
                </a:cubicBezTo>
                <a:cubicBezTo>
                  <a:pt x="14733" y="2957"/>
                  <a:pt x="14644" y="2909"/>
                  <a:pt x="14557" y="2879"/>
                </a:cubicBezTo>
                <a:cubicBezTo>
                  <a:pt x="14489" y="2856"/>
                  <a:pt x="14458" y="2845"/>
                  <a:pt x="14462" y="2852"/>
                </a:cubicBezTo>
                <a:close/>
                <a:moveTo>
                  <a:pt x="14831" y="3027"/>
                </a:moveTo>
                <a:lnTo>
                  <a:pt x="15002" y="3133"/>
                </a:lnTo>
                <a:cubicBezTo>
                  <a:pt x="15168" y="3234"/>
                  <a:pt x="15225" y="3258"/>
                  <a:pt x="15225" y="3218"/>
                </a:cubicBezTo>
                <a:cubicBezTo>
                  <a:pt x="15225" y="3207"/>
                  <a:pt x="15136" y="3161"/>
                  <a:pt x="15028" y="3115"/>
                </a:cubicBezTo>
                <a:lnTo>
                  <a:pt x="14831" y="3027"/>
                </a:lnTo>
                <a:close/>
              </a:path>
            </a:pathLst>
          </a:custGeom>
          <a:ln w="12700">
            <a:miter lim="400000"/>
          </a:ln>
        </p:spPr>
      </p:pic>
      <p:sp>
        <p:nvSpPr>
          <p:cNvPr id="123" name="Shape 123"/>
          <p:cNvSpPr/>
          <p:nvPr/>
        </p:nvSpPr>
        <p:spPr>
          <a:xfrm>
            <a:off x="266052" y="5003317"/>
            <a:ext cx="5712122"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vl1pPr>
          </a:lstStyle>
          <a:p>
            <a:r>
              <a:rPr lang="en-US" dirty="0" smtClean="0"/>
              <a:t>It means </a:t>
            </a:r>
            <a:r>
              <a:rPr lang="zh-CN" altLang="en-US" dirty="0" smtClean="0"/>
              <a:t>它意味着</a:t>
            </a:r>
            <a:r>
              <a:rPr dirty="0" smtClean="0"/>
              <a:t>—</a:t>
            </a:r>
            <a:endParaRPr dirty="0"/>
          </a:p>
        </p:txBody>
      </p:sp>
      <p:sp>
        <p:nvSpPr>
          <p:cNvPr id="124" name="Shape 124"/>
          <p:cNvSpPr/>
          <p:nvPr/>
        </p:nvSpPr>
        <p:spPr>
          <a:xfrm>
            <a:off x="266052" y="5512963"/>
            <a:ext cx="12472696" cy="1579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I.  We are at peace with God! (v. 3</a:t>
            </a:r>
            <a:r>
              <a:rPr dirty="0" smtClean="0"/>
              <a:t>)</a:t>
            </a:r>
            <a:endParaRPr lang="en-US" dirty="0" smtClean="0"/>
          </a:p>
          <a:p>
            <a:r>
              <a:rPr lang="zh-TW" altLang="en-US" dirty="0" smtClean="0"/>
              <a:t>我们</a:t>
            </a:r>
            <a:r>
              <a:rPr lang="zh-TW" altLang="en-US" dirty="0"/>
              <a:t>与神和好，从神得平安！</a:t>
            </a:r>
            <a:endParaRPr lang="en-US" dirty="0" smtClean="0"/>
          </a:p>
        </p:txBody>
      </p:sp>
      <p:sp>
        <p:nvSpPr>
          <p:cNvPr id="125" name="Shape 125"/>
          <p:cNvSpPr/>
          <p:nvPr/>
        </p:nvSpPr>
        <p:spPr>
          <a:xfrm>
            <a:off x="1086052" y="7092883"/>
            <a:ext cx="12472696" cy="1579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“I never knew we argued</a:t>
            </a:r>
            <a:r>
              <a:rPr dirty="0" smtClean="0"/>
              <a:t>!</a:t>
            </a:r>
            <a:endParaRPr lang="en-US" dirty="0" smtClean="0"/>
          </a:p>
          <a:p>
            <a:r>
              <a:rPr lang="zh-CN" altLang="en-US" dirty="0" smtClean="0"/>
              <a:t>我不知道我们吵过架！</a:t>
            </a:r>
            <a:r>
              <a:rPr dirty="0" smtClean="0"/>
              <a:t>”</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0"/>
                                  </p:iterate>
                                  <p:childTnLst>
                                    <p:set>
                                      <p:cBhvr>
                                        <p:cTn id="6" fill="hold"/>
                                        <p:tgtEl>
                                          <p:spTgt spid="120"/>
                                        </p:tgtEl>
                                        <p:attrNameLst>
                                          <p:attrName>style.visibility</p:attrName>
                                        </p:attrNameLst>
                                      </p:cBhvr>
                                      <p:to>
                                        <p:strVal val="visible"/>
                                      </p:to>
                                    </p:set>
                                    <p:anim calcmode="lin" valueType="num">
                                      <p:cBhvr>
                                        <p:cTn id="7" dur="700" fill="hold"/>
                                        <p:tgtEl>
                                          <p:spTgt spid="120"/>
                                        </p:tgtEl>
                                        <p:attrNameLst>
                                          <p:attrName>ppt_w</p:attrName>
                                        </p:attrNameLst>
                                      </p:cBhvr>
                                      <p:tavLst>
                                        <p:tav tm="0" fmla="#ppt_w*sin(2.5*pi*$)">
                                          <p:val>
                                            <p:fltVal val="0"/>
                                          </p:val>
                                        </p:tav>
                                        <p:tav tm="100000">
                                          <p:val>
                                            <p:fltVal val="1"/>
                                          </p:val>
                                        </p:tav>
                                      </p:tavLst>
                                    </p:anim>
                                    <p:anim calcmode="lin" valueType="num">
                                      <p:cBhvr>
                                        <p:cTn id="8" dur="700" fill="hold"/>
                                        <p:tgtEl>
                                          <p:spTgt spid="12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122"/>
                                        </p:tgtEl>
                                        <p:attrNameLst>
                                          <p:attrName>style.visibility</p:attrName>
                                        </p:attrNameLst>
                                      </p:cBhvr>
                                      <p:to>
                                        <p:strVal val="visible"/>
                                      </p:to>
                                    </p:set>
                                    <p:anim calcmode="lin" valueType="num">
                                      <p:cBhvr>
                                        <p:cTn id="13" dur="2250" fill="hold"/>
                                        <p:tgtEl>
                                          <p:spTgt spid="122"/>
                                        </p:tgtEl>
                                        <p:attrNameLst>
                                          <p:attrName>ppt_x</p:attrName>
                                        </p:attrNameLst>
                                      </p:cBhvr>
                                      <p:tavLst>
                                        <p:tav tm="0">
                                          <p:val>
                                            <p:strVal val="#ppt_x"/>
                                          </p:val>
                                        </p:tav>
                                        <p:tav tm="100000">
                                          <p:val>
                                            <p:strVal val="#ppt_x"/>
                                          </p:val>
                                        </p:tav>
                                      </p:tavLst>
                                    </p:anim>
                                    <p:anim calcmode="lin" valueType="num">
                                      <p:cBhvr>
                                        <p:cTn id="14" dur="2250" fill="hold"/>
                                        <p:tgtEl>
                                          <p:spTgt spid="12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121"/>
                                        </p:tgtEl>
                                        <p:attrNameLst>
                                          <p:attrName>style.visibility</p:attrName>
                                        </p:attrNameLst>
                                      </p:cBhvr>
                                      <p:to>
                                        <p:strVal val="visible"/>
                                      </p:to>
                                    </p:set>
                                    <p:anim calcmode="lin" valueType="num">
                                      <p:cBhvr>
                                        <p:cTn id="19" dur="1500" fill="hold"/>
                                        <p:tgtEl>
                                          <p:spTgt spid="121"/>
                                        </p:tgtEl>
                                        <p:attrNameLst>
                                          <p:attrName>ppt_x</p:attrName>
                                        </p:attrNameLst>
                                      </p:cBhvr>
                                      <p:tavLst>
                                        <p:tav tm="0">
                                          <p:val>
                                            <p:strVal val="#ppt_x"/>
                                          </p:val>
                                        </p:tav>
                                        <p:tav tm="100000">
                                          <p:val>
                                            <p:strVal val="#ppt_x"/>
                                          </p:val>
                                        </p:tav>
                                      </p:tavLst>
                                    </p:anim>
                                    <p:anim calcmode="lin" valueType="num">
                                      <p:cBhvr>
                                        <p:cTn id="20" dur="1500" fill="hold"/>
                                        <p:tgtEl>
                                          <p:spTgt spid="12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119"/>
                                        </p:tgtEl>
                                        <p:attrNameLst>
                                          <p:attrName>style.visibility</p:attrName>
                                        </p:attrNameLst>
                                      </p:cBhvr>
                                      <p:to>
                                        <p:strVal val="visible"/>
                                      </p:to>
                                    </p:set>
                                    <p:anim calcmode="lin" valueType="num">
                                      <p:cBhvr>
                                        <p:cTn id="25" dur="1000" fill="hold"/>
                                        <p:tgtEl>
                                          <p:spTgt spid="119"/>
                                        </p:tgtEl>
                                        <p:attrNameLst>
                                          <p:attrName>ppt_x</p:attrName>
                                        </p:attrNameLst>
                                      </p:cBhvr>
                                      <p:tavLst>
                                        <p:tav tm="0">
                                          <p:val>
                                            <p:strVal val="0-#ppt_w/2"/>
                                          </p:val>
                                        </p:tav>
                                        <p:tav tm="100000">
                                          <p:val>
                                            <p:strVal val="#ppt_x"/>
                                          </p:val>
                                        </p:tav>
                                      </p:tavLst>
                                    </p:anim>
                                    <p:anim calcmode="lin" valueType="num">
                                      <p:cBhvr>
                                        <p:cTn id="26" dur="10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123"/>
                                        </p:tgtEl>
                                        <p:attrNameLst>
                                          <p:attrName>style.visibility</p:attrName>
                                        </p:attrNameLst>
                                      </p:cBhvr>
                                      <p:to>
                                        <p:strVal val="visible"/>
                                      </p:to>
                                    </p:set>
                                    <p:anim calcmode="lin" valueType="num">
                                      <p:cBhvr>
                                        <p:cTn id="31" dur="1000" fill="hold"/>
                                        <p:tgtEl>
                                          <p:spTgt spid="123"/>
                                        </p:tgtEl>
                                        <p:attrNameLst>
                                          <p:attrName>ppt_x</p:attrName>
                                        </p:attrNameLst>
                                      </p:cBhvr>
                                      <p:tavLst>
                                        <p:tav tm="0">
                                          <p:val>
                                            <p:strVal val="0-#ppt_w/2"/>
                                          </p:val>
                                        </p:tav>
                                        <p:tav tm="100000">
                                          <p:val>
                                            <p:strVal val="#ppt_x"/>
                                          </p:val>
                                        </p:tav>
                                      </p:tavLst>
                                    </p:anim>
                                    <p:anim calcmode="lin" valueType="num">
                                      <p:cBhvr>
                                        <p:cTn id="32" dur="10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6" nodeType="clickEffect">
                                  <p:stCondLst>
                                    <p:cond delay="0"/>
                                  </p:stCondLst>
                                  <p:iterate>
                                    <p:tmAbs val="0"/>
                                  </p:iterate>
                                  <p:childTnLst>
                                    <p:set>
                                      <p:cBhvr>
                                        <p:cTn id="36" fill="hold"/>
                                        <p:tgtEl>
                                          <p:spTgt spid="124"/>
                                        </p:tgtEl>
                                        <p:attrNameLst>
                                          <p:attrName>style.visibility</p:attrName>
                                        </p:attrNameLst>
                                      </p:cBhvr>
                                      <p:to>
                                        <p:strVal val="visible"/>
                                      </p:to>
                                    </p:set>
                                    <p:anim calcmode="lin" valueType="num">
                                      <p:cBhvr>
                                        <p:cTn id="37" dur="1000" fill="hold"/>
                                        <p:tgtEl>
                                          <p:spTgt spid="124"/>
                                        </p:tgtEl>
                                        <p:attrNameLst>
                                          <p:attrName>ppt_x</p:attrName>
                                        </p:attrNameLst>
                                      </p:cBhvr>
                                      <p:tavLst>
                                        <p:tav tm="0">
                                          <p:val>
                                            <p:strVal val="0-#ppt_w/2"/>
                                          </p:val>
                                        </p:tav>
                                        <p:tav tm="100000">
                                          <p:val>
                                            <p:strVal val="#ppt_x"/>
                                          </p:val>
                                        </p:tav>
                                      </p:tavLst>
                                    </p:anim>
                                    <p:anim calcmode="lin" valueType="num">
                                      <p:cBhvr>
                                        <p:cTn id="38" dur="10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7" nodeType="clickEffect">
                                  <p:stCondLst>
                                    <p:cond delay="0"/>
                                  </p:stCondLst>
                                  <p:iterate>
                                    <p:tmAbs val="0"/>
                                  </p:iterate>
                                  <p:childTnLst>
                                    <p:set>
                                      <p:cBhvr>
                                        <p:cTn id="42" fill="hold"/>
                                        <p:tgtEl>
                                          <p:spTgt spid="125"/>
                                        </p:tgtEl>
                                        <p:attrNameLst>
                                          <p:attrName>style.visibility</p:attrName>
                                        </p:attrNameLst>
                                      </p:cBhvr>
                                      <p:to>
                                        <p:strVal val="visible"/>
                                      </p:to>
                                    </p:set>
                                    <p:anim calcmode="lin" valueType="num">
                                      <p:cBhvr>
                                        <p:cTn id="43" dur="1000" fill="hold"/>
                                        <p:tgtEl>
                                          <p:spTgt spid="125"/>
                                        </p:tgtEl>
                                        <p:attrNameLst>
                                          <p:attrName>ppt_x</p:attrName>
                                        </p:attrNameLst>
                                      </p:cBhvr>
                                      <p:tavLst>
                                        <p:tav tm="0">
                                          <p:val>
                                            <p:strVal val="0-#ppt_w/2"/>
                                          </p:val>
                                        </p:tav>
                                        <p:tav tm="100000">
                                          <p:val>
                                            <p:strVal val="#ppt_x"/>
                                          </p:val>
                                        </p:tav>
                                      </p:tavLst>
                                    </p:anim>
                                    <p:anim calcmode="lin" valueType="num">
                                      <p:cBhvr>
                                        <p:cTn id="44" dur="10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4" animBg="1" advAuto="0"/>
      <p:bldP spid="120" grpId="1" animBg="1" advAuto="0"/>
      <p:bldP spid="121" grpId="3" animBg="1" advAuto="0"/>
      <p:bldP spid="122" grpId="2" animBg="1" advAuto="0"/>
      <p:bldP spid="123" grpId="5" animBg="1" advAuto="0"/>
      <p:bldP spid="124" grpId="6" animBg="1" advAuto="0"/>
      <p:bldP spid="125" grpId="7"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304481" y="2192250"/>
            <a:ext cx="11675989" cy="625812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just"/>
            <a:r>
              <a:rPr sz="4000" dirty="0" smtClean="0"/>
              <a:t>"</a:t>
            </a:r>
            <a:r>
              <a:rPr lang="zh-TW" altLang="en-US" sz="4000" dirty="0"/>
              <a:t>既然人应以神的荣耀为目标，</a:t>
            </a:r>
            <a:r>
              <a:rPr lang="zh-TW" altLang="en-US" sz="4000" dirty="0" smtClean="0"/>
              <a:t>神岂不可以</a:t>
            </a:r>
            <a:endParaRPr lang="en-US" altLang="zh-TW" sz="4000" dirty="0" smtClean="0"/>
          </a:p>
          <a:p>
            <a:pPr algn="just"/>
            <a:r>
              <a:rPr lang="zh-TW" altLang="en-US" sz="4000" dirty="0" smtClean="0"/>
              <a:t>有</a:t>
            </a:r>
            <a:r>
              <a:rPr lang="zh-TW" altLang="en-US" sz="4000" dirty="0"/>
              <a:t>同一目标吗？既然人除了神的荣耀以外</a:t>
            </a:r>
            <a:r>
              <a:rPr lang="zh-TW" altLang="en-US" sz="4000" dirty="0" smtClean="0"/>
              <a:t>，</a:t>
            </a:r>
            <a:endParaRPr lang="en-US" altLang="zh-TW" sz="4000" dirty="0" smtClean="0"/>
          </a:p>
          <a:p>
            <a:pPr algn="just"/>
            <a:r>
              <a:rPr lang="zh-TW" altLang="en-US" sz="4000" dirty="0" smtClean="0"/>
              <a:t>不可能</a:t>
            </a:r>
            <a:r>
              <a:rPr lang="zh-TW" altLang="en-US" sz="4000" dirty="0"/>
              <a:t>有更高目标，神又怎能有比此更</a:t>
            </a:r>
            <a:r>
              <a:rPr lang="zh-TW" altLang="en-US" sz="4000" dirty="0" smtClean="0"/>
              <a:t>高的</a:t>
            </a:r>
            <a:endParaRPr lang="en-US" altLang="zh-TW" sz="4000" dirty="0" smtClean="0"/>
          </a:p>
          <a:p>
            <a:pPr algn="just"/>
            <a:r>
              <a:rPr lang="zh-TW" altLang="en-US" sz="4000" dirty="0" smtClean="0"/>
              <a:t>目标呢</a:t>
            </a:r>
            <a:r>
              <a:rPr lang="zh-TW" altLang="en-US" sz="4000" dirty="0"/>
              <a:t>？既然人不应追求次等的目标，神也不应如此了。人之所以不应为自己而活，好象自己就是神一样，是因为人根本不是神。但是，神寻求祂自己的荣耀并无不妥，理由很简单，因为祂是神。谁坚持神不应追求个人荣耀实际上就是不以神为神。再没有什么比这样凭意志否定神更加亵渎神了</a:t>
            </a:r>
            <a:r>
              <a:rPr lang="zh-TW" altLang="en-US" sz="4000" dirty="0" smtClean="0"/>
              <a:t>。</a:t>
            </a:r>
            <a:r>
              <a:rPr sz="4000" dirty="0" smtClean="0"/>
              <a:t>“ (</a:t>
            </a:r>
            <a:r>
              <a:rPr lang="zh-CN" altLang="en-US" sz="4000" dirty="0" smtClean="0"/>
              <a:t>巴刻在其著作</a:t>
            </a:r>
            <a:r>
              <a:rPr lang="en-US" altLang="zh-CN" sz="4000" dirty="0" smtClean="0"/>
              <a:t>《</a:t>
            </a:r>
            <a:r>
              <a:rPr lang="zh-CHT" altLang="en-US" sz="4000" dirty="0" smtClean="0"/>
              <a:t>神的計畫</a:t>
            </a:r>
            <a:r>
              <a:rPr lang="en-US" altLang="zh-CHT" sz="4000" dirty="0" smtClean="0"/>
              <a:t>》</a:t>
            </a:r>
            <a:r>
              <a:rPr lang="zh-CN" altLang="en-US" sz="4000" dirty="0" smtClean="0"/>
              <a:t>中写道</a:t>
            </a:r>
            <a:r>
              <a:rPr sz="4000" dirty="0" smtClean="0"/>
              <a:t>)</a:t>
            </a:r>
            <a:endParaRPr sz="4000" dirty="0"/>
          </a:p>
        </p:txBody>
      </p:sp>
      <p:sp>
        <p:nvSpPr>
          <p:cNvPr id="182" name="Shape 182"/>
          <p:cNvSpPr/>
          <p:nvPr/>
        </p:nvSpPr>
        <p:spPr>
          <a:xfrm>
            <a:off x="2450670" y="202256"/>
            <a:ext cx="5198132"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rPr lang="en-US" altLang="zh-TW" dirty="0" smtClean="0"/>
              <a:t>“</a:t>
            </a:r>
            <a:r>
              <a:rPr lang="zh-TW" altLang="en-US" dirty="0" smtClean="0"/>
              <a:t>得救</a:t>
            </a:r>
            <a:r>
              <a:rPr lang="en-US" altLang="zh-TW" dirty="0" smtClean="0"/>
              <a:t>”</a:t>
            </a:r>
            <a:r>
              <a:rPr lang="zh-TW" altLang="en-US" dirty="0" smtClean="0"/>
              <a:t>意味着什么</a:t>
            </a:r>
            <a:r>
              <a:rPr dirty="0" smtClean="0"/>
              <a:t>?</a:t>
            </a:r>
            <a:endParaRPr dirty="0"/>
          </a:p>
        </p:txBody>
      </p:sp>
      <p:sp>
        <p:nvSpPr>
          <p:cNvPr id="183" name="Shape 183"/>
          <p:cNvSpPr/>
          <p:nvPr/>
        </p:nvSpPr>
        <p:spPr>
          <a:xfrm>
            <a:off x="2959041" y="1058184"/>
            <a:ext cx="4181397"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zh-CN" altLang="en-US" dirty="0" smtClean="0"/>
              <a:t>加拉太书</a:t>
            </a:r>
            <a:r>
              <a:rPr dirty="0" smtClean="0"/>
              <a:t> </a:t>
            </a:r>
            <a:r>
              <a:rPr dirty="0"/>
              <a:t>1:3-</a:t>
            </a:r>
            <a:r>
              <a:rPr dirty="0" smtClean="0"/>
              <a:t>5</a:t>
            </a:r>
            <a:r>
              <a:rPr lang="en-US" dirty="0" smtClean="0"/>
              <a:t> </a:t>
            </a:r>
            <a:r>
              <a:rPr lang="zh-CN" altLang="en-US" dirty="0" smtClean="0"/>
              <a:t>简析</a:t>
            </a:r>
            <a:endParaRPr dirty="0"/>
          </a:p>
        </p:txBody>
      </p:sp>
      <p:pic>
        <p:nvPicPr>
          <p:cNvPr id="184" name="Screen Shot 2018-01-20 at 5.37.48 AM.png"/>
          <p:cNvPicPr>
            <a:picLocks noChangeAspect="1"/>
          </p:cNvPicPr>
          <p:nvPr/>
        </p:nvPicPr>
        <p:blipFill>
          <a:blip r:embed="rId3">
            <a:extLst/>
          </a:blip>
          <a:srcRect l="258" r="2314" b="2051"/>
          <a:stretch>
            <a:fillRect/>
          </a:stretch>
        </p:blipFill>
        <p:spPr>
          <a:xfrm>
            <a:off x="10105366" y="159649"/>
            <a:ext cx="2694783" cy="382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32" y="2"/>
                </a:lnTo>
                <a:cubicBezTo>
                  <a:pt x="19519" y="3"/>
                  <a:pt x="19331" y="13"/>
                  <a:pt x="19186" y="92"/>
                </a:cubicBezTo>
                <a:cubicBezTo>
                  <a:pt x="18991" y="198"/>
                  <a:pt x="18902" y="435"/>
                  <a:pt x="18845" y="1018"/>
                </a:cubicBezTo>
                <a:cubicBezTo>
                  <a:pt x="18800" y="1473"/>
                  <a:pt x="18731" y="1591"/>
                  <a:pt x="18603" y="1422"/>
                </a:cubicBezTo>
                <a:cubicBezTo>
                  <a:pt x="18395" y="1148"/>
                  <a:pt x="17680" y="1092"/>
                  <a:pt x="17334" y="1321"/>
                </a:cubicBezTo>
                <a:cubicBezTo>
                  <a:pt x="16996" y="1545"/>
                  <a:pt x="17172" y="1769"/>
                  <a:pt x="17681" y="1769"/>
                </a:cubicBezTo>
                <a:cubicBezTo>
                  <a:pt x="17994" y="1769"/>
                  <a:pt x="18238" y="1896"/>
                  <a:pt x="18238" y="2054"/>
                </a:cubicBezTo>
                <a:cubicBezTo>
                  <a:pt x="18238" y="2259"/>
                  <a:pt x="18421" y="2507"/>
                  <a:pt x="18664" y="2628"/>
                </a:cubicBezTo>
                <a:cubicBezTo>
                  <a:pt x="18815" y="2704"/>
                  <a:pt x="18885" y="2777"/>
                  <a:pt x="18871" y="2846"/>
                </a:cubicBezTo>
                <a:cubicBezTo>
                  <a:pt x="18851" y="2937"/>
                  <a:pt x="18795" y="2949"/>
                  <a:pt x="18384" y="2953"/>
                </a:cubicBezTo>
                <a:lnTo>
                  <a:pt x="17916" y="2958"/>
                </a:lnTo>
                <a:lnTo>
                  <a:pt x="17869" y="3236"/>
                </a:lnTo>
                <a:cubicBezTo>
                  <a:pt x="17812" y="3572"/>
                  <a:pt x="17617" y="3846"/>
                  <a:pt x="17239" y="4120"/>
                </a:cubicBezTo>
                <a:cubicBezTo>
                  <a:pt x="16702" y="4507"/>
                  <a:pt x="16214" y="5248"/>
                  <a:pt x="15982" y="6028"/>
                </a:cubicBezTo>
                <a:cubicBezTo>
                  <a:pt x="15960" y="6103"/>
                  <a:pt x="15837" y="6216"/>
                  <a:pt x="15709" y="6279"/>
                </a:cubicBezTo>
                <a:cubicBezTo>
                  <a:pt x="15580" y="6342"/>
                  <a:pt x="15212" y="6573"/>
                  <a:pt x="14891" y="6793"/>
                </a:cubicBezTo>
                <a:cubicBezTo>
                  <a:pt x="14570" y="7012"/>
                  <a:pt x="14291" y="7170"/>
                  <a:pt x="14271" y="7147"/>
                </a:cubicBezTo>
                <a:cubicBezTo>
                  <a:pt x="14250" y="7124"/>
                  <a:pt x="14396" y="6878"/>
                  <a:pt x="14592" y="6600"/>
                </a:cubicBezTo>
                <a:cubicBezTo>
                  <a:pt x="15019" y="5995"/>
                  <a:pt x="15096" y="5714"/>
                  <a:pt x="14885" y="5550"/>
                </a:cubicBezTo>
                <a:cubicBezTo>
                  <a:pt x="14805" y="5489"/>
                  <a:pt x="14702" y="5345"/>
                  <a:pt x="14652" y="5234"/>
                </a:cubicBezTo>
                <a:cubicBezTo>
                  <a:pt x="14603" y="5123"/>
                  <a:pt x="14512" y="4966"/>
                  <a:pt x="14455" y="4886"/>
                </a:cubicBezTo>
                <a:cubicBezTo>
                  <a:pt x="14336" y="4720"/>
                  <a:pt x="14427" y="4601"/>
                  <a:pt x="14576" y="4727"/>
                </a:cubicBezTo>
                <a:cubicBezTo>
                  <a:pt x="14778" y="4899"/>
                  <a:pt x="14785" y="4789"/>
                  <a:pt x="14589" y="4514"/>
                </a:cubicBezTo>
                <a:cubicBezTo>
                  <a:pt x="14433" y="4296"/>
                  <a:pt x="14400" y="4203"/>
                  <a:pt x="14455" y="4142"/>
                </a:cubicBezTo>
                <a:cubicBezTo>
                  <a:pt x="14511" y="4080"/>
                  <a:pt x="14476" y="3993"/>
                  <a:pt x="14302" y="3779"/>
                </a:cubicBezTo>
                <a:cubicBezTo>
                  <a:pt x="13934" y="3324"/>
                  <a:pt x="14313" y="3338"/>
                  <a:pt x="14901" y="3801"/>
                </a:cubicBezTo>
                <a:cubicBezTo>
                  <a:pt x="15294" y="4111"/>
                  <a:pt x="15259" y="4049"/>
                  <a:pt x="14811" y="3633"/>
                </a:cubicBezTo>
                <a:cubicBezTo>
                  <a:pt x="14641" y="3474"/>
                  <a:pt x="14277" y="3199"/>
                  <a:pt x="14000" y="3021"/>
                </a:cubicBezTo>
                <a:cubicBezTo>
                  <a:pt x="13574" y="2747"/>
                  <a:pt x="13516" y="2687"/>
                  <a:pt x="13606" y="2635"/>
                </a:cubicBezTo>
                <a:cubicBezTo>
                  <a:pt x="13685" y="2589"/>
                  <a:pt x="13753" y="2585"/>
                  <a:pt x="13876" y="2626"/>
                </a:cubicBezTo>
                <a:cubicBezTo>
                  <a:pt x="14021" y="2674"/>
                  <a:pt x="14025" y="2675"/>
                  <a:pt x="13908" y="2619"/>
                </a:cubicBezTo>
                <a:cubicBezTo>
                  <a:pt x="13421" y="2387"/>
                  <a:pt x="13226" y="2308"/>
                  <a:pt x="12935" y="2227"/>
                </a:cubicBezTo>
                <a:cubicBezTo>
                  <a:pt x="12697" y="2160"/>
                  <a:pt x="12612" y="2111"/>
                  <a:pt x="12629" y="2047"/>
                </a:cubicBezTo>
                <a:cubicBezTo>
                  <a:pt x="12650" y="1968"/>
                  <a:pt x="12584" y="1962"/>
                  <a:pt x="11875" y="1985"/>
                </a:cubicBezTo>
                <a:cubicBezTo>
                  <a:pt x="11269" y="2004"/>
                  <a:pt x="10982" y="2042"/>
                  <a:pt x="10561" y="2151"/>
                </a:cubicBezTo>
                <a:cubicBezTo>
                  <a:pt x="9482" y="2430"/>
                  <a:pt x="9265" y="2587"/>
                  <a:pt x="8653" y="3521"/>
                </a:cubicBezTo>
                <a:cubicBezTo>
                  <a:pt x="8370" y="3952"/>
                  <a:pt x="8051" y="4764"/>
                  <a:pt x="8051" y="5057"/>
                </a:cubicBezTo>
                <a:cubicBezTo>
                  <a:pt x="8051" y="5161"/>
                  <a:pt x="7971" y="5397"/>
                  <a:pt x="7873" y="5579"/>
                </a:cubicBezTo>
                <a:cubicBezTo>
                  <a:pt x="7667" y="5966"/>
                  <a:pt x="7406" y="6831"/>
                  <a:pt x="7406" y="7125"/>
                </a:cubicBezTo>
                <a:cubicBezTo>
                  <a:pt x="7406" y="7367"/>
                  <a:pt x="7281" y="7623"/>
                  <a:pt x="7196" y="7557"/>
                </a:cubicBezTo>
                <a:cubicBezTo>
                  <a:pt x="7163" y="7532"/>
                  <a:pt x="7066" y="7360"/>
                  <a:pt x="6979" y="7174"/>
                </a:cubicBezTo>
                <a:cubicBezTo>
                  <a:pt x="6801" y="6789"/>
                  <a:pt x="6399" y="6329"/>
                  <a:pt x="6016" y="6073"/>
                </a:cubicBezTo>
                <a:cubicBezTo>
                  <a:pt x="5872" y="5977"/>
                  <a:pt x="5755" y="5872"/>
                  <a:pt x="5755" y="5840"/>
                </a:cubicBezTo>
                <a:cubicBezTo>
                  <a:pt x="5755" y="5807"/>
                  <a:pt x="5690" y="5722"/>
                  <a:pt x="5612" y="5651"/>
                </a:cubicBezTo>
                <a:cubicBezTo>
                  <a:pt x="5533" y="5580"/>
                  <a:pt x="5468" y="5456"/>
                  <a:pt x="5468" y="5373"/>
                </a:cubicBezTo>
                <a:cubicBezTo>
                  <a:pt x="5468" y="5291"/>
                  <a:pt x="5446" y="5147"/>
                  <a:pt x="5421" y="5057"/>
                </a:cubicBezTo>
                <a:lnTo>
                  <a:pt x="5376" y="4895"/>
                </a:lnTo>
                <a:lnTo>
                  <a:pt x="4950" y="4918"/>
                </a:lnTo>
                <a:cubicBezTo>
                  <a:pt x="4579" y="4937"/>
                  <a:pt x="4515" y="4927"/>
                  <a:pt x="4447" y="4837"/>
                </a:cubicBezTo>
                <a:cubicBezTo>
                  <a:pt x="4384" y="4754"/>
                  <a:pt x="4395" y="4723"/>
                  <a:pt x="4501" y="4680"/>
                </a:cubicBezTo>
                <a:cubicBezTo>
                  <a:pt x="4777" y="4570"/>
                  <a:pt x="4957" y="4404"/>
                  <a:pt x="5033" y="4191"/>
                </a:cubicBezTo>
                <a:cubicBezTo>
                  <a:pt x="5166" y="3816"/>
                  <a:pt x="5136" y="3832"/>
                  <a:pt x="5952" y="3714"/>
                </a:cubicBezTo>
                <a:cubicBezTo>
                  <a:pt x="6166" y="3683"/>
                  <a:pt x="6171" y="3432"/>
                  <a:pt x="5961" y="3294"/>
                </a:cubicBezTo>
                <a:cubicBezTo>
                  <a:pt x="5656" y="3094"/>
                  <a:pt x="5030" y="3125"/>
                  <a:pt x="4759" y="3355"/>
                </a:cubicBezTo>
                <a:cubicBezTo>
                  <a:pt x="4596" y="3493"/>
                  <a:pt x="4464" y="3364"/>
                  <a:pt x="4463" y="3066"/>
                </a:cubicBezTo>
                <a:cubicBezTo>
                  <a:pt x="4462" y="2613"/>
                  <a:pt x="4338" y="2210"/>
                  <a:pt x="4170" y="2112"/>
                </a:cubicBezTo>
                <a:cubicBezTo>
                  <a:pt x="3931" y="1974"/>
                  <a:pt x="3750" y="2000"/>
                  <a:pt x="3700" y="2177"/>
                </a:cubicBezTo>
                <a:cubicBezTo>
                  <a:pt x="3676" y="2262"/>
                  <a:pt x="3626" y="2342"/>
                  <a:pt x="3592" y="2357"/>
                </a:cubicBezTo>
                <a:cubicBezTo>
                  <a:pt x="3526" y="2385"/>
                  <a:pt x="3499" y="2346"/>
                  <a:pt x="3426" y="2112"/>
                </a:cubicBezTo>
                <a:cubicBezTo>
                  <a:pt x="3367" y="1922"/>
                  <a:pt x="3156" y="1931"/>
                  <a:pt x="2930" y="2135"/>
                </a:cubicBezTo>
                <a:cubicBezTo>
                  <a:pt x="2776" y="2273"/>
                  <a:pt x="2741" y="2285"/>
                  <a:pt x="2701" y="2211"/>
                </a:cubicBezTo>
                <a:cubicBezTo>
                  <a:pt x="2644" y="2107"/>
                  <a:pt x="2388" y="2099"/>
                  <a:pt x="2205" y="2193"/>
                </a:cubicBezTo>
                <a:cubicBezTo>
                  <a:pt x="1997" y="2300"/>
                  <a:pt x="2089" y="2673"/>
                  <a:pt x="2408" y="3012"/>
                </a:cubicBezTo>
                <a:cubicBezTo>
                  <a:pt x="2665" y="3284"/>
                  <a:pt x="2718" y="3390"/>
                  <a:pt x="2621" y="3458"/>
                </a:cubicBezTo>
                <a:cubicBezTo>
                  <a:pt x="2594" y="3477"/>
                  <a:pt x="2387" y="3365"/>
                  <a:pt x="2163" y="3209"/>
                </a:cubicBezTo>
                <a:cubicBezTo>
                  <a:pt x="1857" y="2996"/>
                  <a:pt x="1713" y="2929"/>
                  <a:pt x="1584" y="2942"/>
                </a:cubicBezTo>
                <a:cubicBezTo>
                  <a:pt x="1444" y="2956"/>
                  <a:pt x="1408" y="2994"/>
                  <a:pt x="1390" y="3146"/>
                </a:cubicBezTo>
                <a:cubicBezTo>
                  <a:pt x="1369" y="3327"/>
                  <a:pt x="1385" y="3338"/>
                  <a:pt x="1893" y="3575"/>
                </a:cubicBezTo>
                <a:lnTo>
                  <a:pt x="2418" y="3819"/>
                </a:lnTo>
                <a:lnTo>
                  <a:pt x="2456" y="4122"/>
                </a:lnTo>
                <a:cubicBezTo>
                  <a:pt x="2510" y="4558"/>
                  <a:pt x="2654" y="4672"/>
                  <a:pt x="3334" y="4824"/>
                </a:cubicBezTo>
                <a:cubicBezTo>
                  <a:pt x="3573" y="4877"/>
                  <a:pt x="3485" y="5104"/>
                  <a:pt x="3137" y="5333"/>
                </a:cubicBezTo>
                <a:cubicBezTo>
                  <a:pt x="2768" y="5575"/>
                  <a:pt x="2714" y="5767"/>
                  <a:pt x="2955" y="5983"/>
                </a:cubicBezTo>
                <a:cubicBezTo>
                  <a:pt x="3034" y="6054"/>
                  <a:pt x="3098" y="6142"/>
                  <a:pt x="3098" y="6180"/>
                </a:cubicBezTo>
                <a:cubicBezTo>
                  <a:pt x="3098" y="6219"/>
                  <a:pt x="3147" y="6300"/>
                  <a:pt x="3207" y="6360"/>
                </a:cubicBezTo>
                <a:cubicBezTo>
                  <a:pt x="3297" y="6451"/>
                  <a:pt x="3303" y="6506"/>
                  <a:pt x="3232" y="6692"/>
                </a:cubicBezTo>
                <a:cubicBezTo>
                  <a:pt x="3112" y="7009"/>
                  <a:pt x="3274" y="7318"/>
                  <a:pt x="3935" y="8033"/>
                </a:cubicBezTo>
                <a:cubicBezTo>
                  <a:pt x="4608" y="8760"/>
                  <a:pt x="5201" y="9298"/>
                  <a:pt x="6016" y="9914"/>
                </a:cubicBezTo>
                <a:cubicBezTo>
                  <a:pt x="6365" y="10178"/>
                  <a:pt x="6775" y="10504"/>
                  <a:pt x="6929" y="10636"/>
                </a:cubicBezTo>
                <a:lnTo>
                  <a:pt x="7208" y="10876"/>
                </a:lnTo>
                <a:lnTo>
                  <a:pt x="6903" y="11672"/>
                </a:lnTo>
                <a:cubicBezTo>
                  <a:pt x="6577" y="12517"/>
                  <a:pt x="6221" y="13686"/>
                  <a:pt x="6143" y="14171"/>
                </a:cubicBezTo>
                <a:cubicBezTo>
                  <a:pt x="6070" y="14625"/>
                  <a:pt x="5988" y="14629"/>
                  <a:pt x="5417" y="14177"/>
                </a:cubicBezTo>
                <a:cubicBezTo>
                  <a:pt x="5144" y="13961"/>
                  <a:pt x="4725" y="13611"/>
                  <a:pt x="4482" y="13401"/>
                </a:cubicBezTo>
                <a:cubicBezTo>
                  <a:pt x="4240" y="13192"/>
                  <a:pt x="3940" y="12970"/>
                  <a:pt x="3817" y="12906"/>
                </a:cubicBezTo>
                <a:cubicBezTo>
                  <a:pt x="3548" y="12765"/>
                  <a:pt x="3500" y="12784"/>
                  <a:pt x="3083" y="13217"/>
                </a:cubicBezTo>
                <a:cubicBezTo>
                  <a:pt x="2216" y="14117"/>
                  <a:pt x="1672" y="15479"/>
                  <a:pt x="1746" y="16563"/>
                </a:cubicBezTo>
                <a:lnTo>
                  <a:pt x="1772" y="16918"/>
                </a:lnTo>
                <a:lnTo>
                  <a:pt x="1180" y="16927"/>
                </a:lnTo>
                <a:cubicBezTo>
                  <a:pt x="484" y="16935"/>
                  <a:pt x="301" y="16999"/>
                  <a:pt x="89" y="17308"/>
                </a:cubicBezTo>
                <a:cubicBezTo>
                  <a:pt x="47" y="17369"/>
                  <a:pt x="21" y="17441"/>
                  <a:pt x="0" y="17543"/>
                </a:cubicBezTo>
                <a:cubicBezTo>
                  <a:pt x="4" y="17616"/>
                  <a:pt x="3" y="18038"/>
                  <a:pt x="6" y="18043"/>
                </a:cubicBezTo>
                <a:cubicBezTo>
                  <a:pt x="42" y="18092"/>
                  <a:pt x="127" y="18237"/>
                  <a:pt x="191" y="18366"/>
                </a:cubicBezTo>
                <a:cubicBezTo>
                  <a:pt x="453" y="18892"/>
                  <a:pt x="881" y="19212"/>
                  <a:pt x="1486" y="19328"/>
                </a:cubicBezTo>
                <a:cubicBezTo>
                  <a:pt x="1643" y="19359"/>
                  <a:pt x="1864" y="19416"/>
                  <a:pt x="1975" y="19456"/>
                </a:cubicBezTo>
                <a:cubicBezTo>
                  <a:pt x="2142" y="19517"/>
                  <a:pt x="2162" y="19543"/>
                  <a:pt x="2090" y="19604"/>
                </a:cubicBezTo>
                <a:cubicBezTo>
                  <a:pt x="2019" y="19664"/>
                  <a:pt x="2033" y="19704"/>
                  <a:pt x="2173" y="19810"/>
                </a:cubicBezTo>
                <a:cubicBezTo>
                  <a:pt x="2491" y="20054"/>
                  <a:pt x="2899" y="20232"/>
                  <a:pt x="3137" y="20232"/>
                </a:cubicBezTo>
                <a:cubicBezTo>
                  <a:pt x="3399" y="20232"/>
                  <a:pt x="3487" y="20169"/>
                  <a:pt x="3805" y="19770"/>
                </a:cubicBezTo>
                <a:cubicBezTo>
                  <a:pt x="4062" y="19447"/>
                  <a:pt x="4101" y="19157"/>
                  <a:pt x="3919" y="18909"/>
                </a:cubicBezTo>
                <a:cubicBezTo>
                  <a:pt x="3773" y="18710"/>
                  <a:pt x="3874" y="18612"/>
                  <a:pt x="4116" y="18723"/>
                </a:cubicBezTo>
                <a:cubicBezTo>
                  <a:pt x="4207" y="18764"/>
                  <a:pt x="4406" y="18814"/>
                  <a:pt x="4555" y="18830"/>
                </a:cubicBezTo>
                <a:lnTo>
                  <a:pt x="4826" y="18860"/>
                </a:lnTo>
                <a:lnTo>
                  <a:pt x="4788" y="18698"/>
                </a:lnTo>
                <a:cubicBezTo>
                  <a:pt x="4614" y="17984"/>
                  <a:pt x="4536" y="16323"/>
                  <a:pt x="4673" y="16263"/>
                </a:cubicBezTo>
                <a:cubicBezTo>
                  <a:pt x="4710" y="16247"/>
                  <a:pt x="4973" y="16466"/>
                  <a:pt x="5258" y="16752"/>
                </a:cubicBezTo>
                <a:cubicBezTo>
                  <a:pt x="6225" y="17720"/>
                  <a:pt x="7399" y="18374"/>
                  <a:pt x="8195" y="18386"/>
                </a:cubicBezTo>
                <a:lnTo>
                  <a:pt x="8516" y="18391"/>
                </a:lnTo>
                <a:lnTo>
                  <a:pt x="8570" y="18768"/>
                </a:lnTo>
                <a:cubicBezTo>
                  <a:pt x="8682" y="19565"/>
                  <a:pt x="9094" y="20826"/>
                  <a:pt x="9407" y="21320"/>
                </a:cubicBezTo>
                <a:cubicBezTo>
                  <a:pt x="9452" y="21391"/>
                  <a:pt x="9560" y="21498"/>
                  <a:pt x="9655" y="21600"/>
                </a:cubicBezTo>
                <a:lnTo>
                  <a:pt x="11824" y="21600"/>
                </a:lnTo>
                <a:cubicBezTo>
                  <a:pt x="11854" y="21556"/>
                  <a:pt x="11885" y="21513"/>
                  <a:pt x="11917" y="21452"/>
                </a:cubicBezTo>
                <a:cubicBezTo>
                  <a:pt x="12137" y="21026"/>
                  <a:pt x="12615" y="20665"/>
                  <a:pt x="13246" y="20452"/>
                </a:cubicBezTo>
                <a:cubicBezTo>
                  <a:pt x="13522" y="20359"/>
                  <a:pt x="13785" y="20281"/>
                  <a:pt x="13828" y="20281"/>
                </a:cubicBezTo>
                <a:cubicBezTo>
                  <a:pt x="13871" y="20281"/>
                  <a:pt x="13977" y="20237"/>
                  <a:pt x="14064" y="20180"/>
                </a:cubicBezTo>
                <a:cubicBezTo>
                  <a:pt x="14273" y="20043"/>
                  <a:pt x="14266" y="19818"/>
                  <a:pt x="14042" y="19387"/>
                </a:cubicBezTo>
                <a:lnTo>
                  <a:pt x="13863" y="19044"/>
                </a:lnTo>
                <a:lnTo>
                  <a:pt x="14013" y="18956"/>
                </a:lnTo>
                <a:cubicBezTo>
                  <a:pt x="14148" y="18877"/>
                  <a:pt x="14176" y="18875"/>
                  <a:pt x="14331" y="18947"/>
                </a:cubicBezTo>
                <a:cubicBezTo>
                  <a:pt x="14613" y="19077"/>
                  <a:pt x="14784" y="19348"/>
                  <a:pt x="14894" y="19831"/>
                </a:cubicBezTo>
                <a:cubicBezTo>
                  <a:pt x="15009" y="20333"/>
                  <a:pt x="15133" y="20514"/>
                  <a:pt x="15419" y="20591"/>
                </a:cubicBezTo>
                <a:cubicBezTo>
                  <a:pt x="16098" y="20773"/>
                  <a:pt x="16755" y="20138"/>
                  <a:pt x="16758" y="19295"/>
                </a:cubicBezTo>
                <a:cubicBezTo>
                  <a:pt x="16759" y="18946"/>
                  <a:pt x="16728" y="18841"/>
                  <a:pt x="16539" y="18557"/>
                </a:cubicBezTo>
                <a:cubicBezTo>
                  <a:pt x="16372" y="18306"/>
                  <a:pt x="16253" y="18197"/>
                  <a:pt x="16043" y="18108"/>
                </a:cubicBezTo>
                <a:cubicBezTo>
                  <a:pt x="15566" y="17907"/>
                  <a:pt x="15440" y="17801"/>
                  <a:pt x="15438" y="17604"/>
                </a:cubicBezTo>
                <a:cubicBezTo>
                  <a:pt x="15435" y="17206"/>
                  <a:pt x="14920" y="16743"/>
                  <a:pt x="14484" y="16743"/>
                </a:cubicBezTo>
                <a:cubicBezTo>
                  <a:pt x="14378" y="16743"/>
                  <a:pt x="14199" y="16804"/>
                  <a:pt x="14077" y="16882"/>
                </a:cubicBezTo>
                <a:cubicBezTo>
                  <a:pt x="13881" y="17006"/>
                  <a:pt x="13847" y="17074"/>
                  <a:pt x="13752" y="17523"/>
                </a:cubicBezTo>
                <a:cubicBezTo>
                  <a:pt x="13591" y="18286"/>
                  <a:pt x="13381" y="18445"/>
                  <a:pt x="12938" y="18140"/>
                </a:cubicBezTo>
                <a:cubicBezTo>
                  <a:pt x="12791" y="18039"/>
                  <a:pt x="12622" y="17956"/>
                  <a:pt x="12559" y="17956"/>
                </a:cubicBezTo>
                <a:cubicBezTo>
                  <a:pt x="12497" y="17956"/>
                  <a:pt x="12325" y="18060"/>
                  <a:pt x="12177" y="18187"/>
                </a:cubicBezTo>
                <a:cubicBezTo>
                  <a:pt x="12030" y="18314"/>
                  <a:pt x="11882" y="18398"/>
                  <a:pt x="11850" y="18375"/>
                </a:cubicBezTo>
                <a:cubicBezTo>
                  <a:pt x="11726" y="18287"/>
                  <a:pt x="11945" y="17439"/>
                  <a:pt x="12187" y="17068"/>
                </a:cubicBezTo>
                <a:cubicBezTo>
                  <a:pt x="12281" y="16924"/>
                  <a:pt x="12266" y="16873"/>
                  <a:pt x="12002" y="16335"/>
                </a:cubicBezTo>
                <a:cubicBezTo>
                  <a:pt x="11783" y="15886"/>
                  <a:pt x="11741" y="15741"/>
                  <a:pt x="11805" y="15686"/>
                </a:cubicBezTo>
                <a:cubicBezTo>
                  <a:pt x="11851" y="15648"/>
                  <a:pt x="11877" y="15564"/>
                  <a:pt x="11866" y="15500"/>
                </a:cubicBezTo>
                <a:cubicBezTo>
                  <a:pt x="11850" y="15413"/>
                  <a:pt x="11921" y="15349"/>
                  <a:pt x="12158" y="15233"/>
                </a:cubicBezTo>
                <a:cubicBezTo>
                  <a:pt x="12562" y="15038"/>
                  <a:pt x="12983" y="14705"/>
                  <a:pt x="13129" y="14471"/>
                </a:cubicBezTo>
                <a:cubicBezTo>
                  <a:pt x="13217" y="14329"/>
                  <a:pt x="13257" y="14015"/>
                  <a:pt x="13297" y="13101"/>
                </a:cubicBezTo>
                <a:cubicBezTo>
                  <a:pt x="13326" y="12447"/>
                  <a:pt x="13400" y="11700"/>
                  <a:pt x="13459" y="11441"/>
                </a:cubicBezTo>
                <a:cubicBezTo>
                  <a:pt x="13559" y="11010"/>
                  <a:pt x="13599" y="10936"/>
                  <a:pt x="13981" y="10531"/>
                </a:cubicBezTo>
                <a:cubicBezTo>
                  <a:pt x="14687" y="9783"/>
                  <a:pt x="15466" y="9143"/>
                  <a:pt x="16656" y="8335"/>
                </a:cubicBezTo>
                <a:cubicBezTo>
                  <a:pt x="18117" y="7345"/>
                  <a:pt x="19135" y="6436"/>
                  <a:pt x="19847" y="5490"/>
                </a:cubicBezTo>
                <a:cubicBezTo>
                  <a:pt x="20107" y="5144"/>
                  <a:pt x="20189" y="4774"/>
                  <a:pt x="20038" y="4606"/>
                </a:cubicBezTo>
                <a:cubicBezTo>
                  <a:pt x="19996" y="4559"/>
                  <a:pt x="20006" y="4498"/>
                  <a:pt x="20073" y="4431"/>
                </a:cubicBezTo>
                <a:cubicBezTo>
                  <a:pt x="20129" y="4375"/>
                  <a:pt x="20175" y="4286"/>
                  <a:pt x="20175" y="4234"/>
                </a:cubicBezTo>
                <a:cubicBezTo>
                  <a:pt x="20175" y="4182"/>
                  <a:pt x="20239" y="4080"/>
                  <a:pt x="20318" y="4010"/>
                </a:cubicBezTo>
                <a:cubicBezTo>
                  <a:pt x="20400" y="3936"/>
                  <a:pt x="20464" y="3804"/>
                  <a:pt x="20464" y="3702"/>
                </a:cubicBezTo>
                <a:cubicBezTo>
                  <a:pt x="20464" y="3555"/>
                  <a:pt x="20405" y="3488"/>
                  <a:pt x="20133" y="3312"/>
                </a:cubicBezTo>
                <a:cubicBezTo>
                  <a:pt x="19693" y="3027"/>
                  <a:pt x="19716" y="2907"/>
                  <a:pt x="20232" y="2772"/>
                </a:cubicBezTo>
                <a:cubicBezTo>
                  <a:pt x="20541" y="2691"/>
                  <a:pt x="20636" y="2636"/>
                  <a:pt x="20757" y="2469"/>
                </a:cubicBezTo>
                <a:cubicBezTo>
                  <a:pt x="20855" y="2334"/>
                  <a:pt x="20897" y="2195"/>
                  <a:pt x="20881" y="2056"/>
                </a:cubicBezTo>
                <a:cubicBezTo>
                  <a:pt x="20858" y="1848"/>
                  <a:pt x="20859" y="1845"/>
                  <a:pt x="21346" y="1619"/>
                </a:cubicBezTo>
                <a:cubicBezTo>
                  <a:pt x="21468" y="1562"/>
                  <a:pt x="21503" y="1527"/>
                  <a:pt x="21600" y="1473"/>
                </a:cubicBezTo>
                <a:lnTo>
                  <a:pt x="21600" y="0"/>
                </a:lnTo>
                <a:close/>
                <a:moveTo>
                  <a:pt x="14083" y="2693"/>
                </a:moveTo>
                <a:cubicBezTo>
                  <a:pt x="14080" y="2696"/>
                  <a:pt x="14115" y="2716"/>
                  <a:pt x="14182" y="2754"/>
                </a:cubicBezTo>
                <a:cubicBezTo>
                  <a:pt x="14328" y="2836"/>
                  <a:pt x="14363" y="2846"/>
                  <a:pt x="14363" y="2808"/>
                </a:cubicBezTo>
                <a:cubicBezTo>
                  <a:pt x="14363" y="2795"/>
                  <a:pt x="14293" y="2759"/>
                  <a:pt x="14204" y="2729"/>
                </a:cubicBezTo>
                <a:cubicBezTo>
                  <a:pt x="14126" y="2703"/>
                  <a:pt x="14086" y="2690"/>
                  <a:pt x="14083" y="2693"/>
                </a:cubicBezTo>
                <a:close/>
                <a:moveTo>
                  <a:pt x="14462" y="2852"/>
                </a:moveTo>
                <a:cubicBezTo>
                  <a:pt x="14465" y="2859"/>
                  <a:pt x="14502" y="2884"/>
                  <a:pt x="14579" y="2929"/>
                </a:cubicBezTo>
                <a:cubicBezTo>
                  <a:pt x="14780" y="3045"/>
                  <a:pt x="14822" y="3059"/>
                  <a:pt x="14757" y="2985"/>
                </a:cubicBezTo>
                <a:cubicBezTo>
                  <a:pt x="14733" y="2957"/>
                  <a:pt x="14644" y="2909"/>
                  <a:pt x="14557" y="2879"/>
                </a:cubicBezTo>
                <a:cubicBezTo>
                  <a:pt x="14489" y="2856"/>
                  <a:pt x="14458" y="2845"/>
                  <a:pt x="14462" y="2852"/>
                </a:cubicBezTo>
                <a:close/>
                <a:moveTo>
                  <a:pt x="14831" y="3027"/>
                </a:moveTo>
                <a:lnTo>
                  <a:pt x="15002" y="3133"/>
                </a:lnTo>
                <a:cubicBezTo>
                  <a:pt x="15168" y="3234"/>
                  <a:pt x="15225" y="3258"/>
                  <a:pt x="15225" y="3218"/>
                </a:cubicBezTo>
                <a:cubicBezTo>
                  <a:pt x="15225" y="3207"/>
                  <a:pt x="15136" y="3161"/>
                  <a:pt x="15028" y="3115"/>
                </a:cubicBezTo>
                <a:lnTo>
                  <a:pt x="14831" y="3027"/>
                </a:lnTo>
                <a:close/>
              </a:path>
            </a:pathLst>
          </a:custGeom>
          <a:ln w="12700">
            <a:miter lim="400000"/>
          </a:ln>
        </p:spPr>
      </p:pic>
    </p:spTree>
    <p:extLst>
      <p:ext uri="{BB962C8B-B14F-4D97-AF65-F5344CB8AC3E}">
        <p14:creationId xmlns:p14="http://schemas.microsoft.com/office/powerpoint/2010/main" val="2106687335"/>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81"/>
                                        </p:tgtEl>
                                        <p:attrNameLst>
                                          <p:attrName>style.visibility</p:attrName>
                                        </p:attrNameLst>
                                      </p:cBhvr>
                                      <p:to>
                                        <p:strVal val="visible"/>
                                      </p:to>
                                    </p:set>
                                    <p:anim calcmode="lin" valueType="num">
                                      <p:cBhvr>
                                        <p:cTn id="7" dur="1000" fill="hold"/>
                                        <p:tgtEl>
                                          <p:spTgt spid="181"/>
                                        </p:tgtEl>
                                        <p:attrNameLst>
                                          <p:attrName>ppt_x</p:attrName>
                                        </p:attrNameLst>
                                      </p:cBhvr>
                                      <p:tavLst>
                                        <p:tav tm="0">
                                          <p:val>
                                            <p:strVal val="0-#ppt_w/2"/>
                                          </p:val>
                                        </p:tav>
                                        <p:tav tm="100000">
                                          <p:val>
                                            <p:strVal val="#ppt_x"/>
                                          </p:val>
                                        </p:tav>
                                      </p:tavLst>
                                    </p:anim>
                                    <p:anim calcmode="lin" valueType="num">
                                      <p:cBhvr>
                                        <p:cTn id="8" dur="10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AFCFF"/>
        </a:solidFill>
        <a:effectLst/>
      </p:bgPr>
    </p:bg>
    <p:spTree>
      <p:nvGrpSpPr>
        <p:cNvPr id="1" name=""/>
        <p:cNvGrpSpPr/>
        <p:nvPr/>
      </p:nvGrpSpPr>
      <p:grpSpPr>
        <a:xfrm>
          <a:off x="0" y="0"/>
          <a:ext cx="0" cy="0"/>
          <a:chOff x="0" y="0"/>
          <a:chExt cx="0" cy="0"/>
        </a:xfrm>
      </p:grpSpPr>
      <p:sp>
        <p:nvSpPr>
          <p:cNvPr id="186" name="Shape 186"/>
          <p:cNvSpPr/>
          <p:nvPr/>
        </p:nvSpPr>
        <p:spPr>
          <a:xfrm>
            <a:off x="365730" y="1860550"/>
            <a:ext cx="10134735" cy="2857500"/>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3 Grace and peace to you from God our Father and the Lord Jesus Christ, 4 who gave himself for our sins to rescue us from the present evil age, according to the will of our God and Father, 5 to whom be glory for ever and ever. Amen.</a:t>
            </a:r>
          </a:p>
        </p:txBody>
      </p:sp>
      <p:sp>
        <p:nvSpPr>
          <p:cNvPr id="187" name="Shape 187"/>
          <p:cNvSpPr/>
          <p:nvPr/>
        </p:nvSpPr>
        <p:spPr>
          <a:xfrm>
            <a:off x="225771" y="-167076"/>
            <a:ext cx="964793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rPr lang="en-US" altLang="zh-TW" dirty="0" smtClean="0"/>
              <a:t>"</a:t>
            </a:r>
            <a:r>
              <a:rPr lang="zh-TW" altLang="en-US" dirty="0" smtClean="0"/>
              <a:t>得救</a:t>
            </a:r>
            <a:r>
              <a:rPr lang="en-US" altLang="zh-TW" dirty="0" smtClean="0"/>
              <a:t>"</a:t>
            </a:r>
            <a:r>
              <a:rPr lang="zh-TW" altLang="en-US" dirty="0" smtClean="0"/>
              <a:t>意味着什么</a:t>
            </a:r>
            <a:endParaRPr lang="en-US" altLang="zh-TW" dirty="0" smtClean="0"/>
          </a:p>
          <a:p>
            <a:r>
              <a:rPr lang="en-US" dirty="0" smtClean="0"/>
              <a:t>What Does It Mean to Be</a:t>
            </a:r>
            <a:r>
              <a:rPr dirty="0" smtClean="0"/>
              <a:t> </a:t>
            </a:r>
            <a:r>
              <a:rPr dirty="0"/>
              <a:t>“Saved”?</a:t>
            </a:r>
          </a:p>
        </p:txBody>
      </p:sp>
      <p:sp>
        <p:nvSpPr>
          <p:cNvPr id="188" name="Shape 188"/>
          <p:cNvSpPr/>
          <p:nvPr/>
        </p:nvSpPr>
        <p:spPr>
          <a:xfrm>
            <a:off x="867944" y="1265175"/>
            <a:ext cx="8363585"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t>A Brief Study of Gal 加拉太书 1:3-5 简析</a:t>
            </a:r>
            <a:endParaRPr dirty="0"/>
          </a:p>
        </p:txBody>
      </p:sp>
      <p:pic>
        <p:nvPicPr>
          <p:cNvPr id="189" name="Screen Shot 2018-01-20 at 5.37.48 AM.png"/>
          <p:cNvPicPr>
            <a:picLocks noChangeAspect="1"/>
          </p:cNvPicPr>
          <p:nvPr/>
        </p:nvPicPr>
        <p:blipFill>
          <a:blip r:embed="rId3">
            <a:extLst/>
          </a:blip>
          <a:srcRect l="258" r="2314" b="2051"/>
          <a:stretch>
            <a:fillRect/>
          </a:stretch>
        </p:blipFill>
        <p:spPr>
          <a:xfrm>
            <a:off x="10105366" y="159649"/>
            <a:ext cx="2694783" cy="382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32" y="2"/>
                </a:lnTo>
                <a:cubicBezTo>
                  <a:pt x="19519" y="3"/>
                  <a:pt x="19331" y="13"/>
                  <a:pt x="19186" y="92"/>
                </a:cubicBezTo>
                <a:cubicBezTo>
                  <a:pt x="18991" y="198"/>
                  <a:pt x="18902" y="435"/>
                  <a:pt x="18845" y="1018"/>
                </a:cubicBezTo>
                <a:cubicBezTo>
                  <a:pt x="18800" y="1473"/>
                  <a:pt x="18731" y="1591"/>
                  <a:pt x="18603" y="1422"/>
                </a:cubicBezTo>
                <a:cubicBezTo>
                  <a:pt x="18395" y="1148"/>
                  <a:pt x="17680" y="1092"/>
                  <a:pt x="17334" y="1321"/>
                </a:cubicBezTo>
                <a:cubicBezTo>
                  <a:pt x="16996" y="1545"/>
                  <a:pt x="17172" y="1769"/>
                  <a:pt x="17681" y="1769"/>
                </a:cubicBezTo>
                <a:cubicBezTo>
                  <a:pt x="17994" y="1769"/>
                  <a:pt x="18238" y="1896"/>
                  <a:pt x="18238" y="2054"/>
                </a:cubicBezTo>
                <a:cubicBezTo>
                  <a:pt x="18238" y="2259"/>
                  <a:pt x="18421" y="2507"/>
                  <a:pt x="18664" y="2628"/>
                </a:cubicBezTo>
                <a:cubicBezTo>
                  <a:pt x="18815" y="2704"/>
                  <a:pt x="18885" y="2777"/>
                  <a:pt x="18871" y="2846"/>
                </a:cubicBezTo>
                <a:cubicBezTo>
                  <a:pt x="18851" y="2937"/>
                  <a:pt x="18795" y="2949"/>
                  <a:pt x="18384" y="2953"/>
                </a:cubicBezTo>
                <a:lnTo>
                  <a:pt x="17916" y="2958"/>
                </a:lnTo>
                <a:lnTo>
                  <a:pt x="17869" y="3236"/>
                </a:lnTo>
                <a:cubicBezTo>
                  <a:pt x="17812" y="3572"/>
                  <a:pt x="17617" y="3846"/>
                  <a:pt x="17239" y="4120"/>
                </a:cubicBezTo>
                <a:cubicBezTo>
                  <a:pt x="16702" y="4507"/>
                  <a:pt x="16214" y="5248"/>
                  <a:pt x="15982" y="6028"/>
                </a:cubicBezTo>
                <a:cubicBezTo>
                  <a:pt x="15960" y="6103"/>
                  <a:pt x="15837" y="6216"/>
                  <a:pt x="15709" y="6279"/>
                </a:cubicBezTo>
                <a:cubicBezTo>
                  <a:pt x="15580" y="6342"/>
                  <a:pt x="15212" y="6573"/>
                  <a:pt x="14891" y="6793"/>
                </a:cubicBezTo>
                <a:cubicBezTo>
                  <a:pt x="14570" y="7012"/>
                  <a:pt x="14291" y="7170"/>
                  <a:pt x="14271" y="7147"/>
                </a:cubicBezTo>
                <a:cubicBezTo>
                  <a:pt x="14250" y="7124"/>
                  <a:pt x="14396" y="6878"/>
                  <a:pt x="14592" y="6600"/>
                </a:cubicBezTo>
                <a:cubicBezTo>
                  <a:pt x="15019" y="5995"/>
                  <a:pt x="15096" y="5714"/>
                  <a:pt x="14885" y="5550"/>
                </a:cubicBezTo>
                <a:cubicBezTo>
                  <a:pt x="14805" y="5489"/>
                  <a:pt x="14702" y="5345"/>
                  <a:pt x="14652" y="5234"/>
                </a:cubicBezTo>
                <a:cubicBezTo>
                  <a:pt x="14603" y="5123"/>
                  <a:pt x="14512" y="4966"/>
                  <a:pt x="14455" y="4886"/>
                </a:cubicBezTo>
                <a:cubicBezTo>
                  <a:pt x="14336" y="4720"/>
                  <a:pt x="14427" y="4601"/>
                  <a:pt x="14576" y="4727"/>
                </a:cubicBezTo>
                <a:cubicBezTo>
                  <a:pt x="14778" y="4899"/>
                  <a:pt x="14785" y="4789"/>
                  <a:pt x="14589" y="4514"/>
                </a:cubicBezTo>
                <a:cubicBezTo>
                  <a:pt x="14433" y="4296"/>
                  <a:pt x="14400" y="4203"/>
                  <a:pt x="14455" y="4142"/>
                </a:cubicBezTo>
                <a:cubicBezTo>
                  <a:pt x="14511" y="4080"/>
                  <a:pt x="14476" y="3993"/>
                  <a:pt x="14302" y="3779"/>
                </a:cubicBezTo>
                <a:cubicBezTo>
                  <a:pt x="13934" y="3324"/>
                  <a:pt x="14313" y="3338"/>
                  <a:pt x="14901" y="3801"/>
                </a:cubicBezTo>
                <a:cubicBezTo>
                  <a:pt x="15294" y="4111"/>
                  <a:pt x="15259" y="4049"/>
                  <a:pt x="14811" y="3633"/>
                </a:cubicBezTo>
                <a:cubicBezTo>
                  <a:pt x="14641" y="3474"/>
                  <a:pt x="14277" y="3199"/>
                  <a:pt x="14000" y="3021"/>
                </a:cubicBezTo>
                <a:cubicBezTo>
                  <a:pt x="13574" y="2747"/>
                  <a:pt x="13516" y="2687"/>
                  <a:pt x="13606" y="2635"/>
                </a:cubicBezTo>
                <a:cubicBezTo>
                  <a:pt x="13685" y="2589"/>
                  <a:pt x="13753" y="2585"/>
                  <a:pt x="13876" y="2626"/>
                </a:cubicBezTo>
                <a:cubicBezTo>
                  <a:pt x="14021" y="2674"/>
                  <a:pt x="14025" y="2675"/>
                  <a:pt x="13908" y="2619"/>
                </a:cubicBezTo>
                <a:cubicBezTo>
                  <a:pt x="13421" y="2387"/>
                  <a:pt x="13226" y="2308"/>
                  <a:pt x="12935" y="2227"/>
                </a:cubicBezTo>
                <a:cubicBezTo>
                  <a:pt x="12697" y="2160"/>
                  <a:pt x="12612" y="2111"/>
                  <a:pt x="12629" y="2047"/>
                </a:cubicBezTo>
                <a:cubicBezTo>
                  <a:pt x="12650" y="1968"/>
                  <a:pt x="12584" y="1962"/>
                  <a:pt x="11875" y="1985"/>
                </a:cubicBezTo>
                <a:cubicBezTo>
                  <a:pt x="11269" y="2004"/>
                  <a:pt x="10982" y="2042"/>
                  <a:pt x="10561" y="2151"/>
                </a:cubicBezTo>
                <a:cubicBezTo>
                  <a:pt x="9482" y="2430"/>
                  <a:pt x="9265" y="2587"/>
                  <a:pt x="8653" y="3521"/>
                </a:cubicBezTo>
                <a:cubicBezTo>
                  <a:pt x="8370" y="3952"/>
                  <a:pt x="8051" y="4764"/>
                  <a:pt x="8051" y="5057"/>
                </a:cubicBezTo>
                <a:cubicBezTo>
                  <a:pt x="8051" y="5161"/>
                  <a:pt x="7971" y="5397"/>
                  <a:pt x="7873" y="5579"/>
                </a:cubicBezTo>
                <a:cubicBezTo>
                  <a:pt x="7667" y="5966"/>
                  <a:pt x="7406" y="6831"/>
                  <a:pt x="7406" y="7125"/>
                </a:cubicBezTo>
                <a:cubicBezTo>
                  <a:pt x="7406" y="7367"/>
                  <a:pt x="7281" y="7623"/>
                  <a:pt x="7196" y="7557"/>
                </a:cubicBezTo>
                <a:cubicBezTo>
                  <a:pt x="7163" y="7532"/>
                  <a:pt x="7066" y="7360"/>
                  <a:pt x="6979" y="7174"/>
                </a:cubicBezTo>
                <a:cubicBezTo>
                  <a:pt x="6801" y="6789"/>
                  <a:pt x="6399" y="6329"/>
                  <a:pt x="6016" y="6073"/>
                </a:cubicBezTo>
                <a:cubicBezTo>
                  <a:pt x="5872" y="5977"/>
                  <a:pt x="5755" y="5872"/>
                  <a:pt x="5755" y="5840"/>
                </a:cubicBezTo>
                <a:cubicBezTo>
                  <a:pt x="5755" y="5807"/>
                  <a:pt x="5690" y="5722"/>
                  <a:pt x="5612" y="5651"/>
                </a:cubicBezTo>
                <a:cubicBezTo>
                  <a:pt x="5533" y="5580"/>
                  <a:pt x="5468" y="5456"/>
                  <a:pt x="5468" y="5373"/>
                </a:cubicBezTo>
                <a:cubicBezTo>
                  <a:pt x="5468" y="5291"/>
                  <a:pt x="5446" y="5147"/>
                  <a:pt x="5421" y="5057"/>
                </a:cubicBezTo>
                <a:lnTo>
                  <a:pt x="5376" y="4895"/>
                </a:lnTo>
                <a:lnTo>
                  <a:pt x="4950" y="4918"/>
                </a:lnTo>
                <a:cubicBezTo>
                  <a:pt x="4579" y="4937"/>
                  <a:pt x="4515" y="4927"/>
                  <a:pt x="4447" y="4837"/>
                </a:cubicBezTo>
                <a:cubicBezTo>
                  <a:pt x="4384" y="4754"/>
                  <a:pt x="4395" y="4723"/>
                  <a:pt x="4501" y="4680"/>
                </a:cubicBezTo>
                <a:cubicBezTo>
                  <a:pt x="4777" y="4570"/>
                  <a:pt x="4957" y="4404"/>
                  <a:pt x="5033" y="4191"/>
                </a:cubicBezTo>
                <a:cubicBezTo>
                  <a:pt x="5166" y="3816"/>
                  <a:pt x="5136" y="3832"/>
                  <a:pt x="5952" y="3714"/>
                </a:cubicBezTo>
                <a:cubicBezTo>
                  <a:pt x="6166" y="3683"/>
                  <a:pt x="6171" y="3432"/>
                  <a:pt x="5961" y="3294"/>
                </a:cubicBezTo>
                <a:cubicBezTo>
                  <a:pt x="5656" y="3094"/>
                  <a:pt x="5030" y="3125"/>
                  <a:pt x="4759" y="3355"/>
                </a:cubicBezTo>
                <a:cubicBezTo>
                  <a:pt x="4596" y="3493"/>
                  <a:pt x="4464" y="3364"/>
                  <a:pt x="4463" y="3066"/>
                </a:cubicBezTo>
                <a:cubicBezTo>
                  <a:pt x="4462" y="2613"/>
                  <a:pt x="4338" y="2210"/>
                  <a:pt x="4170" y="2112"/>
                </a:cubicBezTo>
                <a:cubicBezTo>
                  <a:pt x="3931" y="1974"/>
                  <a:pt x="3750" y="2000"/>
                  <a:pt x="3700" y="2177"/>
                </a:cubicBezTo>
                <a:cubicBezTo>
                  <a:pt x="3676" y="2262"/>
                  <a:pt x="3626" y="2342"/>
                  <a:pt x="3592" y="2357"/>
                </a:cubicBezTo>
                <a:cubicBezTo>
                  <a:pt x="3526" y="2385"/>
                  <a:pt x="3499" y="2346"/>
                  <a:pt x="3426" y="2112"/>
                </a:cubicBezTo>
                <a:cubicBezTo>
                  <a:pt x="3367" y="1922"/>
                  <a:pt x="3156" y="1931"/>
                  <a:pt x="2930" y="2135"/>
                </a:cubicBezTo>
                <a:cubicBezTo>
                  <a:pt x="2776" y="2273"/>
                  <a:pt x="2741" y="2285"/>
                  <a:pt x="2701" y="2211"/>
                </a:cubicBezTo>
                <a:cubicBezTo>
                  <a:pt x="2644" y="2107"/>
                  <a:pt x="2388" y="2099"/>
                  <a:pt x="2205" y="2193"/>
                </a:cubicBezTo>
                <a:cubicBezTo>
                  <a:pt x="1997" y="2300"/>
                  <a:pt x="2089" y="2673"/>
                  <a:pt x="2408" y="3012"/>
                </a:cubicBezTo>
                <a:cubicBezTo>
                  <a:pt x="2665" y="3284"/>
                  <a:pt x="2718" y="3390"/>
                  <a:pt x="2621" y="3458"/>
                </a:cubicBezTo>
                <a:cubicBezTo>
                  <a:pt x="2594" y="3477"/>
                  <a:pt x="2387" y="3365"/>
                  <a:pt x="2163" y="3209"/>
                </a:cubicBezTo>
                <a:cubicBezTo>
                  <a:pt x="1857" y="2996"/>
                  <a:pt x="1713" y="2929"/>
                  <a:pt x="1584" y="2942"/>
                </a:cubicBezTo>
                <a:cubicBezTo>
                  <a:pt x="1444" y="2956"/>
                  <a:pt x="1408" y="2994"/>
                  <a:pt x="1390" y="3146"/>
                </a:cubicBezTo>
                <a:cubicBezTo>
                  <a:pt x="1369" y="3327"/>
                  <a:pt x="1385" y="3338"/>
                  <a:pt x="1893" y="3575"/>
                </a:cubicBezTo>
                <a:lnTo>
                  <a:pt x="2418" y="3819"/>
                </a:lnTo>
                <a:lnTo>
                  <a:pt x="2456" y="4122"/>
                </a:lnTo>
                <a:cubicBezTo>
                  <a:pt x="2510" y="4558"/>
                  <a:pt x="2654" y="4672"/>
                  <a:pt x="3334" y="4824"/>
                </a:cubicBezTo>
                <a:cubicBezTo>
                  <a:pt x="3573" y="4877"/>
                  <a:pt x="3485" y="5104"/>
                  <a:pt x="3137" y="5333"/>
                </a:cubicBezTo>
                <a:cubicBezTo>
                  <a:pt x="2768" y="5575"/>
                  <a:pt x="2714" y="5767"/>
                  <a:pt x="2955" y="5983"/>
                </a:cubicBezTo>
                <a:cubicBezTo>
                  <a:pt x="3034" y="6054"/>
                  <a:pt x="3098" y="6142"/>
                  <a:pt x="3098" y="6180"/>
                </a:cubicBezTo>
                <a:cubicBezTo>
                  <a:pt x="3098" y="6219"/>
                  <a:pt x="3147" y="6300"/>
                  <a:pt x="3207" y="6360"/>
                </a:cubicBezTo>
                <a:cubicBezTo>
                  <a:pt x="3297" y="6451"/>
                  <a:pt x="3303" y="6506"/>
                  <a:pt x="3232" y="6692"/>
                </a:cubicBezTo>
                <a:cubicBezTo>
                  <a:pt x="3112" y="7009"/>
                  <a:pt x="3274" y="7318"/>
                  <a:pt x="3935" y="8033"/>
                </a:cubicBezTo>
                <a:cubicBezTo>
                  <a:pt x="4608" y="8760"/>
                  <a:pt x="5201" y="9298"/>
                  <a:pt x="6016" y="9914"/>
                </a:cubicBezTo>
                <a:cubicBezTo>
                  <a:pt x="6365" y="10178"/>
                  <a:pt x="6775" y="10504"/>
                  <a:pt x="6929" y="10636"/>
                </a:cubicBezTo>
                <a:lnTo>
                  <a:pt x="7208" y="10876"/>
                </a:lnTo>
                <a:lnTo>
                  <a:pt x="6903" y="11672"/>
                </a:lnTo>
                <a:cubicBezTo>
                  <a:pt x="6577" y="12517"/>
                  <a:pt x="6221" y="13686"/>
                  <a:pt x="6143" y="14171"/>
                </a:cubicBezTo>
                <a:cubicBezTo>
                  <a:pt x="6070" y="14625"/>
                  <a:pt x="5988" y="14629"/>
                  <a:pt x="5417" y="14177"/>
                </a:cubicBezTo>
                <a:cubicBezTo>
                  <a:pt x="5144" y="13961"/>
                  <a:pt x="4725" y="13611"/>
                  <a:pt x="4482" y="13401"/>
                </a:cubicBezTo>
                <a:cubicBezTo>
                  <a:pt x="4240" y="13192"/>
                  <a:pt x="3940" y="12970"/>
                  <a:pt x="3817" y="12906"/>
                </a:cubicBezTo>
                <a:cubicBezTo>
                  <a:pt x="3548" y="12765"/>
                  <a:pt x="3500" y="12784"/>
                  <a:pt x="3083" y="13217"/>
                </a:cubicBezTo>
                <a:cubicBezTo>
                  <a:pt x="2216" y="14117"/>
                  <a:pt x="1672" y="15479"/>
                  <a:pt x="1746" y="16563"/>
                </a:cubicBezTo>
                <a:lnTo>
                  <a:pt x="1772" y="16918"/>
                </a:lnTo>
                <a:lnTo>
                  <a:pt x="1180" y="16927"/>
                </a:lnTo>
                <a:cubicBezTo>
                  <a:pt x="484" y="16935"/>
                  <a:pt x="301" y="16999"/>
                  <a:pt x="89" y="17308"/>
                </a:cubicBezTo>
                <a:cubicBezTo>
                  <a:pt x="47" y="17369"/>
                  <a:pt x="21" y="17441"/>
                  <a:pt x="0" y="17543"/>
                </a:cubicBezTo>
                <a:cubicBezTo>
                  <a:pt x="4" y="17616"/>
                  <a:pt x="3" y="18038"/>
                  <a:pt x="6" y="18043"/>
                </a:cubicBezTo>
                <a:cubicBezTo>
                  <a:pt x="42" y="18092"/>
                  <a:pt x="127" y="18237"/>
                  <a:pt x="191" y="18366"/>
                </a:cubicBezTo>
                <a:cubicBezTo>
                  <a:pt x="453" y="18892"/>
                  <a:pt x="881" y="19212"/>
                  <a:pt x="1486" y="19328"/>
                </a:cubicBezTo>
                <a:cubicBezTo>
                  <a:pt x="1643" y="19359"/>
                  <a:pt x="1864" y="19416"/>
                  <a:pt x="1975" y="19456"/>
                </a:cubicBezTo>
                <a:cubicBezTo>
                  <a:pt x="2142" y="19517"/>
                  <a:pt x="2162" y="19543"/>
                  <a:pt x="2090" y="19604"/>
                </a:cubicBezTo>
                <a:cubicBezTo>
                  <a:pt x="2019" y="19664"/>
                  <a:pt x="2033" y="19704"/>
                  <a:pt x="2173" y="19810"/>
                </a:cubicBezTo>
                <a:cubicBezTo>
                  <a:pt x="2491" y="20054"/>
                  <a:pt x="2899" y="20232"/>
                  <a:pt x="3137" y="20232"/>
                </a:cubicBezTo>
                <a:cubicBezTo>
                  <a:pt x="3399" y="20232"/>
                  <a:pt x="3487" y="20169"/>
                  <a:pt x="3805" y="19770"/>
                </a:cubicBezTo>
                <a:cubicBezTo>
                  <a:pt x="4062" y="19447"/>
                  <a:pt x="4101" y="19157"/>
                  <a:pt x="3919" y="18909"/>
                </a:cubicBezTo>
                <a:cubicBezTo>
                  <a:pt x="3773" y="18710"/>
                  <a:pt x="3874" y="18612"/>
                  <a:pt x="4116" y="18723"/>
                </a:cubicBezTo>
                <a:cubicBezTo>
                  <a:pt x="4207" y="18764"/>
                  <a:pt x="4406" y="18814"/>
                  <a:pt x="4555" y="18830"/>
                </a:cubicBezTo>
                <a:lnTo>
                  <a:pt x="4826" y="18860"/>
                </a:lnTo>
                <a:lnTo>
                  <a:pt x="4788" y="18698"/>
                </a:lnTo>
                <a:cubicBezTo>
                  <a:pt x="4614" y="17984"/>
                  <a:pt x="4536" y="16323"/>
                  <a:pt x="4673" y="16263"/>
                </a:cubicBezTo>
                <a:cubicBezTo>
                  <a:pt x="4710" y="16247"/>
                  <a:pt x="4973" y="16466"/>
                  <a:pt x="5258" y="16752"/>
                </a:cubicBezTo>
                <a:cubicBezTo>
                  <a:pt x="6225" y="17720"/>
                  <a:pt x="7399" y="18374"/>
                  <a:pt x="8195" y="18386"/>
                </a:cubicBezTo>
                <a:lnTo>
                  <a:pt x="8516" y="18391"/>
                </a:lnTo>
                <a:lnTo>
                  <a:pt x="8570" y="18768"/>
                </a:lnTo>
                <a:cubicBezTo>
                  <a:pt x="8682" y="19565"/>
                  <a:pt x="9094" y="20826"/>
                  <a:pt x="9407" y="21320"/>
                </a:cubicBezTo>
                <a:cubicBezTo>
                  <a:pt x="9452" y="21391"/>
                  <a:pt x="9560" y="21498"/>
                  <a:pt x="9655" y="21600"/>
                </a:cubicBezTo>
                <a:lnTo>
                  <a:pt x="11824" y="21600"/>
                </a:lnTo>
                <a:cubicBezTo>
                  <a:pt x="11854" y="21556"/>
                  <a:pt x="11885" y="21513"/>
                  <a:pt x="11917" y="21452"/>
                </a:cubicBezTo>
                <a:cubicBezTo>
                  <a:pt x="12137" y="21026"/>
                  <a:pt x="12615" y="20665"/>
                  <a:pt x="13246" y="20452"/>
                </a:cubicBezTo>
                <a:cubicBezTo>
                  <a:pt x="13522" y="20359"/>
                  <a:pt x="13785" y="20281"/>
                  <a:pt x="13828" y="20281"/>
                </a:cubicBezTo>
                <a:cubicBezTo>
                  <a:pt x="13871" y="20281"/>
                  <a:pt x="13977" y="20237"/>
                  <a:pt x="14064" y="20180"/>
                </a:cubicBezTo>
                <a:cubicBezTo>
                  <a:pt x="14273" y="20043"/>
                  <a:pt x="14266" y="19818"/>
                  <a:pt x="14042" y="19387"/>
                </a:cubicBezTo>
                <a:lnTo>
                  <a:pt x="13863" y="19044"/>
                </a:lnTo>
                <a:lnTo>
                  <a:pt x="14013" y="18956"/>
                </a:lnTo>
                <a:cubicBezTo>
                  <a:pt x="14148" y="18877"/>
                  <a:pt x="14176" y="18875"/>
                  <a:pt x="14331" y="18947"/>
                </a:cubicBezTo>
                <a:cubicBezTo>
                  <a:pt x="14613" y="19077"/>
                  <a:pt x="14784" y="19348"/>
                  <a:pt x="14894" y="19831"/>
                </a:cubicBezTo>
                <a:cubicBezTo>
                  <a:pt x="15009" y="20333"/>
                  <a:pt x="15133" y="20514"/>
                  <a:pt x="15419" y="20591"/>
                </a:cubicBezTo>
                <a:cubicBezTo>
                  <a:pt x="16098" y="20773"/>
                  <a:pt x="16755" y="20138"/>
                  <a:pt x="16758" y="19295"/>
                </a:cubicBezTo>
                <a:cubicBezTo>
                  <a:pt x="16759" y="18946"/>
                  <a:pt x="16728" y="18841"/>
                  <a:pt x="16539" y="18557"/>
                </a:cubicBezTo>
                <a:cubicBezTo>
                  <a:pt x="16372" y="18306"/>
                  <a:pt x="16253" y="18197"/>
                  <a:pt x="16043" y="18108"/>
                </a:cubicBezTo>
                <a:cubicBezTo>
                  <a:pt x="15566" y="17907"/>
                  <a:pt x="15440" y="17801"/>
                  <a:pt x="15438" y="17604"/>
                </a:cubicBezTo>
                <a:cubicBezTo>
                  <a:pt x="15435" y="17206"/>
                  <a:pt x="14920" y="16743"/>
                  <a:pt x="14484" y="16743"/>
                </a:cubicBezTo>
                <a:cubicBezTo>
                  <a:pt x="14378" y="16743"/>
                  <a:pt x="14199" y="16804"/>
                  <a:pt x="14077" y="16882"/>
                </a:cubicBezTo>
                <a:cubicBezTo>
                  <a:pt x="13881" y="17006"/>
                  <a:pt x="13847" y="17074"/>
                  <a:pt x="13752" y="17523"/>
                </a:cubicBezTo>
                <a:cubicBezTo>
                  <a:pt x="13591" y="18286"/>
                  <a:pt x="13381" y="18445"/>
                  <a:pt x="12938" y="18140"/>
                </a:cubicBezTo>
                <a:cubicBezTo>
                  <a:pt x="12791" y="18039"/>
                  <a:pt x="12622" y="17956"/>
                  <a:pt x="12559" y="17956"/>
                </a:cubicBezTo>
                <a:cubicBezTo>
                  <a:pt x="12497" y="17956"/>
                  <a:pt x="12325" y="18060"/>
                  <a:pt x="12177" y="18187"/>
                </a:cubicBezTo>
                <a:cubicBezTo>
                  <a:pt x="12030" y="18314"/>
                  <a:pt x="11882" y="18398"/>
                  <a:pt x="11850" y="18375"/>
                </a:cubicBezTo>
                <a:cubicBezTo>
                  <a:pt x="11726" y="18287"/>
                  <a:pt x="11945" y="17439"/>
                  <a:pt x="12187" y="17068"/>
                </a:cubicBezTo>
                <a:cubicBezTo>
                  <a:pt x="12281" y="16924"/>
                  <a:pt x="12266" y="16873"/>
                  <a:pt x="12002" y="16335"/>
                </a:cubicBezTo>
                <a:cubicBezTo>
                  <a:pt x="11783" y="15886"/>
                  <a:pt x="11741" y="15741"/>
                  <a:pt x="11805" y="15686"/>
                </a:cubicBezTo>
                <a:cubicBezTo>
                  <a:pt x="11851" y="15648"/>
                  <a:pt x="11877" y="15564"/>
                  <a:pt x="11866" y="15500"/>
                </a:cubicBezTo>
                <a:cubicBezTo>
                  <a:pt x="11850" y="15413"/>
                  <a:pt x="11921" y="15349"/>
                  <a:pt x="12158" y="15233"/>
                </a:cubicBezTo>
                <a:cubicBezTo>
                  <a:pt x="12562" y="15038"/>
                  <a:pt x="12983" y="14705"/>
                  <a:pt x="13129" y="14471"/>
                </a:cubicBezTo>
                <a:cubicBezTo>
                  <a:pt x="13217" y="14329"/>
                  <a:pt x="13257" y="14015"/>
                  <a:pt x="13297" y="13101"/>
                </a:cubicBezTo>
                <a:cubicBezTo>
                  <a:pt x="13326" y="12447"/>
                  <a:pt x="13400" y="11700"/>
                  <a:pt x="13459" y="11441"/>
                </a:cubicBezTo>
                <a:cubicBezTo>
                  <a:pt x="13559" y="11010"/>
                  <a:pt x="13599" y="10936"/>
                  <a:pt x="13981" y="10531"/>
                </a:cubicBezTo>
                <a:cubicBezTo>
                  <a:pt x="14687" y="9783"/>
                  <a:pt x="15466" y="9143"/>
                  <a:pt x="16656" y="8335"/>
                </a:cubicBezTo>
                <a:cubicBezTo>
                  <a:pt x="18117" y="7345"/>
                  <a:pt x="19135" y="6436"/>
                  <a:pt x="19847" y="5490"/>
                </a:cubicBezTo>
                <a:cubicBezTo>
                  <a:pt x="20107" y="5144"/>
                  <a:pt x="20189" y="4774"/>
                  <a:pt x="20038" y="4606"/>
                </a:cubicBezTo>
                <a:cubicBezTo>
                  <a:pt x="19996" y="4559"/>
                  <a:pt x="20006" y="4498"/>
                  <a:pt x="20073" y="4431"/>
                </a:cubicBezTo>
                <a:cubicBezTo>
                  <a:pt x="20129" y="4375"/>
                  <a:pt x="20175" y="4286"/>
                  <a:pt x="20175" y="4234"/>
                </a:cubicBezTo>
                <a:cubicBezTo>
                  <a:pt x="20175" y="4182"/>
                  <a:pt x="20239" y="4080"/>
                  <a:pt x="20318" y="4010"/>
                </a:cubicBezTo>
                <a:cubicBezTo>
                  <a:pt x="20400" y="3936"/>
                  <a:pt x="20464" y="3804"/>
                  <a:pt x="20464" y="3702"/>
                </a:cubicBezTo>
                <a:cubicBezTo>
                  <a:pt x="20464" y="3555"/>
                  <a:pt x="20405" y="3488"/>
                  <a:pt x="20133" y="3312"/>
                </a:cubicBezTo>
                <a:cubicBezTo>
                  <a:pt x="19693" y="3027"/>
                  <a:pt x="19716" y="2907"/>
                  <a:pt x="20232" y="2772"/>
                </a:cubicBezTo>
                <a:cubicBezTo>
                  <a:pt x="20541" y="2691"/>
                  <a:pt x="20636" y="2636"/>
                  <a:pt x="20757" y="2469"/>
                </a:cubicBezTo>
                <a:cubicBezTo>
                  <a:pt x="20855" y="2334"/>
                  <a:pt x="20897" y="2195"/>
                  <a:pt x="20881" y="2056"/>
                </a:cubicBezTo>
                <a:cubicBezTo>
                  <a:pt x="20858" y="1848"/>
                  <a:pt x="20859" y="1845"/>
                  <a:pt x="21346" y="1619"/>
                </a:cubicBezTo>
                <a:cubicBezTo>
                  <a:pt x="21468" y="1562"/>
                  <a:pt x="21503" y="1527"/>
                  <a:pt x="21600" y="1473"/>
                </a:cubicBezTo>
                <a:lnTo>
                  <a:pt x="21600" y="0"/>
                </a:lnTo>
                <a:close/>
                <a:moveTo>
                  <a:pt x="14083" y="2693"/>
                </a:moveTo>
                <a:cubicBezTo>
                  <a:pt x="14080" y="2696"/>
                  <a:pt x="14115" y="2716"/>
                  <a:pt x="14182" y="2754"/>
                </a:cubicBezTo>
                <a:cubicBezTo>
                  <a:pt x="14328" y="2836"/>
                  <a:pt x="14363" y="2846"/>
                  <a:pt x="14363" y="2808"/>
                </a:cubicBezTo>
                <a:cubicBezTo>
                  <a:pt x="14363" y="2795"/>
                  <a:pt x="14293" y="2759"/>
                  <a:pt x="14204" y="2729"/>
                </a:cubicBezTo>
                <a:cubicBezTo>
                  <a:pt x="14126" y="2703"/>
                  <a:pt x="14086" y="2690"/>
                  <a:pt x="14083" y="2693"/>
                </a:cubicBezTo>
                <a:close/>
                <a:moveTo>
                  <a:pt x="14462" y="2852"/>
                </a:moveTo>
                <a:cubicBezTo>
                  <a:pt x="14465" y="2859"/>
                  <a:pt x="14502" y="2884"/>
                  <a:pt x="14579" y="2929"/>
                </a:cubicBezTo>
                <a:cubicBezTo>
                  <a:pt x="14780" y="3045"/>
                  <a:pt x="14822" y="3059"/>
                  <a:pt x="14757" y="2985"/>
                </a:cubicBezTo>
                <a:cubicBezTo>
                  <a:pt x="14733" y="2957"/>
                  <a:pt x="14644" y="2909"/>
                  <a:pt x="14557" y="2879"/>
                </a:cubicBezTo>
                <a:cubicBezTo>
                  <a:pt x="14489" y="2856"/>
                  <a:pt x="14458" y="2845"/>
                  <a:pt x="14462" y="2852"/>
                </a:cubicBezTo>
                <a:close/>
                <a:moveTo>
                  <a:pt x="14831" y="3027"/>
                </a:moveTo>
                <a:lnTo>
                  <a:pt x="15002" y="3133"/>
                </a:lnTo>
                <a:cubicBezTo>
                  <a:pt x="15168" y="3234"/>
                  <a:pt x="15225" y="3258"/>
                  <a:pt x="15225" y="3218"/>
                </a:cubicBezTo>
                <a:cubicBezTo>
                  <a:pt x="15225" y="3207"/>
                  <a:pt x="15136" y="3161"/>
                  <a:pt x="15028" y="3115"/>
                </a:cubicBezTo>
                <a:lnTo>
                  <a:pt x="14831" y="3027"/>
                </a:lnTo>
                <a:close/>
              </a:path>
            </a:pathLst>
          </a:custGeom>
          <a:ln w="12700">
            <a:miter lim="400000"/>
          </a:ln>
        </p:spPr>
      </p:pic>
      <p:sp>
        <p:nvSpPr>
          <p:cNvPr id="190" name="Shape 190"/>
          <p:cNvSpPr/>
          <p:nvPr/>
        </p:nvSpPr>
        <p:spPr>
          <a:xfrm>
            <a:off x="266052" y="4678934"/>
            <a:ext cx="5886227"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vl1pPr>
          </a:lstStyle>
          <a:p>
            <a:r>
              <a:rPr lang="en-US" dirty="0" smtClean="0"/>
              <a:t>It means 它意味着</a:t>
            </a:r>
            <a:r>
              <a:rPr dirty="0" smtClean="0"/>
              <a:t> </a:t>
            </a:r>
            <a:r>
              <a:rPr dirty="0"/>
              <a:t>—</a:t>
            </a:r>
          </a:p>
        </p:txBody>
      </p:sp>
      <p:sp>
        <p:nvSpPr>
          <p:cNvPr id="191" name="Shape 191"/>
          <p:cNvSpPr/>
          <p:nvPr/>
        </p:nvSpPr>
        <p:spPr>
          <a:xfrm>
            <a:off x="591615" y="7749688"/>
            <a:ext cx="12472696"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IV.  We are wanted by </a:t>
            </a:r>
            <a:r>
              <a:rPr dirty="0" smtClean="0"/>
              <a:t>God</a:t>
            </a:r>
            <a:r>
              <a:rPr lang="zh-CN" altLang="en-US" sz="3200" dirty="0"/>
              <a:t>神想要我们</a:t>
            </a:r>
            <a:r>
              <a:rPr dirty="0" smtClean="0"/>
              <a:t>! </a:t>
            </a:r>
            <a:r>
              <a:rPr dirty="0"/>
              <a:t>(v. 4)</a:t>
            </a:r>
          </a:p>
        </p:txBody>
      </p:sp>
      <p:sp>
        <p:nvSpPr>
          <p:cNvPr id="192" name="Shape 192"/>
          <p:cNvSpPr/>
          <p:nvPr/>
        </p:nvSpPr>
        <p:spPr>
          <a:xfrm>
            <a:off x="0" y="8472855"/>
            <a:ext cx="13254811" cy="84125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800"/>
            </a:lvl1pPr>
          </a:lstStyle>
          <a:p>
            <a:r>
              <a:rPr dirty="0"/>
              <a:t>V.  We have an eternal </a:t>
            </a:r>
            <a:r>
              <a:rPr dirty="0" smtClean="0"/>
              <a:t>purpose</a:t>
            </a:r>
            <a:r>
              <a:rPr lang="zh-CN" altLang="en-US" sz="3200" dirty="0" smtClean="0"/>
              <a:t>我们有永</a:t>
            </a:r>
            <a:r>
              <a:rPr lang="zh-CN" altLang="en-US" sz="3200" dirty="0"/>
              <a:t>恒</a:t>
            </a:r>
            <a:r>
              <a:rPr lang="zh-CN" altLang="en-US" sz="3200" dirty="0" smtClean="0"/>
              <a:t>目标</a:t>
            </a:r>
            <a:r>
              <a:rPr dirty="0" smtClean="0"/>
              <a:t>(</a:t>
            </a:r>
            <a:r>
              <a:rPr dirty="0"/>
              <a:t>v. 5)</a:t>
            </a:r>
          </a:p>
        </p:txBody>
      </p:sp>
      <p:sp>
        <p:nvSpPr>
          <p:cNvPr id="193" name="Shape 193"/>
          <p:cNvSpPr/>
          <p:nvPr/>
        </p:nvSpPr>
        <p:spPr>
          <a:xfrm>
            <a:off x="505624" y="7003972"/>
            <a:ext cx="12472696" cy="8412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III.  We have been </a:t>
            </a:r>
            <a:r>
              <a:rPr dirty="0" smtClean="0"/>
              <a:t>rescued</a:t>
            </a:r>
            <a:r>
              <a:rPr lang="zh-CN" altLang="en-US" sz="3200" dirty="0"/>
              <a:t>我们已被拯救</a:t>
            </a:r>
            <a:r>
              <a:rPr dirty="0" smtClean="0"/>
              <a:t>! </a:t>
            </a:r>
            <a:r>
              <a:rPr dirty="0"/>
              <a:t>(v. 4)</a:t>
            </a:r>
          </a:p>
        </p:txBody>
      </p:sp>
      <p:sp>
        <p:nvSpPr>
          <p:cNvPr id="194" name="Shape 194"/>
          <p:cNvSpPr/>
          <p:nvPr/>
        </p:nvSpPr>
        <p:spPr>
          <a:xfrm>
            <a:off x="629716" y="6247978"/>
            <a:ext cx="12472696" cy="8412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II.  We have been paid </a:t>
            </a:r>
            <a:r>
              <a:rPr dirty="0" smtClean="0"/>
              <a:t>for</a:t>
            </a:r>
            <a:r>
              <a:rPr lang="zh-CN" altLang="en-US" sz="3200" dirty="0"/>
              <a:t>我们已被买赎</a:t>
            </a:r>
            <a:r>
              <a:rPr dirty="0" smtClean="0"/>
              <a:t>! </a:t>
            </a:r>
            <a:r>
              <a:rPr dirty="0"/>
              <a:t>(v. 4)</a:t>
            </a:r>
          </a:p>
        </p:txBody>
      </p:sp>
      <p:sp>
        <p:nvSpPr>
          <p:cNvPr id="195" name="Shape 195"/>
          <p:cNvSpPr/>
          <p:nvPr/>
        </p:nvSpPr>
        <p:spPr>
          <a:xfrm>
            <a:off x="782116" y="5535088"/>
            <a:ext cx="12472696" cy="8412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I.  We are at peace with </a:t>
            </a:r>
            <a:r>
              <a:rPr dirty="0" smtClean="0"/>
              <a:t>God</a:t>
            </a:r>
            <a:r>
              <a:rPr lang="zh-TW" altLang="en-US" sz="3200" dirty="0"/>
              <a:t>我们与神和好</a:t>
            </a:r>
            <a:r>
              <a:rPr dirty="0" smtClean="0"/>
              <a:t>! </a:t>
            </a:r>
            <a:r>
              <a:rPr dirty="0"/>
              <a:t>(v. 3)</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90"/>
                                        </p:tgtEl>
                                        <p:attrNameLst>
                                          <p:attrName>style.visibility</p:attrName>
                                        </p:attrNameLst>
                                      </p:cBhvr>
                                      <p:to>
                                        <p:strVal val="visible"/>
                                      </p:to>
                                    </p:set>
                                    <p:anim calcmode="lin" valueType="num">
                                      <p:cBhvr>
                                        <p:cTn id="7" dur="1000" fill="hold"/>
                                        <p:tgtEl>
                                          <p:spTgt spid="190"/>
                                        </p:tgtEl>
                                        <p:attrNameLst>
                                          <p:attrName>ppt_x</p:attrName>
                                        </p:attrNameLst>
                                      </p:cBhvr>
                                      <p:tavLst>
                                        <p:tav tm="0">
                                          <p:val>
                                            <p:strVal val="0-#ppt_w/2"/>
                                          </p:val>
                                        </p:tav>
                                        <p:tav tm="100000">
                                          <p:val>
                                            <p:strVal val="#ppt_x"/>
                                          </p:val>
                                        </p:tav>
                                      </p:tavLst>
                                    </p:anim>
                                    <p:anim calcmode="lin" valueType="num">
                                      <p:cBhvr>
                                        <p:cTn id="8" dur="1000" fill="hold"/>
                                        <p:tgtEl>
                                          <p:spTgt spid="1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95"/>
                                        </p:tgtEl>
                                        <p:attrNameLst>
                                          <p:attrName>style.visibility</p:attrName>
                                        </p:attrNameLst>
                                      </p:cBhvr>
                                      <p:to>
                                        <p:strVal val="visible"/>
                                      </p:to>
                                    </p:set>
                                    <p:anim calcmode="lin" valueType="num">
                                      <p:cBhvr>
                                        <p:cTn id="13" dur="1000" fill="hold"/>
                                        <p:tgtEl>
                                          <p:spTgt spid="195"/>
                                        </p:tgtEl>
                                        <p:attrNameLst>
                                          <p:attrName>ppt_x</p:attrName>
                                        </p:attrNameLst>
                                      </p:cBhvr>
                                      <p:tavLst>
                                        <p:tav tm="0">
                                          <p:val>
                                            <p:strVal val="0-#ppt_w/2"/>
                                          </p:val>
                                        </p:tav>
                                        <p:tav tm="100000">
                                          <p:val>
                                            <p:strVal val="#ppt_x"/>
                                          </p:val>
                                        </p:tav>
                                      </p:tavLst>
                                    </p:anim>
                                    <p:anim calcmode="lin" valueType="num">
                                      <p:cBhvr>
                                        <p:cTn id="14" dur="1000" fill="hold"/>
                                        <p:tgtEl>
                                          <p:spTgt spid="19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94"/>
                                        </p:tgtEl>
                                        <p:attrNameLst>
                                          <p:attrName>style.visibility</p:attrName>
                                        </p:attrNameLst>
                                      </p:cBhvr>
                                      <p:to>
                                        <p:strVal val="visible"/>
                                      </p:to>
                                    </p:set>
                                    <p:anim calcmode="lin" valueType="num">
                                      <p:cBhvr>
                                        <p:cTn id="19" dur="1000" fill="hold"/>
                                        <p:tgtEl>
                                          <p:spTgt spid="194"/>
                                        </p:tgtEl>
                                        <p:attrNameLst>
                                          <p:attrName>ppt_x</p:attrName>
                                        </p:attrNameLst>
                                      </p:cBhvr>
                                      <p:tavLst>
                                        <p:tav tm="0">
                                          <p:val>
                                            <p:strVal val="0-#ppt_w/2"/>
                                          </p:val>
                                        </p:tav>
                                        <p:tav tm="100000">
                                          <p:val>
                                            <p:strVal val="#ppt_x"/>
                                          </p:val>
                                        </p:tav>
                                      </p:tavLst>
                                    </p:anim>
                                    <p:anim calcmode="lin" valueType="num">
                                      <p:cBhvr>
                                        <p:cTn id="20" dur="1000" fill="hold"/>
                                        <p:tgtEl>
                                          <p:spTgt spid="1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193"/>
                                        </p:tgtEl>
                                        <p:attrNameLst>
                                          <p:attrName>style.visibility</p:attrName>
                                        </p:attrNameLst>
                                      </p:cBhvr>
                                      <p:to>
                                        <p:strVal val="visible"/>
                                      </p:to>
                                    </p:set>
                                    <p:anim calcmode="lin" valueType="num">
                                      <p:cBhvr>
                                        <p:cTn id="25" dur="1000" fill="hold"/>
                                        <p:tgtEl>
                                          <p:spTgt spid="193"/>
                                        </p:tgtEl>
                                        <p:attrNameLst>
                                          <p:attrName>ppt_x</p:attrName>
                                        </p:attrNameLst>
                                      </p:cBhvr>
                                      <p:tavLst>
                                        <p:tav tm="0">
                                          <p:val>
                                            <p:strVal val="0-#ppt_w/2"/>
                                          </p:val>
                                        </p:tav>
                                        <p:tav tm="100000">
                                          <p:val>
                                            <p:strVal val="#ppt_x"/>
                                          </p:val>
                                        </p:tav>
                                      </p:tavLst>
                                    </p:anim>
                                    <p:anim calcmode="lin" valueType="num">
                                      <p:cBhvr>
                                        <p:cTn id="26" dur="1000" fill="hold"/>
                                        <p:tgtEl>
                                          <p:spTgt spid="1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191"/>
                                        </p:tgtEl>
                                        <p:attrNameLst>
                                          <p:attrName>style.visibility</p:attrName>
                                        </p:attrNameLst>
                                      </p:cBhvr>
                                      <p:to>
                                        <p:strVal val="visible"/>
                                      </p:to>
                                    </p:set>
                                    <p:anim calcmode="lin" valueType="num">
                                      <p:cBhvr>
                                        <p:cTn id="31" dur="1000" fill="hold"/>
                                        <p:tgtEl>
                                          <p:spTgt spid="191"/>
                                        </p:tgtEl>
                                        <p:attrNameLst>
                                          <p:attrName>ppt_x</p:attrName>
                                        </p:attrNameLst>
                                      </p:cBhvr>
                                      <p:tavLst>
                                        <p:tav tm="0">
                                          <p:val>
                                            <p:strVal val="0-#ppt_w/2"/>
                                          </p:val>
                                        </p:tav>
                                        <p:tav tm="100000">
                                          <p:val>
                                            <p:strVal val="#ppt_x"/>
                                          </p:val>
                                        </p:tav>
                                      </p:tavLst>
                                    </p:anim>
                                    <p:anim calcmode="lin" valueType="num">
                                      <p:cBhvr>
                                        <p:cTn id="32" dur="1000" fill="hold"/>
                                        <p:tgtEl>
                                          <p:spTgt spid="19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6" nodeType="clickEffect">
                                  <p:stCondLst>
                                    <p:cond delay="0"/>
                                  </p:stCondLst>
                                  <p:iterate>
                                    <p:tmAbs val="0"/>
                                  </p:iterate>
                                  <p:childTnLst>
                                    <p:set>
                                      <p:cBhvr>
                                        <p:cTn id="36" fill="hold"/>
                                        <p:tgtEl>
                                          <p:spTgt spid="192"/>
                                        </p:tgtEl>
                                        <p:attrNameLst>
                                          <p:attrName>style.visibility</p:attrName>
                                        </p:attrNameLst>
                                      </p:cBhvr>
                                      <p:to>
                                        <p:strVal val="visible"/>
                                      </p:to>
                                    </p:set>
                                    <p:anim calcmode="lin" valueType="num">
                                      <p:cBhvr>
                                        <p:cTn id="37" dur="1000" fill="hold"/>
                                        <p:tgtEl>
                                          <p:spTgt spid="192"/>
                                        </p:tgtEl>
                                        <p:attrNameLst>
                                          <p:attrName>ppt_x</p:attrName>
                                        </p:attrNameLst>
                                      </p:cBhvr>
                                      <p:tavLst>
                                        <p:tav tm="0">
                                          <p:val>
                                            <p:strVal val="0-#ppt_w/2"/>
                                          </p:val>
                                        </p:tav>
                                        <p:tav tm="100000">
                                          <p:val>
                                            <p:strVal val="#ppt_x"/>
                                          </p:val>
                                        </p:tav>
                                      </p:tavLst>
                                    </p:anim>
                                    <p:anim calcmode="lin" valueType="num">
                                      <p:cBhvr>
                                        <p:cTn id="38" dur="1000" fill="hold"/>
                                        <p:tgtEl>
                                          <p:spTgt spid="1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animBg="1" advAuto="0"/>
      <p:bldP spid="191" grpId="5" animBg="1" advAuto="0"/>
      <p:bldP spid="192" grpId="6" animBg="1" advAuto="0"/>
      <p:bldP spid="193" grpId="4" animBg="1" advAuto="0"/>
      <p:bldP spid="194" grpId="3" animBg="1" advAuto="0"/>
      <p:bldP spid="195"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AFCFF"/>
        </a:solidFill>
        <a:effectLst/>
      </p:bgPr>
    </p:bg>
    <p:spTree>
      <p:nvGrpSpPr>
        <p:cNvPr id="1" name=""/>
        <p:cNvGrpSpPr/>
        <p:nvPr/>
      </p:nvGrpSpPr>
      <p:grpSpPr>
        <a:xfrm>
          <a:off x="0" y="0"/>
          <a:ext cx="0" cy="0"/>
          <a:chOff x="0" y="0"/>
          <a:chExt cx="0" cy="0"/>
        </a:xfrm>
      </p:grpSpPr>
      <p:sp>
        <p:nvSpPr>
          <p:cNvPr id="127" name="Shape 127"/>
          <p:cNvSpPr/>
          <p:nvPr/>
        </p:nvSpPr>
        <p:spPr>
          <a:xfrm>
            <a:off x="365730" y="1860550"/>
            <a:ext cx="10134735" cy="2857500"/>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3 Grace and peace to you from God our Father and the Lord Jesus Christ, 4 who gave himself for our sins to rescue us from the present evil age, according to the will of our God and Father, 5 to whom be glory for ever and ever. Amen.</a:t>
            </a:r>
          </a:p>
        </p:txBody>
      </p:sp>
      <p:sp>
        <p:nvSpPr>
          <p:cNvPr id="128" name="Shape 128"/>
          <p:cNvSpPr/>
          <p:nvPr/>
        </p:nvSpPr>
        <p:spPr>
          <a:xfrm>
            <a:off x="225771" y="-167076"/>
            <a:ext cx="964793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rPr lang="en-US" altLang="zh-TW" dirty="0" smtClean="0"/>
              <a:t>"</a:t>
            </a:r>
            <a:r>
              <a:rPr lang="zh-TW" altLang="en-US" dirty="0" smtClean="0"/>
              <a:t>得救</a:t>
            </a:r>
            <a:r>
              <a:rPr lang="en-US" altLang="zh-TW" dirty="0" smtClean="0"/>
              <a:t>"</a:t>
            </a:r>
            <a:r>
              <a:rPr lang="zh-TW" altLang="en-US" dirty="0" smtClean="0"/>
              <a:t>意味着什么</a:t>
            </a:r>
            <a:endParaRPr lang="en-US" altLang="zh-TW" dirty="0" smtClean="0"/>
          </a:p>
          <a:p>
            <a:r>
              <a:rPr lang="en-US" dirty="0" smtClean="0"/>
              <a:t>What Does It Mean to Be</a:t>
            </a:r>
            <a:r>
              <a:rPr dirty="0" smtClean="0"/>
              <a:t> </a:t>
            </a:r>
            <a:r>
              <a:rPr dirty="0"/>
              <a:t>“Saved”?</a:t>
            </a:r>
          </a:p>
        </p:txBody>
      </p:sp>
      <p:sp>
        <p:nvSpPr>
          <p:cNvPr id="129" name="Shape 129"/>
          <p:cNvSpPr/>
          <p:nvPr/>
        </p:nvSpPr>
        <p:spPr>
          <a:xfrm>
            <a:off x="867944" y="1265175"/>
            <a:ext cx="8363585"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t>A Brief Study of Gal 加拉太书 1:3-5 简析</a:t>
            </a:r>
            <a:endParaRPr dirty="0"/>
          </a:p>
        </p:txBody>
      </p:sp>
      <p:pic>
        <p:nvPicPr>
          <p:cNvPr id="130" name="Screen Shot 2018-01-20 at 5.37.48 AM.png"/>
          <p:cNvPicPr>
            <a:picLocks noChangeAspect="1"/>
          </p:cNvPicPr>
          <p:nvPr/>
        </p:nvPicPr>
        <p:blipFill>
          <a:blip r:embed="rId3">
            <a:extLst/>
          </a:blip>
          <a:srcRect l="258" r="2314" b="2051"/>
          <a:stretch>
            <a:fillRect/>
          </a:stretch>
        </p:blipFill>
        <p:spPr>
          <a:xfrm>
            <a:off x="10105366" y="159649"/>
            <a:ext cx="2694783" cy="382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32" y="2"/>
                </a:lnTo>
                <a:cubicBezTo>
                  <a:pt x="19519" y="3"/>
                  <a:pt x="19331" y="13"/>
                  <a:pt x="19186" y="92"/>
                </a:cubicBezTo>
                <a:cubicBezTo>
                  <a:pt x="18991" y="198"/>
                  <a:pt x="18902" y="435"/>
                  <a:pt x="18845" y="1018"/>
                </a:cubicBezTo>
                <a:cubicBezTo>
                  <a:pt x="18800" y="1473"/>
                  <a:pt x="18731" y="1591"/>
                  <a:pt x="18603" y="1422"/>
                </a:cubicBezTo>
                <a:cubicBezTo>
                  <a:pt x="18395" y="1148"/>
                  <a:pt x="17680" y="1092"/>
                  <a:pt x="17334" y="1321"/>
                </a:cubicBezTo>
                <a:cubicBezTo>
                  <a:pt x="16996" y="1545"/>
                  <a:pt x="17172" y="1769"/>
                  <a:pt x="17681" y="1769"/>
                </a:cubicBezTo>
                <a:cubicBezTo>
                  <a:pt x="17994" y="1769"/>
                  <a:pt x="18238" y="1896"/>
                  <a:pt x="18238" y="2054"/>
                </a:cubicBezTo>
                <a:cubicBezTo>
                  <a:pt x="18238" y="2259"/>
                  <a:pt x="18421" y="2507"/>
                  <a:pt x="18664" y="2628"/>
                </a:cubicBezTo>
                <a:cubicBezTo>
                  <a:pt x="18815" y="2704"/>
                  <a:pt x="18885" y="2777"/>
                  <a:pt x="18871" y="2846"/>
                </a:cubicBezTo>
                <a:cubicBezTo>
                  <a:pt x="18851" y="2937"/>
                  <a:pt x="18795" y="2949"/>
                  <a:pt x="18384" y="2953"/>
                </a:cubicBezTo>
                <a:lnTo>
                  <a:pt x="17916" y="2958"/>
                </a:lnTo>
                <a:lnTo>
                  <a:pt x="17869" y="3236"/>
                </a:lnTo>
                <a:cubicBezTo>
                  <a:pt x="17812" y="3572"/>
                  <a:pt x="17617" y="3846"/>
                  <a:pt x="17239" y="4120"/>
                </a:cubicBezTo>
                <a:cubicBezTo>
                  <a:pt x="16702" y="4507"/>
                  <a:pt x="16214" y="5248"/>
                  <a:pt x="15982" y="6028"/>
                </a:cubicBezTo>
                <a:cubicBezTo>
                  <a:pt x="15960" y="6103"/>
                  <a:pt x="15837" y="6216"/>
                  <a:pt x="15709" y="6279"/>
                </a:cubicBezTo>
                <a:cubicBezTo>
                  <a:pt x="15580" y="6342"/>
                  <a:pt x="15212" y="6573"/>
                  <a:pt x="14891" y="6793"/>
                </a:cubicBezTo>
                <a:cubicBezTo>
                  <a:pt x="14570" y="7012"/>
                  <a:pt x="14291" y="7170"/>
                  <a:pt x="14271" y="7147"/>
                </a:cubicBezTo>
                <a:cubicBezTo>
                  <a:pt x="14250" y="7124"/>
                  <a:pt x="14396" y="6878"/>
                  <a:pt x="14592" y="6600"/>
                </a:cubicBezTo>
                <a:cubicBezTo>
                  <a:pt x="15019" y="5995"/>
                  <a:pt x="15096" y="5714"/>
                  <a:pt x="14885" y="5550"/>
                </a:cubicBezTo>
                <a:cubicBezTo>
                  <a:pt x="14805" y="5489"/>
                  <a:pt x="14702" y="5345"/>
                  <a:pt x="14652" y="5234"/>
                </a:cubicBezTo>
                <a:cubicBezTo>
                  <a:pt x="14603" y="5123"/>
                  <a:pt x="14512" y="4966"/>
                  <a:pt x="14455" y="4886"/>
                </a:cubicBezTo>
                <a:cubicBezTo>
                  <a:pt x="14336" y="4720"/>
                  <a:pt x="14427" y="4601"/>
                  <a:pt x="14576" y="4727"/>
                </a:cubicBezTo>
                <a:cubicBezTo>
                  <a:pt x="14778" y="4899"/>
                  <a:pt x="14785" y="4789"/>
                  <a:pt x="14589" y="4514"/>
                </a:cubicBezTo>
                <a:cubicBezTo>
                  <a:pt x="14433" y="4296"/>
                  <a:pt x="14400" y="4203"/>
                  <a:pt x="14455" y="4142"/>
                </a:cubicBezTo>
                <a:cubicBezTo>
                  <a:pt x="14511" y="4080"/>
                  <a:pt x="14476" y="3993"/>
                  <a:pt x="14302" y="3779"/>
                </a:cubicBezTo>
                <a:cubicBezTo>
                  <a:pt x="13934" y="3324"/>
                  <a:pt x="14313" y="3338"/>
                  <a:pt x="14901" y="3801"/>
                </a:cubicBezTo>
                <a:cubicBezTo>
                  <a:pt x="15294" y="4111"/>
                  <a:pt x="15259" y="4049"/>
                  <a:pt x="14811" y="3633"/>
                </a:cubicBezTo>
                <a:cubicBezTo>
                  <a:pt x="14641" y="3474"/>
                  <a:pt x="14277" y="3199"/>
                  <a:pt x="14000" y="3021"/>
                </a:cubicBezTo>
                <a:cubicBezTo>
                  <a:pt x="13574" y="2747"/>
                  <a:pt x="13516" y="2687"/>
                  <a:pt x="13606" y="2635"/>
                </a:cubicBezTo>
                <a:cubicBezTo>
                  <a:pt x="13685" y="2589"/>
                  <a:pt x="13753" y="2585"/>
                  <a:pt x="13876" y="2626"/>
                </a:cubicBezTo>
                <a:cubicBezTo>
                  <a:pt x="14021" y="2674"/>
                  <a:pt x="14025" y="2675"/>
                  <a:pt x="13908" y="2619"/>
                </a:cubicBezTo>
                <a:cubicBezTo>
                  <a:pt x="13421" y="2387"/>
                  <a:pt x="13226" y="2308"/>
                  <a:pt x="12935" y="2227"/>
                </a:cubicBezTo>
                <a:cubicBezTo>
                  <a:pt x="12697" y="2160"/>
                  <a:pt x="12612" y="2111"/>
                  <a:pt x="12629" y="2047"/>
                </a:cubicBezTo>
                <a:cubicBezTo>
                  <a:pt x="12650" y="1968"/>
                  <a:pt x="12584" y="1962"/>
                  <a:pt x="11875" y="1985"/>
                </a:cubicBezTo>
                <a:cubicBezTo>
                  <a:pt x="11269" y="2004"/>
                  <a:pt x="10982" y="2042"/>
                  <a:pt x="10561" y="2151"/>
                </a:cubicBezTo>
                <a:cubicBezTo>
                  <a:pt x="9482" y="2430"/>
                  <a:pt x="9265" y="2587"/>
                  <a:pt x="8653" y="3521"/>
                </a:cubicBezTo>
                <a:cubicBezTo>
                  <a:pt x="8370" y="3952"/>
                  <a:pt x="8051" y="4764"/>
                  <a:pt x="8051" y="5057"/>
                </a:cubicBezTo>
                <a:cubicBezTo>
                  <a:pt x="8051" y="5161"/>
                  <a:pt x="7971" y="5397"/>
                  <a:pt x="7873" y="5579"/>
                </a:cubicBezTo>
                <a:cubicBezTo>
                  <a:pt x="7667" y="5966"/>
                  <a:pt x="7406" y="6831"/>
                  <a:pt x="7406" y="7125"/>
                </a:cubicBezTo>
                <a:cubicBezTo>
                  <a:pt x="7406" y="7367"/>
                  <a:pt x="7281" y="7623"/>
                  <a:pt x="7196" y="7557"/>
                </a:cubicBezTo>
                <a:cubicBezTo>
                  <a:pt x="7163" y="7532"/>
                  <a:pt x="7066" y="7360"/>
                  <a:pt x="6979" y="7174"/>
                </a:cubicBezTo>
                <a:cubicBezTo>
                  <a:pt x="6801" y="6789"/>
                  <a:pt x="6399" y="6329"/>
                  <a:pt x="6016" y="6073"/>
                </a:cubicBezTo>
                <a:cubicBezTo>
                  <a:pt x="5872" y="5977"/>
                  <a:pt x="5755" y="5872"/>
                  <a:pt x="5755" y="5840"/>
                </a:cubicBezTo>
                <a:cubicBezTo>
                  <a:pt x="5755" y="5807"/>
                  <a:pt x="5690" y="5722"/>
                  <a:pt x="5612" y="5651"/>
                </a:cubicBezTo>
                <a:cubicBezTo>
                  <a:pt x="5533" y="5580"/>
                  <a:pt x="5468" y="5456"/>
                  <a:pt x="5468" y="5373"/>
                </a:cubicBezTo>
                <a:cubicBezTo>
                  <a:pt x="5468" y="5291"/>
                  <a:pt x="5446" y="5147"/>
                  <a:pt x="5421" y="5057"/>
                </a:cubicBezTo>
                <a:lnTo>
                  <a:pt x="5376" y="4895"/>
                </a:lnTo>
                <a:lnTo>
                  <a:pt x="4950" y="4918"/>
                </a:lnTo>
                <a:cubicBezTo>
                  <a:pt x="4579" y="4937"/>
                  <a:pt x="4515" y="4927"/>
                  <a:pt x="4447" y="4837"/>
                </a:cubicBezTo>
                <a:cubicBezTo>
                  <a:pt x="4384" y="4754"/>
                  <a:pt x="4395" y="4723"/>
                  <a:pt x="4501" y="4680"/>
                </a:cubicBezTo>
                <a:cubicBezTo>
                  <a:pt x="4777" y="4570"/>
                  <a:pt x="4957" y="4404"/>
                  <a:pt x="5033" y="4191"/>
                </a:cubicBezTo>
                <a:cubicBezTo>
                  <a:pt x="5166" y="3816"/>
                  <a:pt x="5136" y="3832"/>
                  <a:pt x="5952" y="3714"/>
                </a:cubicBezTo>
                <a:cubicBezTo>
                  <a:pt x="6166" y="3683"/>
                  <a:pt x="6171" y="3432"/>
                  <a:pt x="5961" y="3294"/>
                </a:cubicBezTo>
                <a:cubicBezTo>
                  <a:pt x="5656" y="3094"/>
                  <a:pt x="5030" y="3125"/>
                  <a:pt x="4759" y="3355"/>
                </a:cubicBezTo>
                <a:cubicBezTo>
                  <a:pt x="4596" y="3493"/>
                  <a:pt x="4464" y="3364"/>
                  <a:pt x="4463" y="3066"/>
                </a:cubicBezTo>
                <a:cubicBezTo>
                  <a:pt x="4462" y="2613"/>
                  <a:pt x="4338" y="2210"/>
                  <a:pt x="4170" y="2112"/>
                </a:cubicBezTo>
                <a:cubicBezTo>
                  <a:pt x="3931" y="1974"/>
                  <a:pt x="3750" y="2000"/>
                  <a:pt x="3700" y="2177"/>
                </a:cubicBezTo>
                <a:cubicBezTo>
                  <a:pt x="3676" y="2262"/>
                  <a:pt x="3626" y="2342"/>
                  <a:pt x="3592" y="2357"/>
                </a:cubicBezTo>
                <a:cubicBezTo>
                  <a:pt x="3526" y="2385"/>
                  <a:pt x="3499" y="2346"/>
                  <a:pt x="3426" y="2112"/>
                </a:cubicBezTo>
                <a:cubicBezTo>
                  <a:pt x="3367" y="1922"/>
                  <a:pt x="3156" y="1931"/>
                  <a:pt x="2930" y="2135"/>
                </a:cubicBezTo>
                <a:cubicBezTo>
                  <a:pt x="2776" y="2273"/>
                  <a:pt x="2741" y="2285"/>
                  <a:pt x="2701" y="2211"/>
                </a:cubicBezTo>
                <a:cubicBezTo>
                  <a:pt x="2644" y="2107"/>
                  <a:pt x="2388" y="2099"/>
                  <a:pt x="2205" y="2193"/>
                </a:cubicBezTo>
                <a:cubicBezTo>
                  <a:pt x="1997" y="2300"/>
                  <a:pt x="2089" y="2673"/>
                  <a:pt x="2408" y="3012"/>
                </a:cubicBezTo>
                <a:cubicBezTo>
                  <a:pt x="2665" y="3284"/>
                  <a:pt x="2718" y="3390"/>
                  <a:pt x="2621" y="3458"/>
                </a:cubicBezTo>
                <a:cubicBezTo>
                  <a:pt x="2594" y="3477"/>
                  <a:pt x="2387" y="3365"/>
                  <a:pt x="2163" y="3209"/>
                </a:cubicBezTo>
                <a:cubicBezTo>
                  <a:pt x="1857" y="2996"/>
                  <a:pt x="1713" y="2929"/>
                  <a:pt x="1584" y="2942"/>
                </a:cubicBezTo>
                <a:cubicBezTo>
                  <a:pt x="1444" y="2956"/>
                  <a:pt x="1408" y="2994"/>
                  <a:pt x="1390" y="3146"/>
                </a:cubicBezTo>
                <a:cubicBezTo>
                  <a:pt x="1369" y="3327"/>
                  <a:pt x="1385" y="3338"/>
                  <a:pt x="1893" y="3575"/>
                </a:cubicBezTo>
                <a:lnTo>
                  <a:pt x="2418" y="3819"/>
                </a:lnTo>
                <a:lnTo>
                  <a:pt x="2456" y="4122"/>
                </a:lnTo>
                <a:cubicBezTo>
                  <a:pt x="2510" y="4558"/>
                  <a:pt x="2654" y="4672"/>
                  <a:pt x="3334" y="4824"/>
                </a:cubicBezTo>
                <a:cubicBezTo>
                  <a:pt x="3573" y="4877"/>
                  <a:pt x="3485" y="5104"/>
                  <a:pt x="3137" y="5333"/>
                </a:cubicBezTo>
                <a:cubicBezTo>
                  <a:pt x="2768" y="5575"/>
                  <a:pt x="2714" y="5767"/>
                  <a:pt x="2955" y="5983"/>
                </a:cubicBezTo>
                <a:cubicBezTo>
                  <a:pt x="3034" y="6054"/>
                  <a:pt x="3098" y="6142"/>
                  <a:pt x="3098" y="6180"/>
                </a:cubicBezTo>
                <a:cubicBezTo>
                  <a:pt x="3098" y="6219"/>
                  <a:pt x="3147" y="6300"/>
                  <a:pt x="3207" y="6360"/>
                </a:cubicBezTo>
                <a:cubicBezTo>
                  <a:pt x="3297" y="6451"/>
                  <a:pt x="3303" y="6506"/>
                  <a:pt x="3232" y="6692"/>
                </a:cubicBezTo>
                <a:cubicBezTo>
                  <a:pt x="3112" y="7009"/>
                  <a:pt x="3274" y="7318"/>
                  <a:pt x="3935" y="8033"/>
                </a:cubicBezTo>
                <a:cubicBezTo>
                  <a:pt x="4608" y="8760"/>
                  <a:pt x="5201" y="9298"/>
                  <a:pt x="6016" y="9914"/>
                </a:cubicBezTo>
                <a:cubicBezTo>
                  <a:pt x="6365" y="10178"/>
                  <a:pt x="6775" y="10504"/>
                  <a:pt x="6929" y="10636"/>
                </a:cubicBezTo>
                <a:lnTo>
                  <a:pt x="7208" y="10876"/>
                </a:lnTo>
                <a:lnTo>
                  <a:pt x="6903" y="11672"/>
                </a:lnTo>
                <a:cubicBezTo>
                  <a:pt x="6577" y="12517"/>
                  <a:pt x="6221" y="13686"/>
                  <a:pt x="6143" y="14171"/>
                </a:cubicBezTo>
                <a:cubicBezTo>
                  <a:pt x="6070" y="14625"/>
                  <a:pt x="5988" y="14629"/>
                  <a:pt x="5417" y="14177"/>
                </a:cubicBezTo>
                <a:cubicBezTo>
                  <a:pt x="5144" y="13961"/>
                  <a:pt x="4725" y="13611"/>
                  <a:pt x="4482" y="13401"/>
                </a:cubicBezTo>
                <a:cubicBezTo>
                  <a:pt x="4240" y="13192"/>
                  <a:pt x="3940" y="12970"/>
                  <a:pt x="3817" y="12906"/>
                </a:cubicBezTo>
                <a:cubicBezTo>
                  <a:pt x="3548" y="12765"/>
                  <a:pt x="3500" y="12784"/>
                  <a:pt x="3083" y="13217"/>
                </a:cubicBezTo>
                <a:cubicBezTo>
                  <a:pt x="2216" y="14117"/>
                  <a:pt x="1672" y="15479"/>
                  <a:pt x="1746" y="16563"/>
                </a:cubicBezTo>
                <a:lnTo>
                  <a:pt x="1772" y="16918"/>
                </a:lnTo>
                <a:lnTo>
                  <a:pt x="1180" y="16927"/>
                </a:lnTo>
                <a:cubicBezTo>
                  <a:pt x="484" y="16935"/>
                  <a:pt x="301" y="16999"/>
                  <a:pt x="89" y="17308"/>
                </a:cubicBezTo>
                <a:cubicBezTo>
                  <a:pt x="47" y="17369"/>
                  <a:pt x="21" y="17441"/>
                  <a:pt x="0" y="17543"/>
                </a:cubicBezTo>
                <a:cubicBezTo>
                  <a:pt x="4" y="17616"/>
                  <a:pt x="3" y="18038"/>
                  <a:pt x="6" y="18043"/>
                </a:cubicBezTo>
                <a:cubicBezTo>
                  <a:pt x="42" y="18092"/>
                  <a:pt x="127" y="18237"/>
                  <a:pt x="191" y="18366"/>
                </a:cubicBezTo>
                <a:cubicBezTo>
                  <a:pt x="453" y="18892"/>
                  <a:pt x="881" y="19212"/>
                  <a:pt x="1486" y="19328"/>
                </a:cubicBezTo>
                <a:cubicBezTo>
                  <a:pt x="1643" y="19359"/>
                  <a:pt x="1864" y="19416"/>
                  <a:pt x="1975" y="19456"/>
                </a:cubicBezTo>
                <a:cubicBezTo>
                  <a:pt x="2142" y="19517"/>
                  <a:pt x="2162" y="19543"/>
                  <a:pt x="2090" y="19604"/>
                </a:cubicBezTo>
                <a:cubicBezTo>
                  <a:pt x="2019" y="19664"/>
                  <a:pt x="2033" y="19704"/>
                  <a:pt x="2173" y="19810"/>
                </a:cubicBezTo>
                <a:cubicBezTo>
                  <a:pt x="2491" y="20054"/>
                  <a:pt x="2899" y="20232"/>
                  <a:pt x="3137" y="20232"/>
                </a:cubicBezTo>
                <a:cubicBezTo>
                  <a:pt x="3399" y="20232"/>
                  <a:pt x="3487" y="20169"/>
                  <a:pt x="3805" y="19770"/>
                </a:cubicBezTo>
                <a:cubicBezTo>
                  <a:pt x="4062" y="19447"/>
                  <a:pt x="4101" y="19157"/>
                  <a:pt x="3919" y="18909"/>
                </a:cubicBezTo>
                <a:cubicBezTo>
                  <a:pt x="3773" y="18710"/>
                  <a:pt x="3874" y="18612"/>
                  <a:pt x="4116" y="18723"/>
                </a:cubicBezTo>
                <a:cubicBezTo>
                  <a:pt x="4207" y="18764"/>
                  <a:pt x="4406" y="18814"/>
                  <a:pt x="4555" y="18830"/>
                </a:cubicBezTo>
                <a:lnTo>
                  <a:pt x="4826" y="18860"/>
                </a:lnTo>
                <a:lnTo>
                  <a:pt x="4788" y="18698"/>
                </a:lnTo>
                <a:cubicBezTo>
                  <a:pt x="4614" y="17984"/>
                  <a:pt x="4536" y="16323"/>
                  <a:pt x="4673" y="16263"/>
                </a:cubicBezTo>
                <a:cubicBezTo>
                  <a:pt x="4710" y="16247"/>
                  <a:pt x="4973" y="16466"/>
                  <a:pt x="5258" y="16752"/>
                </a:cubicBezTo>
                <a:cubicBezTo>
                  <a:pt x="6225" y="17720"/>
                  <a:pt x="7399" y="18374"/>
                  <a:pt x="8195" y="18386"/>
                </a:cubicBezTo>
                <a:lnTo>
                  <a:pt x="8516" y="18391"/>
                </a:lnTo>
                <a:lnTo>
                  <a:pt x="8570" y="18768"/>
                </a:lnTo>
                <a:cubicBezTo>
                  <a:pt x="8682" y="19565"/>
                  <a:pt x="9094" y="20826"/>
                  <a:pt x="9407" y="21320"/>
                </a:cubicBezTo>
                <a:cubicBezTo>
                  <a:pt x="9452" y="21391"/>
                  <a:pt x="9560" y="21498"/>
                  <a:pt x="9655" y="21600"/>
                </a:cubicBezTo>
                <a:lnTo>
                  <a:pt x="11824" y="21600"/>
                </a:lnTo>
                <a:cubicBezTo>
                  <a:pt x="11854" y="21556"/>
                  <a:pt x="11885" y="21513"/>
                  <a:pt x="11917" y="21452"/>
                </a:cubicBezTo>
                <a:cubicBezTo>
                  <a:pt x="12137" y="21026"/>
                  <a:pt x="12615" y="20665"/>
                  <a:pt x="13246" y="20452"/>
                </a:cubicBezTo>
                <a:cubicBezTo>
                  <a:pt x="13522" y="20359"/>
                  <a:pt x="13785" y="20281"/>
                  <a:pt x="13828" y="20281"/>
                </a:cubicBezTo>
                <a:cubicBezTo>
                  <a:pt x="13871" y="20281"/>
                  <a:pt x="13977" y="20237"/>
                  <a:pt x="14064" y="20180"/>
                </a:cubicBezTo>
                <a:cubicBezTo>
                  <a:pt x="14273" y="20043"/>
                  <a:pt x="14266" y="19818"/>
                  <a:pt x="14042" y="19387"/>
                </a:cubicBezTo>
                <a:lnTo>
                  <a:pt x="13863" y="19044"/>
                </a:lnTo>
                <a:lnTo>
                  <a:pt x="14013" y="18956"/>
                </a:lnTo>
                <a:cubicBezTo>
                  <a:pt x="14148" y="18877"/>
                  <a:pt x="14176" y="18875"/>
                  <a:pt x="14331" y="18947"/>
                </a:cubicBezTo>
                <a:cubicBezTo>
                  <a:pt x="14613" y="19077"/>
                  <a:pt x="14784" y="19348"/>
                  <a:pt x="14894" y="19831"/>
                </a:cubicBezTo>
                <a:cubicBezTo>
                  <a:pt x="15009" y="20333"/>
                  <a:pt x="15133" y="20514"/>
                  <a:pt x="15419" y="20591"/>
                </a:cubicBezTo>
                <a:cubicBezTo>
                  <a:pt x="16098" y="20773"/>
                  <a:pt x="16755" y="20138"/>
                  <a:pt x="16758" y="19295"/>
                </a:cubicBezTo>
                <a:cubicBezTo>
                  <a:pt x="16759" y="18946"/>
                  <a:pt x="16728" y="18841"/>
                  <a:pt x="16539" y="18557"/>
                </a:cubicBezTo>
                <a:cubicBezTo>
                  <a:pt x="16372" y="18306"/>
                  <a:pt x="16253" y="18197"/>
                  <a:pt x="16043" y="18108"/>
                </a:cubicBezTo>
                <a:cubicBezTo>
                  <a:pt x="15566" y="17907"/>
                  <a:pt x="15440" y="17801"/>
                  <a:pt x="15438" y="17604"/>
                </a:cubicBezTo>
                <a:cubicBezTo>
                  <a:pt x="15435" y="17206"/>
                  <a:pt x="14920" y="16743"/>
                  <a:pt x="14484" y="16743"/>
                </a:cubicBezTo>
                <a:cubicBezTo>
                  <a:pt x="14378" y="16743"/>
                  <a:pt x="14199" y="16804"/>
                  <a:pt x="14077" y="16882"/>
                </a:cubicBezTo>
                <a:cubicBezTo>
                  <a:pt x="13881" y="17006"/>
                  <a:pt x="13847" y="17074"/>
                  <a:pt x="13752" y="17523"/>
                </a:cubicBezTo>
                <a:cubicBezTo>
                  <a:pt x="13591" y="18286"/>
                  <a:pt x="13381" y="18445"/>
                  <a:pt x="12938" y="18140"/>
                </a:cubicBezTo>
                <a:cubicBezTo>
                  <a:pt x="12791" y="18039"/>
                  <a:pt x="12622" y="17956"/>
                  <a:pt x="12559" y="17956"/>
                </a:cubicBezTo>
                <a:cubicBezTo>
                  <a:pt x="12497" y="17956"/>
                  <a:pt x="12325" y="18060"/>
                  <a:pt x="12177" y="18187"/>
                </a:cubicBezTo>
                <a:cubicBezTo>
                  <a:pt x="12030" y="18314"/>
                  <a:pt x="11882" y="18398"/>
                  <a:pt x="11850" y="18375"/>
                </a:cubicBezTo>
                <a:cubicBezTo>
                  <a:pt x="11726" y="18287"/>
                  <a:pt x="11945" y="17439"/>
                  <a:pt x="12187" y="17068"/>
                </a:cubicBezTo>
                <a:cubicBezTo>
                  <a:pt x="12281" y="16924"/>
                  <a:pt x="12266" y="16873"/>
                  <a:pt x="12002" y="16335"/>
                </a:cubicBezTo>
                <a:cubicBezTo>
                  <a:pt x="11783" y="15886"/>
                  <a:pt x="11741" y="15741"/>
                  <a:pt x="11805" y="15686"/>
                </a:cubicBezTo>
                <a:cubicBezTo>
                  <a:pt x="11851" y="15648"/>
                  <a:pt x="11877" y="15564"/>
                  <a:pt x="11866" y="15500"/>
                </a:cubicBezTo>
                <a:cubicBezTo>
                  <a:pt x="11850" y="15413"/>
                  <a:pt x="11921" y="15349"/>
                  <a:pt x="12158" y="15233"/>
                </a:cubicBezTo>
                <a:cubicBezTo>
                  <a:pt x="12562" y="15038"/>
                  <a:pt x="12983" y="14705"/>
                  <a:pt x="13129" y="14471"/>
                </a:cubicBezTo>
                <a:cubicBezTo>
                  <a:pt x="13217" y="14329"/>
                  <a:pt x="13257" y="14015"/>
                  <a:pt x="13297" y="13101"/>
                </a:cubicBezTo>
                <a:cubicBezTo>
                  <a:pt x="13326" y="12447"/>
                  <a:pt x="13400" y="11700"/>
                  <a:pt x="13459" y="11441"/>
                </a:cubicBezTo>
                <a:cubicBezTo>
                  <a:pt x="13559" y="11010"/>
                  <a:pt x="13599" y="10936"/>
                  <a:pt x="13981" y="10531"/>
                </a:cubicBezTo>
                <a:cubicBezTo>
                  <a:pt x="14687" y="9783"/>
                  <a:pt x="15466" y="9143"/>
                  <a:pt x="16656" y="8335"/>
                </a:cubicBezTo>
                <a:cubicBezTo>
                  <a:pt x="18117" y="7345"/>
                  <a:pt x="19135" y="6436"/>
                  <a:pt x="19847" y="5490"/>
                </a:cubicBezTo>
                <a:cubicBezTo>
                  <a:pt x="20107" y="5144"/>
                  <a:pt x="20189" y="4774"/>
                  <a:pt x="20038" y="4606"/>
                </a:cubicBezTo>
                <a:cubicBezTo>
                  <a:pt x="19996" y="4559"/>
                  <a:pt x="20006" y="4498"/>
                  <a:pt x="20073" y="4431"/>
                </a:cubicBezTo>
                <a:cubicBezTo>
                  <a:pt x="20129" y="4375"/>
                  <a:pt x="20175" y="4286"/>
                  <a:pt x="20175" y="4234"/>
                </a:cubicBezTo>
                <a:cubicBezTo>
                  <a:pt x="20175" y="4182"/>
                  <a:pt x="20239" y="4080"/>
                  <a:pt x="20318" y="4010"/>
                </a:cubicBezTo>
                <a:cubicBezTo>
                  <a:pt x="20400" y="3936"/>
                  <a:pt x="20464" y="3804"/>
                  <a:pt x="20464" y="3702"/>
                </a:cubicBezTo>
                <a:cubicBezTo>
                  <a:pt x="20464" y="3555"/>
                  <a:pt x="20405" y="3488"/>
                  <a:pt x="20133" y="3312"/>
                </a:cubicBezTo>
                <a:cubicBezTo>
                  <a:pt x="19693" y="3027"/>
                  <a:pt x="19716" y="2907"/>
                  <a:pt x="20232" y="2772"/>
                </a:cubicBezTo>
                <a:cubicBezTo>
                  <a:pt x="20541" y="2691"/>
                  <a:pt x="20636" y="2636"/>
                  <a:pt x="20757" y="2469"/>
                </a:cubicBezTo>
                <a:cubicBezTo>
                  <a:pt x="20855" y="2334"/>
                  <a:pt x="20897" y="2195"/>
                  <a:pt x="20881" y="2056"/>
                </a:cubicBezTo>
                <a:cubicBezTo>
                  <a:pt x="20858" y="1848"/>
                  <a:pt x="20859" y="1845"/>
                  <a:pt x="21346" y="1619"/>
                </a:cubicBezTo>
                <a:cubicBezTo>
                  <a:pt x="21468" y="1562"/>
                  <a:pt x="21503" y="1527"/>
                  <a:pt x="21600" y="1473"/>
                </a:cubicBezTo>
                <a:lnTo>
                  <a:pt x="21600" y="0"/>
                </a:lnTo>
                <a:close/>
                <a:moveTo>
                  <a:pt x="14083" y="2693"/>
                </a:moveTo>
                <a:cubicBezTo>
                  <a:pt x="14080" y="2696"/>
                  <a:pt x="14115" y="2716"/>
                  <a:pt x="14182" y="2754"/>
                </a:cubicBezTo>
                <a:cubicBezTo>
                  <a:pt x="14328" y="2836"/>
                  <a:pt x="14363" y="2846"/>
                  <a:pt x="14363" y="2808"/>
                </a:cubicBezTo>
                <a:cubicBezTo>
                  <a:pt x="14363" y="2795"/>
                  <a:pt x="14293" y="2759"/>
                  <a:pt x="14204" y="2729"/>
                </a:cubicBezTo>
                <a:cubicBezTo>
                  <a:pt x="14126" y="2703"/>
                  <a:pt x="14086" y="2690"/>
                  <a:pt x="14083" y="2693"/>
                </a:cubicBezTo>
                <a:close/>
                <a:moveTo>
                  <a:pt x="14462" y="2852"/>
                </a:moveTo>
                <a:cubicBezTo>
                  <a:pt x="14465" y="2859"/>
                  <a:pt x="14502" y="2884"/>
                  <a:pt x="14579" y="2929"/>
                </a:cubicBezTo>
                <a:cubicBezTo>
                  <a:pt x="14780" y="3045"/>
                  <a:pt x="14822" y="3059"/>
                  <a:pt x="14757" y="2985"/>
                </a:cubicBezTo>
                <a:cubicBezTo>
                  <a:pt x="14733" y="2957"/>
                  <a:pt x="14644" y="2909"/>
                  <a:pt x="14557" y="2879"/>
                </a:cubicBezTo>
                <a:cubicBezTo>
                  <a:pt x="14489" y="2856"/>
                  <a:pt x="14458" y="2845"/>
                  <a:pt x="14462" y="2852"/>
                </a:cubicBezTo>
                <a:close/>
                <a:moveTo>
                  <a:pt x="14831" y="3027"/>
                </a:moveTo>
                <a:lnTo>
                  <a:pt x="15002" y="3133"/>
                </a:lnTo>
                <a:cubicBezTo>
                  <a:pt x="15168" y="3234"/>
                  <a:pt x="15225" y="3258"/>
                  <a:pt x="15225" y="3218"/>
                </a:cubicBezTo>
                <a:cubicBezTo>
                  <a:pt x="15225" y="3207"/>
                  <a:pt x="15136" y="3161"/>
                  <a:pt x="15028" y="3115"/>
                </a:cubicBezTo>
                <a:lnTo>
                  <a:pt x="14831" y="3027"/>
                </a:lnTo>
                <a:close/>
              </a:path>
            </a:pathLst>
          </a:custGeom>
          <a:ln w="12700">
            <a:miter lim="400000"/>
          </a:ln>
        </p:spPr>
      </p:pic>
      <p:sp>
        <p:nvSpPr>
          <p:cNvPr id="131" name="Shape 131"/>
          <p:cNvSpPr/>
          <p:nvPr/>
        </p:nvSpPr>
        <p:spPr>
          <a:xfrm>
            <a:off x="266052" y="5003317"/>
            <a:ext cx="5886227"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vl1pPr>
          </a:lstStyle>
          <a:p>
            <a:r>
              <a:rPr lang="en-US" dirty="0" smtClean="0"/>
              <a:t>It means 它意味着</a:t>
            </a:r>
            <a:r>
              <a:rPr dirty="0" smtClean="0"/>
              <a:t> </a:t>
            </a:r>
            <a:r>
              <a:rPr dirty="0"/>
              <a:t>—</a:t>
            </a:r>
          </a:p>
        </p:txBody>
      </p:sp>
      <p:sp>
        <p:nvSpPr>
          <p:cNvPr id="132" name="Shape 132"/>
          <p:cNvSpPr/>
          <p:nvPr/>
        </p:nvSpPr>
        <p:spPr>
          <a:xfrm>
            <a:off x="266052" y="5512963"/>
            <a:ext cx="12472696" cy="1579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II.  We have been paid for! (v. 4</a:t>
            </a:r>
            <a:r>
              <a:rPr dirty="0" smtClean="0"/>
              <a:t>)</a:t>
            </a:r>
            <a:endParaRPr lang="en-US" dirty="0" smtClean="0"/>
          </a:p>
          <a:p>
            <a:r>
              <a:rPr lang="zh-CN" altLang="en-US" dirty="0"/>
              <a:t>罪债全偿清！</a:t>
            </a:r>
            <a:endParaRPr dirty="0"/>
          </a:p>
        </p:txBody>
      </p:sp>
      <p:sp>
        <p:nvSpPr>
          <p:cNvPr id="133" name="Shape 133"/>
          <p:cNvSpPr/>
          <p:nvPr/>
        </p:nvSpPr>
        <p:spPr>
          <a:xfrm>
            <a:off x="1113557" y="7092883"/>
            <a:ext cx="8121175"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800"/>
            </a:pPr>
            <a:r>
              <a:rPr dirty="0"/>
              <a:t>The 11th Century scholar Anselm’s </a:t>
            </a:r>
            <a:r>
              <a:rPr i="1" dirty="0"/>
              <a:t>Why the God-Man?</a:t>
            </a:r>
          </a:p>
        </p:txBody>
      </p:sp>
      <p:pic>
        <p:nvPicPr>
          <p:cNvPr id="134" name="Screen Shot 2018-06-09 at 7.28.05 PM.png"/>
          <p:cNvPicPr>
            <a:picLocks noChangeAspect="1"/>
          </p:cNvPicPr>
          <p:nvPr/>
        </p:nvPicPr>
        <p:blipFill>
          <a:blip r:embed="rId4">
            <a:extLst/>
          </a:blip>
          <a:stretch>
            <a:fillRect/>
          </a:stretch>
        </p:blipFill>
        <p:spPr>
          <a:xfrm>
            <a:off x="9402665" y="6140500"/>
            <a:ext cx="3231186" cy="3383601"/>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32"/>
                                        </p:tgtEl>
                                        <p:attrNameLst>
                                          <p:attrName>style.visibility</p:attrName>
                                        </p:attrNameLst>
                                      </p:cBhvr>
                                      <p:to>
                                        <p:strVal val="visible"/>
                                      </p:to>
                                    </p:set>
                                    <p:anim calcmode="lin" valueType="num">
                                      <p:cBhvr>
                                        <p:cTn id="7" dur="1000" fill="hold"/>
                                        <p:tgtEl>
                                          <p:spTgt spid="132"/>
                                        </p:tgtEl>
                                        <p:attrNameLst>
                                          <p:attrName>ppt_x</p:attrName>
                                        </p:attrNameLst>
                                      </p:cBhvr>
                                      <p:tavLst>
                                        <p:tav tm="0">
                                          <p:val>
                                            <p:strVal val="0-#ppt_w/2"/>
                                          </p:val>
                                        </p:tav>
                                        <p:tav tm="100000">
                                          <p:val>
                                            <p:strVal val="#ppt_x"/>
                                          </p:val>
                                        </p:tav>
                                      </p:tavLst>
                                    </p:anim>
                                    <p:anim calcmode="lin" valueType="num">
                                      <p:cBhvr>
                                        <p:cTn id="8" dur="1000" fill="hold"/>
                                        <p:tgtEl>
                                          <p:spTgt spid="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33"/>
                                        </p:tgtEl>
                                        <p:attrNameLst>
                                          <p:attrName>style.visibility</p:attrName>
                                        </p:attrNameLst>
                                      </p:cBhvr>
                                      <p:to>
                                        <p:strVal val="visible"/>
                                      </p:to>
                                    </p:set>
                                    <p:anim calcmode="lin" valueType="num">
                                      <p:cBhvr>
                                        <p:cTn id="13" dur="1000" fill="hold"/>
                                        <p:tgtEl>
                                          <p:spTgt spid="133"/>
                                        </p:tgtEl>
                                        <p:attrNameLst>
                                          <p:attrName>ppt_x</p:attrName>
                                        </p:attrNameLst>
                                      </p:cBhvr>
                                      <p:tavLst>
                                        <p:tav tm="0">
                                          <p:val>
                                            <p:strVal val="0-#ppt_w/2"/>
                                          </p:val>
                                        </p:tav>
                                        <p:tav tm="100000">
                                          <p:val>
                                            <p:strVal val="#ppt_x"/>
                                          </p:val>
                                        </p:tav>
                                      </p:tavLst>
                                    </p:anim>
                                    <p:anim calcmode="lin" valueType="num">
                                      <p:cBhvr>
                                        <p:cTn id="14" dur="1000" fill="hold"/>
                                        <p:tgtEl>
                                          <p:spTgt spid="13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3" nodeType="afterEffect">
                                  <p:stCondLst>
                                    <p:cond delay="0"/>
                                  </p:stCondLst>
                                  <p:iterate>
                                    <p:tmAbs val="0"/>
                                  </p:iterate>
                                  <p:childTnLst>
                                    <p:set>
                                      <p:cBhvr>
                                        <p:cTn id="17" fill="hold"/>
                                        <p:tgtEl>
                                          <p:spTgt spid="134"/>
                                        </p:tgtEl>
                                        <p:attrNameLst>
                                          <p:attrName>style.visibility</p:attrName>
                                        </p:attrNameLst>
                                      </p:cBhvr>
                                      <p:to>
                                        <p:strVal val="visible"/>
                                      </p:to>
                                    </p:set>
                                    <p:anim calcmode="lin" valueType="num">
                                      <p:cBhvr>
                                        <p:cTn id="18" dur="1000" fill="hold"/>
                                        <p:tgtEl>
                                          <p:spTgt spid="134"/>
                                        </p:tgtEl>
                                        <p:attrNameLst>
                                          <p:attrName>ppt_x</p:attrName>
                                        </p:attrNameLst>
                                      </p:cBhvr>
                                      <p:tavLst>
                                        <p:tav tm="0">
                                          <p:val>
                                            <p:strVal val="1+#ppt_w/2"/>
                                          </p:val>
                                        </p:tav>
                                        <p:tav tm="100000">
                                          <p:val>
                                            <p:strVal val="#ppt_x"/>
                                          </p:val>
                                        </p:tav>
                                      </p:tavLst>
                                    </p:anim>
                                    <p:anim calcmode="lin" valueType="num">
                                      <p:cBhvr>
                                        <p:cTn id="19" dur="1000" fill="hold"/>
                                        <p:tgtEl>
                                          <p:spTgt spid="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animBg="1" advAuto="0"/>
      <p:bldP spid="133" grpId="2" animBg="1" advAuto="0"/>
      <p:bldP spid="134"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AFCFF"/>
        </a:solidFill>
        <a:effectLst/>
      </p:bgPr>
    </p:bg>
    <p:spTree>
      <p:nvGrpSpPr>
        <p:cNvPr id="1" name=""/>
        <p:cNvGrpSpPr/>
        <p:nvPr/>
      </p:nvGrpSpPr>
      <p:grpSpPr>
        <a:xfrm>
          <a:off x="0" y="0"/>
          <a:ext cx="0" cy="0"/>
          <a:chOff x="0" y="0"/>
          <a:chExt cx="0" cy="0"/>
        </a:xfrm>
      </p:grpSpPr>
      <p:sp>
        <p:nvSpPr>
          <p:cNvPr id="136" name="Shape 136"/>
          <p:cNvSpPr/>
          <p:nvPr/>
        </p:nvSpPr>
        <p:spPr>
          <a:xfrm>
            <a:off x="365730" y="1860550"/>
            <a:ext cx="10134735" cy="2857500"/>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3 Grace and peace to you from God our Father and the Lord Jesus Christ, 4 who gave himself for our sins to rescue us from the present evil age, according to the will of our God and Father, 5 to whom be glory for ever and ever. Amen.</a:t>
            </a:r>
          </a:p>
        </p:txBody>
      </p:sp>
      <p:sp>
        <p:nvSpPr>
          <p:cNvPr id="137" name="Shape 137"/>
          <p:cNvSpPr/>
          <p:nvPr/>
        </p:nvSpPr>
        <p:spPr>
          <a:xfrm>
            <a:off x="225771" y="-167076"/>
            <a:ext cx="964793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rPr lang="en-US" altLang="zh-TW" dirty="0" smtClean="0"/>
              <a:t>"</a:t>
            </a:r>
            <a:r>
              <a:rPr lang="zh-TW" altLang="en-US" dirty="0" smtClean="0"/>
              <a:t>得救</a:t>
            </a:r>
            <a:r>
              <a:rPr lang="en-US" altLang="zh-TW" dirty="0" smtClean="0"/>
              <a:t>"</a:t>
            </a:r>
            <a:r>
              <a:rPr lang="zh-TW" altLang="en-US" dirty="0" smtClean="0"/>
              <a:t>意味着什么</a:t>
            </a:r>
            <a:endParaRPr lang="en-US" altLang="zh-TW" dirty="0" smtClean="0"/>
          </a:p>
          <a:p>
            <a:r>
              <a:rPr lang="en-US" dirty="0" smtClean="0"/>
              <a:t>What Does It Mean to Be</a:t>
            </a:r>
            <a:r>
              <a:rPr dirty="0" smtClean="0"/>
              <a:t> </a:t>
            </a:r>
            <a:r>
              <a:rPr dirty="0"/>
              <a:t>“Saved”?</a:t>
            </a:r>
          </a:p>
        </p:txBody>
      </p:sp>
      <p:sp>
        <p:nvSpPr>
          <p:cNvPr id="138" name="Shape 138"/>
          <p:cNvSpPr/>
          <p:nvPr/>
        </p:nvSpPr>
        <p:spPr>
          <a:xfrm>
            <a:off x="867944" y="1289140"/>
            <a:ext cx="8363585"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t>A Brief Study of Gal 加拉太书 1:3-5 简析</a:t>
            </a:r>
            <a:endParaRPr dirty="0"/>
          </a:p>
        </p:txBody>
      </p:sp>
      <p:pic>
        <p:nvPicPr>
          <p:cNvPr id="139" name="Screen Shot 2018-01-20 at 5.37.48 AM.png"/>
          <p:cNvPicPr>
            <a:picLocks noChangeAspect="1"/>
          </p:cNvPicPr>
          <p:nvPr/>
        </p:nvPicPr>
        <p:blipFill>
          <a:blip r:embed="rId3">
            <a:extLst/>
          </a:blip>
          <a:srcRect l="258" r="2314" b="2051"/>
          <a:stretch>
            <a:fillRect/>
          </a:stretch>
        </p:blipFill>
        <p:spPr>
          <a:xfrm>
            <a:off x="10105366" y="159649"/>
            <a:ext cx="2694783" cy="382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32" y="2"/>
                </a:lnTo>
                <a:cubicBezTo>
                  <a:pt x="19519" y="3"/>
                  <a:pt x="19331" y="13"/>
                  <a:pt x="19186" y="92"/>
                </a:cubicBezTo>
                <a:cubicBezTo>
                  <a:pt x="18991" y="198"/>
                  <a:pt x="18902" y="435"/>
                  <a:pt x="18845" y="1018"/>
                </a:cubicBezTo>
                <a:cubicBezTo>
                  <a:pt x="18800" y="1473"/>
                  <a:pt x="18731" y="1591"/>
                  <a:pt x="18603" y="1422"/>
                </a:cubicBezTo>
                <a:cubicBezTo>
                  <a:pt x="18395" y="1148"/>
                  <a:pt x="17680" y="1092"/>
                  <a:pt x="17334" y="1321"/>
                </a:cubicBezTo>
                <a:cubicBezTo>
                  <a:pt x="16996" y="1545"/>
                  <a:pt x="17172" y="1769"/>
                  <a:pt x="17681" y="1769"/>
                </a:cubicBezTo>
                <a:cubicBezTo>
                  <a:pt x="17994" y="1769"/>
                  <a:pt x="18238" y="1896"/>
                  <a:pt x="18238" y="2054"/>
                </a:cubicBezTo>
                <a:cubicBezTo>
                  <a:pt x="18238" y="2259"/>
                  <a:pt x="18421" y="2507"/>
                  <a:pt x="18664" y="2628"/>
                </a:cubicBezTo>
                <a:cubicBezTo>
                  <a:pt x="18815" y="2704"/>
                  <a:pt x="18885" y="2777"/>
                  <a:pt x="18871" y="2846"/>
                </a:cubicBezTo>
                <a:cubicBezTo>
                  <a:pt x="18851" y="2937"/>
                  <a:pt x="18795" y="2949"/>
                  <a:pt x="18384" y="2953"/>
                </a:cubicBezTo>
                <a:lnTo>
                  <a:pt x="17916" y="2958"/>
                </a:lnTo>
                <a:lnTo>
                  <a:pt x="17869" y="3236"/>
                </a:lnTo>
                <a:cubicBezTo>
                  <a:pt x="17812" y="3572"/>
                  <a:pt x="17617" y="3846"/>
                  <a:pt x="17239" y="4120"/>
                </a:cubicBezTo>
                <a:cubicBezTo>
                  <a:pt x="16702" y="4507"/>
                  <a:pt x="16214" y="5248"/>
                  <a:pt x="15982" y="6028"/>
                </a:cubicBezTo>
                <a:cubicBezTo>
                  <a:pt x="15960" y="6103"/>
                  <a:pt x="15837" y="6216"/>
                  <a:pt x="15709" y="6279"/>
                </a:cubicBezTo>
                <a:cubicBezTo>
                  <a:pt x="15580" y="6342"/>
                  <a:pt x="15212" y="6573"/>
                  <a:pt x="14891" y="6793"/>
                </a:cubicBezTo>
                <a:cubicBezTo>
                  <a:pt x="14570" y="7012"/>
                  <a:pt x="14291" y="7170"/>
                  <a:pt x="14271" y="7147"/>
                </a:cubicBezTo>
                <a:cubicBezTo>
                  <a:pt x="14250" y="7124"/>
                  <a:pt x="14396" y="6878"/>
                  <a:pt x="14592" y="6600"/>
                </a:cubicBezTo>
                <a:cubicBezTo>
                  <a:pt x="15019" y="5995"/>
                  <a:pt x="15096" y="5714"/>
                  <a:pt x="14885" y="5550"/>
                </a:cubicBezTo>
                <a:cubicBezTo>
                  <a:pt x="14805" y="5489"/>
                  <a:pt x="14702" y="5345"/>
                  <a:pt x="14652" y="5234"/>
                </a:cubicBezTo>
                <a:cubicBezTo>
                  <a:pt x="14603" y="5123"/>
                  <a:pt x="14512" y="4966"/>
                  <a:pt x="14455" y="4886"/>
                </a:cubicBezTo>
                <a:cubicBezTo>
                  <a:pt x="14336" y="4720"/>
                  <a:pt x="14427" y="4601"/>
                  <a:pt x="14576" y="4727"/>
                </a:cubicBezTo>
                <a:cubicBezTo>
                  <a:pt x="14778" y="4899"/>
                  <a:pt x="14785" y="4789"/>
                  <a:pt x="14589" y="4514"/>
                </a:cubicBezTo>
                <a:cubicBezTo>
                  <a:pt x="14433" y="4296"/>
                  <a:pt x="14400" y="4203"/>
                  <a:pt x="14455" y="4142"/>
                </a:cubicBezTo>
                <a:cubicBezTo>
                  <a:pt x="14511" y="4080"/>
                  <a:pt x="14476" y="3993"/>
                  <a:pt x="14302" y="3779"/>
                </a:cubicBezTo>
                <a:cubicBezTo>
                  <a:pt x="13934" y="3324"/>
                  <a:pt x="14313" y="3338"/>
                  <a:pt x="14901" y="3801"/>
                </a:cubicBezTo>
                <a:cubicBezTo>
                  <a:pt x="15294" y="4111"/>
                  <a:pt x="15259" y="4049"/>
                  <a:pt x="14811" y="3633"/>
                </a:cubicBezTo>
                <a:cubicBezTo>
                  <a:pt x="14641" y="3474"/>
                  <a:pt x="14277" y="3199"/>
                  <a:pt x="14000" y="3021"/>
                </a:cubicBezTo>
                <a:cubicBezTo>
                  <a:pt x="13574" y="2747"/>
                  <a:pt x="13516" y="2687"/>
                  <a:pt x="13606" y="2635"/>
                </a:cubicBezTo>
                <a:cubicBezTo>
                  <a:pt x="13685" y="2589"/>
                  <a:pt x="13753" y="2585"/>
                  <a:pt x="13876" y="2626"/>
                </a:cubicBezTo>
                <a:cubicBezTo>
                  <a:pt x="14021" y="2674"/>
                  <a:pt x="14025" y="2675"/>
                  <a:pt x="13908" y="2619"/>
                </a:cubicBezTo>
                <a:cubicBezTo>
                  <a:pt x="13421" y="2387"/>
                  <a:pt x="13226" y="2308"/>
                  <a:pt x="12935" y="2227"/>
                </a:cubicBezTo>
                <a:cubicBezTo>
                  <a:pt x="12697" y="2160"/>
                  <a:pt x="12612" y="2111"/>
                  <a:pt x="12629" y="2047"/>
                </a:cubicBezTo>
                <a:cubicBezTo>
                  <a:pt x="12650" y="1968"/>
                  <a:pt x="12584" y="1962"/>
                  <a:pt x="11875" y="1985"/>
                </a:cubicBezTo>
                <a:cubicBezTo>
                  <a:pt x="11269" y="2004"/>
                  <a:pt x="10982" y="2042"/>
                  <a:pt x="10561" y="2151"/>
                </a:cubicBezTo>
                <a:cubicBezTo>
                  <a:pt x="9482" y="2430"/>
                  <a:pt x="9265" y="2587"/>
                  <a:pt x="8653" y="3521"/>
                </a:cubicBezTo>
                <a:cubicBezTo>
                  <a:pt x="8370" y="3952"/>
                  <a:pt x="8051" y="4764"/>
                  <a:pt x="8051" y="5057"/>
                </a:cubicBezTo>
                <a:cubicBezTo>
                  <a:pt x="8051" y="5161"/>
                  <a:pt x="7971" y="5397"/>
                  <a:pt x="7873" y="5579"/>
                </a:cubicBezTo>
                <a:cubicBezTo>
                  <a:pt x="7667" y="5966"/>
                  <a:pt x="7406" y="6831"/>
                  <a:pt x="7406" y="7125"/>
                </a:cubicBezTo>
                <a:cubicBezTo>
                  <a:pt x="7406" y="7367"/>
                  <a:pt x="7281" y="7623"/>
                  <a:pt x="7196" y="7557"/>
                </a:cubicBezTo>
                <a:cubicBezTo>
                  <a:pt x="7163" y="7532"/>
                  <a:pt x="7066" y="7360"/>
                  <a:pt x="6979" y="7174"/>
                </a:cubicBezTo>
                <a:cubicBezTo>
                  <a:pt x="6801" y="6789"/>
                  <a:pt x="6399" y="6329"/>
                  <a:pt x="6016" y="6073"/>
                </a:cubicBezTo>
                <a:cubicBezTo>
                  <a:pt x="5872" y="5977"/>
                  <a:pt x="5755" y="5872"/>
                  <a:pt x="5755" y="5840"/>
                </a:cubicBezTo>
                <a:cubicBezTo>
                  <a:pt x="5755" y="5807"/>
                  <a:pt x="5690" y="5722"/>
                  <a:pt x="5612" y="5651"/>
                </a:cubicBezTo>
                <a:cubicBezTo>
                  <a:pt x="5533" y="5580"/>
                  <a:pt x="5468" y="5456"/>
                  <a:pt x="5468" y="5373"/>
                </a:cubicBezTo>
                <a:cubicBezTo>
                  <a:pt x="5468" y="5291"/>
                  <a:pt x="5446" y="5147"/>
                  <a:pt x="5421" y="5057"/>
                </a:cubicBezTo>
                <a:lnTo>
                  <a:pt x="5376" y="4895"/>
                </a:lnTo>
                <a:lnTo>
                  <a:pt x="4950" y="4918"/>
                </a:lnTo>
                <a:cubicBezTo>
                  <a:pt x="4579" y="4937"/>
                  <a:pt x="4515" y="4927"/>
                  <a:pt x="4447" y="4837"/>
                </a:cubicBezTo>
                <a:cubicBezTo>
                  <a:pt x="4384" y="4754"/>
                  <a:pt x="4395" y="4723"/>
                  <a:pt x="4501" y="4680"/>
                </a:cubicBezTo>
                <a:cubicBezTo>
                  <a:pt x="4777" y="4570"/>
                  <a:pt x="4957" y="4404"/>
                  <a:pt x="5033" y="4191"/>
                </a:cubicBezTo>
                <a:cubicBezTo>
                  <a:pt x="5166" y="3816"/>
                  <a:pt x="5136" y="3832"/>
                  <a:pt x="5952" y="3714"/>
                </a:cubicBezTo>
                <a:cubicBezTo>
                  <a:pt x="6166" y="3683"/>
                  <a:pt x="6171" y="3432"/>
                  <a:pt x="5961" y="3294"/>
                </a:cubicBezTo>
                <a:cubicBezTo>
                  <a:pt x="5656" y="3094"/>
                  <a:pt x="5030" y="3125"/>
                  <a:pt x="4759" y="3355"/>
                </a:cubicBezTo>
                <a:cubicBezTo>
                  <a:pt x="4596" y="3493"/>
                  <a:pt x="4464" y="3364"/>
                  <a:pt x="4463" y="3066"/>
                </a:cubicBezTo>
                <a:cubicBezTo>
                  <a:pt x="4462" y="2613"/>
                  <a:pt x="4338" y="2210"/>
                  <a:pt x="4170" y="2112"/>
                </a:cubicBezTo>
                <a:cubicBezTo>
                  <a:pt x="3931" y="1974"/>
                  <a:pt x="3750" y="2000"/>
                  <a:pt x="3700" y="2177"/>
                </a:cubicBezTo>
                <a:cubicBezTo>
                  <a:pt x="3676" y="2262"/>
                  <a:pt x="3626" y="2342"/>
                  <a:pt x="3592" y="2357"/>
                </a:cubicBezTo>
                <a:cubicBezTo>
                  <a:pt x="3526" y="2385"/>
                  <a:pt x="3499" y="2346"/>
                  <a:pt x="3426" y="2112"/>
                </a:cubicBezTo>
                <a:cubicBezTo>
                  <a:pt x="3367" y="1922"/>
                  <a:pt x="3156" y="1931"/>
                  <a:pt x="2930" y="2135"/>
                </a:cubicBezTo>
                <a:cubicBezTo>
                  <a:pt x="2776" y="2273"/>
                  <a:pt x="2741" y="2285"/>
                  <a:pt x="2701" y="2211"/>
                </a:cubicBezTo>
                <a:cubicBezTo>
                  <a:pt x="2644" y="2107"/>
                  <a:pt x="2388" y="2099"/>
                  <a:pt x="2205" y="2193"/>
                </a:cubicBezTo>
                <a:cubicBezTo>
                  <a:pt x="1997" y="2300"/>
                  <a:pt x="2089" y="2673"/>
                  <a:pt x="2408" y="3012"/>
                </a:cubicBezTo>
                <a:cubicBezTo>
                  <a:pt x="2665" y="3284"/>
                  <a:pt x="2718" y="3390"/>
                  <a:pt x="2621" y="3458"/>
                </a:cubicBezTo>
                <a:cubicBezTo>
                  <a:pt x="2594" y="3477"/>
                  <a:pt x="2387" y="3365"/>
                  <a:pt x="2163" y="3209"/>
                </a:cubicBezTo>
                <a:cubicBezTo>
                  <a:pt x="1857" y="2996"/>
                  <a:pt x="1713" y="2929"/>
                  <a:pt x="1584" y="2942"/>
                </a:cubicBezTo>
                <a:cubicBezTo>
                  <a:pt x="1444" y="2956"/>
                  <a:pt x="1408" y="2994"/>
                  <a:pt x="1390" y="3146"/>
                </a:cubicBezTo>
                <a:cubicBezTo>
                  <a:pt x="1369" y="3327"/>
                  <a:pt x="1385" y="3338"/>
                  <a:pt x="1893" y="3575"/>
                </a:cubicBezTo>
                <a:lnTo>
                  <a:pt x="2418" y="3819"/>
                </a:lnTo>
                <a:lnTo>
                  <a:pt x="2456" y="4122"/>
                </a:lnTo>
                <a:cubicBezTo>
                  <a:pt x="2510" y="4558"/>
                  <a:pt x="2654" y="4672"/>
                  <a:pt x="3334" y="4824"/>
                </a:cubicBezTo>
                <a:cubicBezTo>
                  <a:pt x="3573" y="4877"/>
                  <a:pt x="3485" y="5104"/>
                  <a:pt x="3137" y="5333"/>
                </a:cubicBezTo>
                <a:cubicBezTo>
                  <a:pt x="2768" y="5575"/>
                  <a:pt x="2714" y="5767"/>
                  <a:pt x="2955" y="5983"/>
                </a:cubicBezTo>
                <a:cubicBezTo>
                  <a:pt x="3034" y="6054"/>
                  <a:pt x="3098" y="6142"/>
                  <a:pt x="3098" y="6180"/>
                </a:cubicBezTo>
                <a:cubicBezTo>
                  <a:pt x="3098" y="6219"/>
                  <a:pt x="3147" y="6300"/>
                  <a:pt x="3207" y="6360"/>
                </a:cubicBezTo>
                <a:cubicBezTo>
                  <a:pt x="3297" y="6451"/>
                  <a:pt x="3303" y="6506"/>
                  <a:pt x="3232" y="6692"/>
                </a:cubicBezTo>
                <a:cubicBezTo>
                  <a:pt x="3112" y="7009"/>
                  <a:pt x="3274" y="7318"/>
                  <a:pt x="3935" y="8033"/>
                </a:cubicBezTo>
                <a:cubicBezTo>
                  <a:pt x="4608" y="8760"/>
                  <a:pt x="5201" y="9298"/>
                  <a:pt x="6016" y="9914"/>
                </a:cubicBezTo>
                <a:cubicBezTo>
                  <a:pt x="6365" y="10178"/>
                  <a:pt x="6775" y="10504"/>
                  <a:pt x="6929" y="10636"/>
                </a:cubicBezTo>
                <a:lnTo>
                  <a:pt x="7208" y="10876"/>
                </a:lnTo>
                <a:lnTo>
                  <a:pt x="6903" y="11672"/>
                </a:lnTo>
                <a:cubicBezTo>
                  <a:pt x="6577" y="12517"/>
                  <a:pt x="6221" y="13686"/>
                  <a:pt x="6143" y="14171"/>
                </a:cubicBezTo>
                <a:cubicBezTo>
                  <a:pt x="6070" y="14625"/>
                  <a:pt x="5988" y="14629"/>
                  <a:pt x="5417" y="14177"/>
                </a:cubicBezTo>
                <a:cubicBezTo>
                  <a:pt x="5144" y="13961"/>
                  <a:pt x="4725" y="13611"/>
                  <a:pt x="4482" y="13401"/>
                </a:cubicBezTo>
                <a:cubicBezTo>
                  <a:pt x="4240" y="13192"/>
                  <a:pt x="3940" y="12970"/>
                  <a:pt x="3817" y="12906"/>
                </a:cubicBezTo>
                <a:cubicBezTo>
                  <a:pt x="3548" y="12765"/>
                  <a:pt x="3500" y="12784"/>
                  <a:pt x="3083" y="13217"/>
                </a:cubicBezTo>
                <a:cubicBezTo>
                  <a:pt x="2216" y="14117"/>
                  <a:pt x="1672" y="15479"/>
                  <a:pt x="1746" y="16563"/>
                </a:cubicBezTo>
                <a:lnTo>
                  <a:pt x="1772" y="16918"/>
                </a:lnTo>
                <a:lnTo>
                  <a:pt x="1180" y="16927"/>
                </a:lnTo>
                <a:cubicBezTo>
                  <a:pt x="484" y="16935"/>
                  <a:pt x="301" y="16999"/>
                  <a:pt x="89" y="17308"/>
                </a:cubicBezTo>
                <a:cubicBezTo>
                  <a:pt x="47" y="17369"/>
                  <a:pt x="21" y="17441"/>
                  <a:pt x="0" y="17543"/>
                </a:cubicBezTo>
                <a:cubicBezTo>
                  <a:pt x="4" y="17616"/>
                  <a:pt x="3" y="18038"/>
                  <a:pt x="6" y="18043"/>
                </a:cubicBezTo>
                <a:cubicBezTo>
                  <a:pt x="42" y="18092"/>
                  <a:pt x="127" y="18237"/>
                  <a:pt x="191" y="18366"/>
                </a:cubicBezTo>
                <a:cubicBezTo>
                  <a:pt x="453" y="18892"/>
                  <a:pt x="881" y="19212"/>
                  <a:pt x="1486" y="19328"/>
                </a:cubicBezTo>
                <a:cubicBezTo>
                  <a:pt x="1643" y="19359"/>
                  <a:pt x="1864" y="19416"/>
                  <a:pt x="1975" y="19456"/>
                </a:cubicBezTo>
                <a:cubicBezTo>
                  <a:pt x="2142" y="19517"/>
                  <a:pt x="2162" y="19543"/>
                  <a:pt x="2090" y="19604"/>
                </a:cubicBezTo>
                <a:cubicBezTo>
                  <a:pt x="2019" y="19664"/>
                  <a:pt x="2033" y="19704"/>
                  <a:pt x="2173" y="19810"/>
                </a:cubicBezTo>
                <a:cubicBezTo>
                  <a:pt x="2491" y="20054"/>
                  <a:pt x="2899" y="20232"/>
                  <a:pt x="3137" y="20232"/>
                </a:cubicBezTo>
                <a:cubicBezTo>
                  <a:pt x="3399" y="20232"/>
                  <a:pt x="3487" y="20169"/>
                  <a:pt x="3805" y="19770"/>
                </a:cubicBezTo>
                <a:cubicBezTo>
                  <a:pt x="4062" y="19447"/>
                  <a:pt x="4101" y="19157"/>
                  <a:pt x="3919" y="18909"/>
                </a:cubicBezTo>
                <a:cubicBezTo>
                  <a:pt x="3773" y="18710"/>
                  <a:pt x="3874" y="18612"/>
                  <a:pt x="4116" y="18723"/>
                </a:cubicBezTo>
                <a:cubicBezTo>
                  <a:pt x="4207" y="18764"/>
                  <a:pt x="4406" y="18814"/>
                  <a:pt x="4555" y="18830"/>
                </a:cubicBezTo>
                <a:lnTo>
                  <a:pt x="4826" y="18860"/>
                </a:lnTo>
                <a:lnTo>
                  <a:pt x="4788" y="18698"/>
                </a:lnTo>
                <a:cubicBezTo>
                  <a:pt x="4614" y="17984"/>
                  <a:pt x="4536" y="16323"/>
                  <a:pt x="4673" y="16263"/>
                </a:cubicBezTo>
                <a:cubicBezTo>
                  <a:pt x="4710" y="16247"/>
                  <a:pt x="4973" y="16466"/>
                  <a:pt x="5258" y="16752"/>
                </a:cubicBezTo>
                <a:cubicBezTo>
                  <a:pt x="6225" y="17720"/>
                  <a:pt x="7399" y="18374"/>
                  <a:pt x="8195" y="18386"/>
                </a:cubicBezTo>
                <a:lnTo>
                  <a:pt x="8516" y="18391"/>
                </a:lnTo>
                <a:lnTo>
                  <a:pt x="8570" y="18768"/>
                </a:lnTo>
                <a:cubicBezTo>
                  <a:pt x="8682" y="19565"/>
                  <a:pt x="9094" y="20826"/>
                  <a:pt x="9407" y="21320"/>
                </a:cubicBezTo>
                <a:cubicBezTo>
                  <a:pt x="9452" y="21391"/>
                  <a:pt x="9560" y="21498"/>
                  <a:pt x="9655" y="21600"/>
                </a:cubicBezTo>
                <a:lnTo>
                  <a:pt x="11824" y="21600"/>
                </a:lnTo>
                <a:cubicBezTo>
                  <a:pt x="11854" y="21556"/>
                  <a:pt x="11885" y="21513"/>
                  <a:pt x="11917" y="21452"/>
                </a:cubicBezTo>
                <a:cubicBezTo>
                  <a:pt x="12137" y="21026"/>
                  <a:pt x="12615" y="20665"/>
                  <a:pt x="13246" y="20452"/>
                </a:cubicBezTo>
                <a:cubicBezTo>
                  <a:pt x="13522" y="20359"/>
                  <a:pt x="13785" y="20281"/>
                  <a:pt x="13828" y="20281"/>
                </a:cubicBezTo>
                <a:cubicBezTo>
                  <a:pt x="13871" y="20281"/>
                  <a:pt x="13977" y="20237"/>
                  <a:pt x="14064" y="20180"/>
                </a:cubicBezTo>
                <a:cubicBezTo>
                  <a:pt x="14273" y="20043"/>
                  <a:pt x="14266" y="19818"/>
                  <a:pt x="14042" y="19387"/>
                </a:cubicBezTo>
                <a:lnTo>
                  <a:pt x="13863" y="19044"/>
                </a:lnTo>
                <a:lnTo>
                  <a:pt x="14013" y="18956"/>
                </a:lnTo>
                <a:cubicBezTo>
                  <a:pt x="14148" y="18877"/>
                  <a:pt x="14176" y="18875"/>
                  <a:pt x="14331" y="18947"/>
                </a:cubicBezTo>
                <a:cubicBezTo>
                  <a:pt x="14613" y="19077"/>
                  <a:pt x="14784" y="19348"/>
                  <a:pt x="14894" y="19831"/>
                </a:cubicBezTo>
                <a:cubicBezTo>
                  <a:pt x="15009" y="20333"/>
                  <a:pt x="15133" y="20514"/>
                  <a:pt x="15419" y="20591"/>
                </a:cubicBezTo>
                <a:cubicBezTo>
                  <a:pt x="16098" y="20773"/>
                  <a:pt x="16755" y="20138"/>
                  <a:pt x="16758" y="19295"/>
                </a:cubicBezTo>
                <a:cubicBezTo>
                  <a:pt x="16759" y="18946"/>
                  <a:pt x="16728" y="18841"/>
                  <a:pt x="16539" y="18557"/>
                </a:cubicBezTo>
                <a:cubicBezTo>
                  <a:pt x="16372" y="18306"/>
                  <a:pt x="16253" y="18197"/>
                  <a:pt x="16043" y="18108"/>
                </a:cubicBezTo>
                <a:cubicBezTo>
                  <a:pt x="15566" y="17907"/>
                  <a:pt x="15440" y="17801"/>
                  <a:pt x="15438" y="17604"/>
                </a:cubicBezTo>
                <a:cubicBezTo>
                  <a:pt x="15435" y="17206"/>
                  <a:pt x="14920" y="16743"/>
                  <a:pt x="14484" y="16743"/>
                </a:cubicBezTo>
                <a:cubicBezTo>
                  <a:pt x="14378" y="16743"/>
                  <a:pt x="14199" y="16804"/>
                  <a:pt x="14077" y="16882"/>
                </a:cubicBezTo>
                <a:cubicBezTo>
                  <a:pt x="13881" y="17006"/>
                  <a:pt x="13847" y="17074"/>
                  <a:pt x="13752" y="17523"/>
                </a:cubicBezTo>
                <a:cubicBezTo>
                  <a:pt x="13591" y="18286"/>
                  <a:pt x="13381" y="18445"/>
                  <a:pt x="12938" y="18140"/>
                </a:cubicBezTo>
                <a:cubicBezTo>
                  <a:pt x="12791" y="18039"/>
                  <a:pt x="12622" y="17956"/>
                  <a:pt x="12559" y="17956"/>
                </a:cubicBezTo>
                <a:cubicBezTo>
                  <a:pt x="12497" y="17956"/>
                  <a:pt x="12325" y="18060"/>
                  <a:pt x="12177" y="18187"/>
                </a:cubicBezTo>
                <a:cubicBezTo>
                  <a:pt x="12030" y="18314"/>
                  <a:pt x="11882" y="18398"/>
                  <a:pt x="11850" y="18375"/>
                </a:cubicBezTo>
                <a:cubicBezTo>
                  <a:pt x="11726" y="18287"/>
                  <a:pt x="11945" y="17439"/>
                  <a:pt x="12187" y="17068"/>
                </a:cubicBezTo>
                <a:cubicBezTo>
                  <a:pt x="12281" y="16924"/>
                  <a:pt x="12266" y="16873"/>
                  <a:pt x="12002" y="16335"/>
                </a:cubicBezTo>
                <a:cubicBezTo>
                  <a:pt x="11783" y="15886"/>
                  <a:pt x="11741" y="15741"/>
                  <a:pt x="11805" y="15686"/>
                </a:cubicBezTo>
                <a:cubicBezTo>
                  <a:pt x="11851" y="15648"/>
                  <a:pt x="11877" y="15564"/>
                  <a:pt x="11866" y="15500"/>
                </a:cubicBezTo>
                <a:cubicBezTo>
                  <a:pt x="11850" y="15413"/>
                  <a:pt x="11921" y="15349"/>
                  <a:pt x="12158" y="15233"/>
                </a:cubicBezTo>
                <a:cubicBezTo>
                  <a:pt x="12562" y="15038"/>
                  <a:pt x="12983" y="14705"/>
                  <a:pt x="13129" y="14471"/>
                </a:cubicBezTo>
                <a:cubicBezTo>
                  <a:pt x="13217" y="14329"/>
                  <a:pt x="13257" y="14015"/>
                  <a:pt x="13297" y="13101"/>
                </a:cubicBezTo>
                <a:cubicBezTo>
                  <a:pt x="13326" y="12447"/>
                  <a:pt x="13400" y="11700"/>
                  <a:pt x="13459" y="11441"/>
                </a:cubicBezTo>
                <a:cubicBezTo>
                  <a:pt x="13559" y="11010"/>
                  <a:pt x="13599" y="10936"/>
                  <a:pt x="13981" y="10531"/>
                </a:cubicBezTo>
                <a:cubicBezTo>
                  <a:pt x="14687" y="9783"/>
                  <a:pt x="15466" y="9143"/>
                  <a:pt x="16656" y="8335"/>
                </a:cubicBezTo>
                <a:cubicBezTo>
                  <a:pt x="18117" y="7345"/>
                  <a:pt x="19135" y="6436"/>
                  <a:pt x="19847" y="5490"/>
                </a:cubicBezTo>
                <a:cubicBezTo>
                  <a:pt x="20107" y="5144"/>
                  <a:pt x="20189" y="4774"/>
                  <a:pt x="20038" y="4606"/>
                </a:cubicBezTo>
                <a:cubicBezTo>
                  <a:pt x="19996" y="4559"/>
                  <a:pt x="20006" y="4498"/>
                  <a:pt x="20073" y="4431"/>
                </a:cubicBezTo>
                <a:cubicBezTo>
                  <a:pt x="20129" y="4375"/>
                  <a:pt x="20175" y="4286"/>
                  <a:pt x="20175" y="4234"/>
                </a:cubicBezTo>
                <a:cubicBezTo>
                  <a:pt x="20175" y="4182"/>
                  <a:pt x="20239" y="4080"/>
                  <a:pt x="20318" y="4010"/>
                </a:cubicBezTo>
                <a:cubicBezTo>
                  <a:pt x="20400" y="3936"/>
                  <a:pt x="20464" y="3804"/>
                  <a:pt x="20464" y="3702"/>
                </a:cubicBezTo>
                <a:cubicBezTo>
                  <a:pt x="20464" y="3555"/>
                  <a:pt x="20405" y="3488"/>
                  <a:pt x="20133" y="3312"/>
                </a:cubicBezTo>
                <a:cubicBezTo>
                  <a:pt x="19693" y="3027"/>
                  <a:pt x="19716" y="2907"/>
                  <a:pt x="20232" y="2772"/>
                </a:cubicBezTo>
                <a:cubicBezTo>
                  <a:pt x="20541" y="2691"/>
                  <a:pt x="20636" y="2636"/>
                  <a:pt x="20757" y="2469"/>
                </a:cubicBezTo>
                <a:cubicBezTo>
                  <a:pt x="20855" y="2334"/>
                  <a:pt x="20897" y="2195"/>
                  <a:pt x="20881" y="2056"/>
                </a:cubicBezTo>
                <a:cubicBezTo>
                  <a:pt x="20858" y="1848"/>
                  <a:pt x="20859" y="1845"/>
                  <a:pt x="21346" y="1619"/>
                </a:cubicBezTo>
                <a:cubicBezTo>
                  <a:pt x="21468" y="1562"/>
                  <a:pt x="21503" y="1527"/>
                  <a:pt x="21600" y="1473"/>
                </a:cubicBezTo>
                <a:lnTo>
                  <a:pt x="21600" y="0"/>
                </a:lnTo>
                <a:close/>
                <a:moveTo>
                  <a:pt x="14083" y="2693"/>
                </a:moveTo>
                <a:cubicBezTo>
                  <a:pt x="14080" y="2696"/>
                  <a:pt x="14115" y="2716"/>
                  <a:pt x="14182" y="2754"/>
                </a:cubicBezTo>
                <a:cubicBezTo>
                  <a:pt x="14328" y="2836"/>
                  <a:pt x="14363" y="2846"/>
                  <a:pt x="14363" y="2808"/>
                </a:cubicBezTo>
                <a:cubicBezTo>
                  <a:pt x="14363" y="2795"/>
                  <a:pt x="14293" y="2759"/>
                  <a:pt x="14204" y="2729"/>
                </a:cubicBezTo>
                <a:cubicBezTo>
                  <a:pt x="14126" y="2703"/>
                  <a:pt x="14086" y="2690"/>
                  <a:pt x="14083" y="2693"/>
                </a:cubicBezTo>
                <a:close/>
                <a:moveTo>
                  <a:pt x="14462" y="2852"/>
                </a:moveTo>
                <a:cubicBezTo>
                  <a:pt x="14465" y="2859"/>
                  <a:pt x="14502" y="2884"/>
                  <a:pt x="14579" y="2929"/>
                </a:cubicBezTo>
                <a:cubicBezTo>
                  <a:pt x="14780" y="3045"/>
                  <a:pt x="14822" y="3059"/>
                  <a:pt x="14757" y="2985"/>
                </a:cubicBezTo>
                <a:cubicBezTo>
                  <a:pt x="14733" y="2957"/>
                  <a:pt x="14644" y="2909"/>
                  <a:pt x="14557" y="2879"/>
                </a:cubicBezTo>
                <a:cubicBezTo>
                  <a:pt x="14489" y="2856"/>
                  <a:pt x="14458" y="2845"/>
                  <a:pt x="14462" y="2852"/>
                </a:cubicBezTo>
                <a:close/>
                <a:moveTo>
                  <a:pt x="14831" y="3027"/>
                </a:moveTo>
                <a:lnTo>
                  <a:pt x="15002" y="3133"/>
                </a:lnTo>
                <a:cubicBezTo>
                  <a:pt x="15168" y="3234"/>
                  <a:pt x="15225" y="3258"/>
                  <a:pt x="15225" y="3218"/>
                </a:cubicBezTo>
                <a:cubicBezTo>
                  <a:pt x="15225" y="3207"/>
                  <a:pt x="15136" y="3161"/>
                  <a:pt x="15028" y="3115"/>
                </a:cubicBezTo>
                <a:lnTo>
                  <a:pt x="14831" y="3027"/>
                </a:lnTo>
                <a:close/>
              </a:path>
            </a:pathLst>
          </a:custGeom>
          <a:ln w="12700">
            <a:miter lim="400000"/>
          </a:ln>
        </p:spPr>
      </p:pic>
      <p:sp>
        <p:nvSpPr>
          <p:cNvPr id="140" name="Shape 140"/>
          <p:cNvSpPr/>
          <p:nvPr/>
        </p:nvSpPr>
        <p:spPr>
          <a:xfrm>
            <a:off x="266052" y="5003317"/>
            <a:ext cx="5886227"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vl1pPr>
          </a:lstStyle>
          <a:p>
            <a:r>
              <a:rPr lang="en-US" dirty="0" smtClean="0"/>
              <a:t>It means 它意味着</a:t>
            </a:r>
            <a:r>
              <a:rPr dirty="0" smtClean="0"/>
              <a:t> </a:t>
            </a:r>
            <a:r>
              <a:rPr dirty="0"/>
              <a:t>—</a:t>
            </a:r>
          </a:p>
        </p:txBody>
      </p:sp>
      <p:sp>
        <p:nvSpPr>
          <p:cNvPr id="141" name="Shape 141"/>
          <p:cNvSpPr/>
          <p:nvPr/>
        </p:nvSpPr>
        <p:spPr>
          <a:xfrm>
            <a:off x="266052" y="6011961"/>
            <a:ext cx="12472696" cy="1579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II.  We have been paid for! (v. 4</a:t>
            </a:r>
            <a:r>
              <a:rPr dirty="0" smtClean="0"/>
              <a:t>)</a:t>
            </a:r>
            <a:endParaRPr lang="en-US" dirty="0" smtClean="0"/>
          </a:p>
          <a:p>
            <a:r>
              <a:rPr lang="zh-CN" altLang="en-US" dirty="0"/>
              <a:t>我们已被买赎</a:t>
            </a:r>
            <a:r>
              <a:rPr lang="zh-CN" altLang="en-US" dirty="0" smtClean="0"/>
              <a:t>！</a:t>
            </a:r>
            <a:endParaRPr lang="zh-CN" altLang="en-US" dirty="0"/>
          </a:p>
        </p:txBody>
      </p:sp>
      <p:sp>
        <p:nvSpPr>
          <p:cNvPr id="142" name="Shape 142"/>
          <p:cNvSpPr/>
          <p:nvPr/>
        </p:nvSpPr>
        <p:spPr>
          <a:xfrm>
            <a:off x="1113557" y="7616490"/>
            <a:ext cx="8121175" cy="1579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The debt has been paid</a:t>
            </a:r>
            <a:r>
              <a:rPr dirty="0" smtClean="0"/>
              <a:t>!</a:t>
            </a:r>
            <a:endParaRPr lang="en-US" dirty="0" smtClean="0"/>
          </a:p>
          <a:p>
            <a:r>
              <a:rPr lang="zh-CN" altLang="en-US" dirty="0" smtClean="0"/>
              <a:t>罪债全偿清！</a:t>
            </a:r>
            <a:endParaRPr dirty="0"/>
          </a:p>
        </p:txBody>
      </p:sp>
      <p:pic>
        <p:nvPicPr>
          <p:cNvPr id="143" name="Screen Shot 2018-06-09 at 7.29.38 PM.png"/>
          <p:cNvPicPr>
            <a:picLocks noChangeAspect="1"/>
          </p:cNvPicPr>
          <p:nvPr/>
        </p:nvPicPr>
        <p:blipFill>
          <a:blip r:embed="rId4">
            <a:extLst/>
          </a:blip>
          <a:srcRect l="3758" t="9296" r="3743" b="8216"/>
          <a:stretch>
            <a:fillRect/>
          </a:stretch>
        </p:blipFill>
        <p:spPr>
          <a:xfrm>
            <a:off x="9111157" y="6377720"/>
            <a:ext cx="3629879" cy="2755152"/>
          </a:xfrm>
          <a:custGeom>
            <a:avLst/>
            <a:gdLst/>
            <a:ahLst/>
            <a:cxnLst>
              <a:cxn ang="0">
                <a:pos x="wd2" y="hd2"/>
              </a:cxn>
              <a:cxn ang="5400000">
                <a:pos x="wd2" y="hd2"/>
              </a:cxn>
              <a:cxn ang="10800000">
                <a:pos x="wd2" y="hd2"/>
              </a:cxn>
              <a:cxn ang="16200000">
                <a:pos x="wd2" y="hd2"/>
              </a:cxn>
            </a:cxnLst>
            <a:rect l="0" t="0" r="r" b="b"/>
            <a:pathLst>
              <a:path w="21597" h="21355" extrusionOk="0">
                <a:moveTo>
                  <a:pt x="3526" y="1"/>
                </a:moveTo>
                <a:cubicBezTo>
                  <a:pt x="3044" y="4"/>
                  <a:pt x="2662" y="17"/>
                  <a:pt x="2489" y="41"/>
                </a:cubicBezTo>
                <a:lnTo>
                  <a:pt x="1925" y="118"/>
                </a:lnTo>
                <a:lnTo>
                  <a:pt x="1901" y="1496"/>
                </a:lnTo>
                <a:cubicBezTo>
                  <a:pt x="1875" y="2934"/>
                  <a:pt x="1872" y="2943"/>
                  <a:pt x="1448" y="3117"/>
                </a:cubicBezTo>
                <a:cubicBezTo>
                  <a:pt x="1287" y="3183"/>
                  <a:pt x="1282" y="3308"/>
                  <a:pt x="1334" y="6406"/>
                </a:cubicBezTo>
                <a:cubicBezTo>
                  <a:pt x="1364" y="8176"/>
                  <a:pt x="1433" y="11036"/>
                  <a:pt x="1485" y="12761"/>
                </a:cubicBezTo>
                <a:cubicBezTo>
                  <a:pt x="1538" y="14486"/>
                  <a:pt x="1569" y="16334"/>
                  <a:pt x="1554" y="16867"/>
                </a:cubicBezTo>
                <a:lnTo>
                  <a:pt x="1525" y="17836"/>
                </a:lnTo>
                <a:lnTo>
                  <a:pt x="829" y="17925"/>
                </a:lnTo>
                <a:cubicBezTo>
                  <a:pt x="446" y="17975"/>
                  <a:pt x="103" y="18077"/>
                  <a:pt x="66" y="18153"/>
                </a:cubicBezTo>
                <a:cubicBezTo>
                  <a:pt x="26" y="18236"/>
                  <a:pt x="3" y="18587"/>
                  <a:pt x="0" y="18962"/>
                </a:cubicBezTo>
                <a:cubicBezTo>
                  <a:pt x="-3" y="19338"/>
                  <a:pt x="14" y="19738"/>
                  <a:pt x="52" y="19925"/>
                </a:cubicBezTo>
                <a:lnTo>
                  <a:pt x="109" y="20193"/>
                </a:lnTo>
                <a:lnTo>
                  <a:pt x="3922" y="20113"/>
                </a:lnTo>
                <a:cubicBezTo>
                  <a:pt x="6020" y="20068"/>
                  <a:pt x="7782" y="19983"/>
                  <a:pt x="7837" y="19925"/>
                </a:cubicBezTo>
                <a:cubicBezTo>
                  <a:pt x="7893" y="19867"/>
                  <a:pt x="8206" y="19835"/>
                  <a:pt x="8534" y="19854"/>
                </a:cubicBezTo>
                <a:lnTo>
                  <a:pt x="9131" y="19888"/>
                </a:lnTo>
                <a:lnTo>
                  <a:pt x="9275" y="20402"/>
                </a:lnTo>
                <a:cubicBezTo>
                  <a:pt x="9510" y="21232"/>
                  <a:pt x="10183" y="21591"/>
                  <a:pt x="10541" y="21075"/>
                </a:cubicBezTo>
                <a:cubicBezTo>
                  <a:pt x="10633" y="20944"/>
                  <a:pt x="10787" y="20622"/>
                  <a:pt x="10884" y="20362"/>
                </a:cubicBezTo>
                <a:lnTo>
                  <a:pt x="11058" y="19888"/>
                </a:lnTo>
                <a:lnTo>
                  <a:pt x="13212" y="19891"/>
                </a:lnTo>
                <a:cubicBezTo>
                  <a:pt x="15568" y="19894"/>
                  <a:pt x="15591" y="19900"/>
                  <a:pt x="15687" y="20562"/>
                </a:cubicBezTo>
                <a:cubicBezTo>
                  <a:pt x="15746" y="20974"/>
                  <a:pt x="15943" y="21263"/>
                  <a:pt x="16218" y="21340"/>
                </a:cubicBezTo>
                <a:cubicBezTo>
                  <a:pt x="16544" y="21431"/>
                  <a:pt x="16879" y="21098"/>
                  <a:pt x="17101" y="20466"/>
                </a:cubicBezTo>
                <a:lnTo>
                  <a:pt x="17311" y="19866"/>
                </a:lnTo>
                <a:lnTo>
                  <a:pt x="19453" y="19922"/>
                </a:lnTo>
                <a:cubicBezTo>
                  <a:pt x="20951" y="19961"/>
                  <a:pt x="21597" y="19940"/>
                  <a:pt x="21597" y="19854"/>
                </a:cubicBezTo>
                <a:cubicBezTo>
                  <a:pt x="21597" y="19787"/>
                  <a:pt x="21334" y="19101"/>
                  <a:pt x="21014" y="18328"/>
                </a:cubicBezTo>
                <a:cubicBezTo>
                  <a:pt x="19237" y="14045"/>
                  <a:pt x="18445" y="11448"/>
                  <a:pt x="18282" y="9374"/>
                </a:cubicBezTo>
                <a:cubicBezTo>
                  <a:pt x="18172" y="7976"/>
                  <a:pt x="18267" y="6369"/>
                  <a:pt x="18508" y="5520"/>
                </a:cubicBezTo>
                <a:cubicBezTo>
                  <a:pt x="18742" y="4700"/>
                  <a:pt x="18733" y="4640"/>
                  <a:pt x="18319" y="3695"/>
                </a:cubicBezTo>
                <a:cubicBezTo>
                  <a:pt x="18099" y="3194"/>
                  <a:pt x="17718" y="2257"/>
                  <a:pt x="17469" y="1616"/>
                </a:cubicBezTo>
                <a:lnTo>
                  <a:pt x="17016" y="450"/>
                </a:lnTo>
                <a:lnTo>
                  <a:pt x="16487" y="512"/>
                </a:lnTo>
                <a:cubicBezTo>
                  <a:pt x="14979" y="686"/>
                  <a:pt x="14408" y="786"/>
                  <a:pt x="13979" y="955"/>
                </a:cubicBezTo>
                <a:cubicBezTo>
                  <a:pt x="12025" y="1723"/>
                  <a:pt x="10949" y="2255"/>
                  <a:pt x="9493" y="3169"/>
                </a:cubicBezTo>
                <a:cubicBezTo>
                  <a:pt x="8587" y="3738"/>
                  <a:pt x="7811" y="4176"/>
                  <a:pt x="7769" y="4142"/>
                </a:cubicBezTo>
                <a:cubicBezTo>
                  <a:pt x="7727" y="4107"/>
                  <a:pt x="7691" y="3851"/>
                  <a:pt x="7691" y="3572"/>
                </a:cubicBezTo>
                <a:cubicBezTo>
                  <a:pt x="7691" y="3139"/>
                  <a:pt x="7666" y="3068"/>
                  <a:pt x="7514" y="3068"/>
                </a:cubicBezTo>
                <a:cubicBezTo>
                  <a:pt x="7416" y="3068"/>
                  <a:pt x="7317" y="3002"/>
                  <a:pt x="7294" y="2923"/>
                </a:cubicBezTo>
                <a:cubicBezTo>
                  <a:pt x="7272" y="2845"/>
                  <a:pt x="7349" y="2272"/>
                  <a:pt x="7464" y="1650"/>
                </a:cubicBezTo>
                <a:cubicBezTo>
                  <a:pt x="7685" y="462"/>
                  <a:pt x="7684" y="285"/>
                  <a:pt x="7445" y="149"/>
                </a:cubicBezTo>
                <a:cubicBezTo>
                  <a:pt x="7293" y="62"/>
                  <a:pt x="4969" y="-9"/>
                  <a:pt x="3526" y="1"/>
                </a:cubicBezTo>
                <a:close/>
                <a:moveTo>
                  <a:pt x="17136" y="1711"/>
                </a:moveTo>
                <a:cubicBezTo>
                  <a:pt x="17296" y="1721"/>
                  <a:pt x="17345" y="1797"/>
                  <a:pt x="17436" y="2028"/>
                </a:cubicBezTo>
                <a:cubicBezTo>
                  <a:pt x="17511" y="2216"/>
                  <a:pt x="17543" y="2393"/>
                  <a:pt x="17507" y="2422"/>
                </a:cubicBezTo>
                <a:cubicBezTo>
                  <a:pt x="17471" y="2451"/>
                  <a:pt x="17256" y="2510"/>
                  <a:pt x="17028" y="2554"/>
                </a:cubicBezTo>
                <a:cubicBezTo>
                  <a:pt x="16576" y="2642"/>
                  <a:pt x="16482" y="2540"/>
                  <a:pt x="16539" y="2019"/>
                </a:cubicBezTo>
                <a:cubicBezTo>
                  <a:pt x="16563" y="1797"/>
                  <a:pt x="16628" y="1750"/>
                  <a:pt x="16936" y="1721"/>
                </a:cubicBezTo>
                <a:cubicBezTo>
                  <a:pt x="17018" y="1713"/>
                  <a:pt x="17083" y="1708"/>
                  <a:pt x="17136" y="1711"/>
                </a:cubicBezTo>
                <a:close/>
                <a:moveTo>
                  <a:pt x="15491" y="1896"/>
                </a:moveTo>
                <a:cubicBezTo>
                  <a:pt x="15601" y="1908"/>
                  <a:pt x="15614" y="2003"/>
                  <a:pt x="15632" y="2336"/>
                </a:cubicBezTo>
                <a:cubicBezTo>
                  <a:pt x="15648" y="2619"/>
                  <a:pt x="15614" y="2849"/>
                  <a:pt x="15545" y="2920"/>
                </a:cubicBezTo>
                <a:cubicBezTo>
                  <a:pt x="15482" y="2985"/>
                  <a:pt x="15097" y="3180"/>
                  <a:pt x="14688" y="3354"/>
                </a:cubicBezTo>
                <a:cubicBezTo>
                  <a:pt x="14279" y="3529"/>
                  <a:pt x="13594" y="3869"/>
                  <a:pt x="13165" y="4111"/>
                </a:cubicBezTo>
                <a:cubicBezTo>
                  <a:pt x="12735" y="4352"/>
                  <a:pt x="12372" y="4551"/>
                  <a:pt x="12359" y="4551"/>
                </a:cubicBezTo>
                <a:cubicBezTo>
                  <a:pt x="12293" y="4551"/>
                  <a:pt x="12253" y="4341"/>
                  <a:pt x="12281" y="4145"/>
                </a:cubicBezTo>
                <a:cubicBezTo>
                  <a:pt x="12299" y="4023"/>
                  <a:pt x="12316" y="3729"/>
                  <a:pt x="12319" y="3496"/>
                </a:cubicBezTo>
                <a:cubicBezTo>
                  <a:pt x="12325" y="3119"/>
                  <a:pt x="12366" y="3045"/>
                  <a:pt x="12669" y="2843"/>
                </a:cubicBezTo>
                <a:cubicBezTo>
                  <a:pt x="13010" y="2617"/>
                  <a:pt x="14845" y="1973"/>
                  <a:pt x="15344" y="1905"/>
                </a:cubicBezTo>
                <a:cubicBezTo>
                  <a:pt x="15407" y="1897"/>
                  <a:pt x="15454" y="1892"/>
                  <a:pt x="15491" y="1896"/>
                </a:cubicBezTo>
                <a:close/>
                <a:moveTo>
                  <a:pt x="11219" y="3714"/>
                </a:moveTo>
                <a:cubicBezTo>
                  <a:pt x="11311" y="3834"/>
                  <a:pt x="11288" y="4997"/>
                  <a:pt x="11188" y="5240"/>
                </a:cubicBezTo>
                <a:cubicBezTo>
                  <a:pt x="11139" y="5360"/>
                  <a:pt x="10971" y="5545"/>
                  <a:pt x="10817" y="5649"/>
                </a:cubicBezTo>
                <a:cubicBezTo>
                  <a:pt x="10386" y="5940"/>
                  <a:pt x="8853" y="7258"/>
                  <a:pt x="8789" y="7393"/>
                </a:cubicBezTo>
                <a:cubicBezTo>
                  <a:pt x="8718" y="7543"/>
                  <a:pt x="8593" y="7550"/>
                  <a:pt x="8525" y="7405"/>
                </a:cubicBezTo>
                <a:cubicBezTo>
                  <a:pt x="8496" y="7345"/>
                  <a:pt x="8478" y="6904"/>
                  <a:pt x="8487" y="6427"/>
                </a:cubicBezTo>
                <a:cubicBezTo>
                  <a:pt x="8502" y="5562"/>
                  <a:pt x="8505" y="5559"/>
                  <a:pt x="8820" y="5301"/>
                </a:cubicBezTo>
                <a:cubicBezTo>
                  <a:pt x="9505" y="4740"/>
                  <a:pt x="11164" y="3643"/>
                  <a:pt x="11219" y="3714"/>
                </a:cubicBezTo>
                <a:close/>
              </a:path>
            </a:pathLst>
          </a:cu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42"/>
                                        </p:tgtEl>
                                        <p:attrNameLst>
                                          <p:attrName>style.visibility</p:attrName>
                                        </p:attrNameLst>
                                      </p:cBhvr>
                                      <p:to>
                                        <p:strVal val="visible"/>
                                      </p:to>
                                    </p:set>
                                    <p:anim calcmode="lin" valueType="num">
                                      <p:cBhvr>
                                        <p:cTn id="7" dur="1000" fill="hold"/>
                                        <p:tgtEl>
                                          <p:spTgt spid="142"/>
                                        </p:tgtEl>
                                        <p:attrNameLst>
                                          <p:attrName>ppt_x</p:attrName>
                                        </p:attrNameLst>
                                      </p:cBhvr>
                                      <p:tavLst>
                                        <p:tav tm="0">
                                          <p:val>
                                            <p:strVal val="0-#ppt_w/2"/>
                                          </p:val>
                                        </p:tav>
                                        <p:tav tm="100000">
                                          <p:val>
                                            <p:strVal val="#ppt_x"/>
                                          </p:val>
                                        </p:tav>
                                      </p:tavLst>
                                    </p:anim>
                                    <p:anim calcmode="lin" valueType="num">
                                      <p:cBhvr>
                                        <p:cTn id="8"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143"/>
                                        </p:tgtEl>
                                        <p:attrNameLst>
                                          <p:attrName>style.visibility</p:attrName>
                                        </p:attrNameLst>
                                      </p:cBhvr>
                                      <p:to>
                                        <p:strVal val="visible"/>
                                      </p:to>
                                    </p:set>
                                    <p:anim calcmode="lin" valueType="num">
                                      <p:cBhvr>
                                        <p:cTn id="13" dur="1000" fill="hold"/>
                                        <p:tgtEl>
                                          <p:spTgt spid="143"/>
                                        </p:tgtEl>
                                        <p:attrNameLst>
                                          <p:attrName>ppt_x</p:attrName>
                                        </p:attrNameLst>
                                      </p:cBhvr>
                                      <p:tavLst>
                                        <p:tav tm="0">
                                          <p:val>
                                            <p:strVal val="1+#ppt_w/2"/>
                                          </p:val>
                                        </p:tav>
                                        <p:tav tm="100000">
                                          <p:val>
                                            <p:strVal val="#ppt_x"/>
                                          </p:val>
                                        </p:tav>
                                      </p:tavLst>
                                    </p:anim>
                                    <p:anim calcmode="lin" valueType="num">
                                      <p:cBhvr>
                                        <p:cTn id="14"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animBg="1" advAuto="0"/>
      <p:bldP spid="143"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AFCFF"/>
        </a:solidFill>
        <a:effectLst/>
      </p:bgPr>
    </p:bg>
    <p:spTree>
      <p:nvGrpSpPr>
        <p:cNvPr id="1" name=""/>
        <p:cNvGrpSpPr/>
        <p:nvPr/>
      </p:nvGrpSpPr>
      <p:grpSpPr>
        <a:xfrm>
          <a:off x="0" y="0"/>
          <a:ext cx="0" cy="0"/>
          <a:chOff x="0" y="0"/>
          <a:chExt cx="0" cy="0"/>
        </a:xfrm>
      </p:grpSpPr>
      <p:sp>
        <p:nvSpPr>
          <p:cNvPr id="145" name="Shape 145"/>
          <p:cNvSpPr/>
          <p:nvPr/>
        </p:nvSpPr>
        <p:spPr>
          <a:xfrm>
            <a:off x="365730" y="1860550"/>
            <a:ext cx="10134735" cy="2857500"/>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3 Grace and peace to you from God our Father and the Lord Jesus Christ, 4 who gave himself for our sins to rescue us from the present evil age, according to the will of our God and Father, 5 to whom be glory for ever and ever. Amen.</a:t>
            </a:r>
          </a:p>
        </p:txBody>
      </p:sp>
      <p:sp>
        <p:nvSpPr>
          <p:cNvPr id="146" name="Shape 146"/>
          <p:cNvSpPr/>
          <p:nvPr/>
        </p:nvSpPr>
        <p:spPr>
          <a:xfrm>
            <a:off x="225771" y="-167076"/>
            <a:ext cx="964793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rPr lang="en-US" altLang="zh-TW" dirty="0" smtClean="0"/>
              <a:t>"</a:t>
            </a:r>
            <a:r>
              <a:rPr lang="zh-TW" altLang="en-US" dirty="0" smtClean="0"/>
              <a:t>得救</a:t>
            </a:r>
            <a:r>
              <a:rPr lang="en-US" altLang="zh-TW" dirty="0" smtClean="0"/>
              <a:t>"</a:t>
            </a:r>
            <a:r>
              <a:rPr lang="zh-TW" altLang="en-US" dirty="0" smtClean="0"/>
              <a:t>意味着什么</a:t>
            </a:r>
            <a:endParaRPr lang="en-US" altLang="zh-TW" dirty="0" smtClean="0"/>
          </a:p>
          <a:p>
            <a:r>
              <a:rPr lang="en-US" dirty="0" smtClean="0"/>
              <a:t>What Does It Mean to Be</a:t>
            </a:r>
            <a:r>
              <a:rPr dirty="0" smtClean="0"/>
              <a:t> </a:t>
            </a:r>
            <a:r>
              <a:rPr dirty="0"/>
              <a:t>“Saved”?</a:t>
            </a:r>
          </a:p>
        </p:txBody>
      </p:sp>
      <p:sp>
        <p:nvSpPr>
          <p:cNvPr id="147" name="Shape 147"/>
          <p:cNvSpPr/>
          <p:nvPr/>
        </p:nvSpPr>
        <p:spPr>
          <a:xfrm>
            <a:off x="867944" y="1217246"/>
            <a:ext cx="8363585"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t>A Brief Study of Gal 加拉太书 1:3-5 简析</a:t>
            </a:r>
            <a:endParaRPr dirty="0"/>
          </a:p>
        </p:txBody>
      </p:sp>
      <p:pic>
        <p:nvPicPr>
          <p:cNvPr id="148" name="Screen Shot 2018-01-20 at 5.37.48 AM.png"/>
          <p:cNvPicPr>
            <a:picLocks noChangeAspect="1"/>
          </p:cNvPicPr>
          <p:nvPr/>
        </p:nvPicPr>
        <p:blipFill>
          <a:blip r:embed="rId3">
            <a:extLst/>
          </a:blip>
          <a:srcRect l="258" r="2314" b="2051"/>
          <a:stretch>
            <a:fillRect/>
          </a:stretch>
        </p:blipFill>
        <p:spPr>
          <a:xfrm>
            <a:off x="10105366" y="159649"/>
            <a:ext cx="2694783" cy="382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32" y="2"/>
                </a:lnTo>
                <a:cubicBezTo>
                  <a:pt x="19519" y="3"/>
                  <a:pt x="19331" y="13"/>
                  <a:pt x="19186" y="92"/>
                </a:cubicBezTo>
                <a:cubicBezTo>
                  <a:pt x="18991" y="198"/>
                  <a:pt x="18902" y="435"/>
                  <a:pt x="18845" y="1018"/>
                </a:cubicBezTo>
                <a:cubicBezTo>
                  <a:pt x="18800" y="1473"/>
                  <a:pt x="18731" y="1591"/>
                  <a:pt x="18603" y="1422"/>
                </a:cubicBezTo>
                <a:cubicBezTo>
                  <a:pt x="18395" y="1148"/>
                  <a:pt x="17680" y="1092"/>
                  <a:pt x="17334" y="1321"/>
                </a:cubicBezTo>
                <a:cubicBezTo>
                  <a:pt x="16996" y="1545"/>
                  <a:pt x="17172" y="1769"/>
                  <a:pt x="17681" y="1769"/>
                </a:cubicBezTo>
                <a:cubicBezTo>
                  <a:pt x="17994" y="1769"/>
                  <a:pt x="18238" y="1896"/>
                  <a:pt x="18238" y="2054"/>
                </a:cubicBezTo>
                <a:cubicBezTo>
                  <a:pt x="18238" y="2259"/>
                  <a:pt x="18421" y="2507"/>
                  <a:pt x="18664" y="2628"/>
                </a:cubicBezTo>
                <a:cubicBezTo>
                  <a:pt x="18815" y="2704"/>
                  <a:pt x="18885" y="2777"/>
                  <a:pt x="18871" y="2846"/>
                </a:cubicBezTo>
                <a:cubicBezTo>
                  <a:pt x="18851" y="2937"/>
                  <a:pt x="18795" y="2949"/>
                  <a:pt x="18384" y="2953"/>
                </a:cubicBezTo>
                <a:lnTo>
                  <a:pt x="17916" y="2958"/>
                </a:lnTo>
                <a:lnTo>
                  <a:pt x="17869" y="3236"/>
                </a:lnTo>
                <a:cubicBezTo>
                  <a:pt x="17812" y="3572"/>
                  <a:pt x="17617" y="3846"/>
                  <a:pt x="17239" y="4120"/>
                </a:cubicBezTo>
                <a:cubicBezTo>
                  <a:pt x="16702" y="4507"/>
                  <a:pt x="16214" y="5248"/>
                  <a:pt x="15982" y="6028"/>
                </a:cubicBezTo>
                <a:cubicBezTo>
                  <a:pt x="15960" y="6103"/>
                  <a:pt x="15837" y="6216"/>
                  <a:pt x="15709" y="6279"/>
                </a:cubicBezTo>
                <a:cubicBezTo>
                  <a:pt x="15580" y="6342"/>
                  <a:pt x="15212" y="6573"/>
                  <a:pt x="14891" y="6793"/>
                </a:cubicBezTo>
                <a:cubicBezTo>
                  <a:pt x="14570" y="7012"/>
                  <a:pt x="14291" y="7170"/>
                  <a:pt x="14271" y="7147"/>
                </a:cubicBezTo>
                <a:cubicBezTo>
                  <a:pt x="14250" y="7124"/>
                  <a:pt x="14396" y="6878"/>
                  <a:pt x="14592" y="6600"/>
                </a:cubicBezTo>
                <a:cubicBezTo>
                  <a:pt x="15019" y="5995"/>
                  <a:pt x="15096" y="5714"/>
                  <a:pt x="14885" y="5550"/>
                </a:cubicBezTo>
                <a:cubicBezTo>
                  <a:pt x="14805" y="5489"/>
                  <a:pt x="14702" y="5345"/>
                  <a:pt x="14652" y="5234"/>
                </a:cubicBezTo>
                <a:cubicBezTo>
                  <a:pt x="14603" y="5123"/>
                  <a:pt x="14512" y="4966"/>
                  <a:pt x="14455" y="4886"/>
                </a:cubicBezTo>
                <a:cubicBezTo>
                  <a:pt x="14336" y="4720"/>
                  <a:pt x="14427" y="4601"/>
                  <a:pt x="14576" y="4727"/>
                </a:cubicBezTo>
                <a:cubicBezTo>
                  <a:pt x="14778" y="4899"/>
                  <a:pt x="14785" y="4789"/>
                  <a:pt x="14589" y="4514"/>
                </a:cubicBezTo>
                <a:cubicBezTo>
                  <a:pt x="14433" y="4296"/>
                  <a:pt x="14400" y="4203"/>
                  <a:pt x="14455" y="4142"/>
                </a:cubicBezTo>
                <a:cubicBezTo>
                  <a:pt x="14511" y="4080"/>
                  <a:pt x="14476" y="3993"/>
                  <a:pt x="14302" y="3779"/>
                </a:cubicBezTo>
                <a:cubicBezTo>
                  <a:pt x="13934" y="3324"/>
                  <a:pt x="14313" y="3338"/>
                  <a:pt x="14901" y="3801"/>
                </a:cubicBezTo>
                <a:cubicBezTo>
                  <a:pt x="15294" y="4111"/>
                  <a:pt x="15259" y="4049"/>
                  <a:pt x="14811" y="3633"/>
                </a:cubicBezTo>
                <a:cubicBezTo>
                  <a:pt x="14641" y="3474"/>
                  <a:pt x="14277" y="3199"/>
                  <a:pt x="14000" y="3021"/>
                </a:cubicBezTo>
                <a:cubicBezTo>
                  <a:pt x="13574" y="2747"/>
                  <a:pt x="13516" y="2687"/>
                  <a:pt x="13606" y="2635"/>
                </a:cubicBezTo>
                <a:cubicBezTo>
                  <a:pt x="13685" y="2589"/>
                  <a:pt x="13753" y="2585"/>
                  <a:pt x="13876" y="2626"/>
                </a:cubicBezTo>
                <a:cubicBezTo>
                  <a:pt x="14021" y="2674"/>
                  <a:pt x="14025" y="2675"/>
                  <a:pt x="13908" y="2619"/>
                </a:cubicBezTo>
                <a:cubicBezTo>
                  <a:pt x="13421" y="2387"/>
                  <a:pt x="13226" y="2308"/>
                  <a:pt x="12935" y="2227"/>
                </a:cubicBezTo>
                <a:cubicBezTo>
                  <a:pt x="12697" y="2160"/>
                  <a:pt x="12612" y="2111"/>
                  <a:pt x="12629" y="2047"/>
                </a:cubicBezTo>
                <a:cubicBezTo>
                  <a:pt x="12650" y="1968"/>
                  <a:pt x="12584" y="1962"/>
                  <a:pt x="11875" y="1985"/>
                </a:cubicBezTo>
                <a:cubicBezTo>
                  <a:pt x="11269" y="2004"/>
                  <a:pt x="10982" y="2042"/>
                  <a:pt x="10561" y="2151"/>
                </a:cubicBezTo>
                <a:cubicBezTo>
                  <a:pt x="9482" y="2430"/>
                  <a:pt x="9265" y="2587"/>
                  <a:pt x="8653" y="3521"/>
                </a:cubicBezTo>
                <a:cubicBezTo>
                  <a:pt x="8370" y="3952"/>
                  <a:pt x="8051" y="4764"/>
                  <a:pt x="8051" y="5057"/>
                </a:cubicBezTo>
                <a:cubicBezTo>
                  <a:pt x="8051" y="5161"/>
                  <a:pt x="7971" y="5397"/>
                  <a:pt x="7873" y="5579"/>
                </a:cubicBezTo>
                <a:cubicBezTo>
                  <a:pt x="7667" y="5966"/>
                  <a:pt x="7406" y="6831"/>
                  <a:pt x="7406" y="7125"/>
                </a:cubicBezTo>
                <a:cubicBezTo>
                  <a:pt x="7406" y="7367"/>
                  <a:pt x="7281" y="7623"/>
                  <a:pt x="7196" y="7557"/>
                </a:cubicBezTo>
                <a:cubicBezTo>
                  <a:pt x="7163" y="7532"/>
                  <a:pt x="7066" y="7360"/>
                  <a:pt x="6979" y="7174"/>
                </a:cubicBezTo>
                <a:cubicBezTo>
                  <a:pt x="6801" y="6789"/>
                  <a:pt x="6399" y="6329"/>
                  <a:pt x="6016" y="6073"/>
                </a:cubicBezTo>
                <a:cubicBezTo>
                  <a:pt x="5872" y="5977"/>
                  <a:pt x="5755" y="5872"/>
                  <a:pt x="5755" y="5840"/>
                </a:cubicBezTo>
                <a:cubicBezTo>
                  <a:pt x="5755" y="5807"/>
                  <a:pt x="5690" y="5722"/>
                  <a:pt x="5612" y="5651"/>
                </a:cubicBezTo>
                <a:cubicBezTo>
                  <a:pt x="5533" y="5580"/>
                  <a:pt x="5468" y="5456"/>
                  <a:pt x="5468" y="5373"/>
                </a:cubicBezTo>
                <a:cubicBezTo>
                  <a:pt x="5468" y="5291"/>
                  <a:pt x="5446" y="5147"/>
                  <a:pt x="5421" y="5057"/>
                </a:cubicBezTo>
                <a:lnTo>
                  <a:pt x="5376" y="4895"/>
                </a:lnTo>
                <a:lnTo>
                  <a:pt x="4950" y="4918"/>
                </a:lnTo>
                <a:cubicBezTo>
                  <a:pt x="4579" y="4937"/>
                  <a:pt x="4515" y="4927"/>
                  <a:pt x="4447" y="4837"/>
                </a:cubicBezTo>
                <a:cubicBezTo>
                  <a:pt x="4384" y="4754"/>
                  <a:pt x="4395" y="4723"/>
                  <a:pt x="4501" y="4680"/>
                </a:cubicBezTo>
                <a:cubicBezTo>
                  <a:pt x="4777" y="4570"/>
                  <a:pt x="4957" y="4404"/>
                  <a:pt x="5033" y="4191"/>
                </a:cubicBezTo>
                <a:cubicBezTo>
                  <a:pt x="5166" y="3816"/>
                  <a:pt x="5136" y="3832"/>
                  <a:pt x="5952" y="3714"/>
                </a:cubicBezTo>
                <a:cubicBezTo>
                  <a:pt x="6166" y="3683"/>
                  <a:pt x="6171" y="3432"/>
                  <a:pt x="5961" y="3294"/>
                </a:cubicBezTo>
                <a:cubicBezTo>
                  <a:pt x="5656" y="3094"/>
                  <a:pt x="5030" y="3125"/>
                  <a:pt x="4759" y="3355"/>
                </a:cubicBezTo>
                <a:cubicBezTo>
                  <a:pt x="4596" y="3493"/>
                  <a:pt x="4464" y="3364"/>
                  <a:pt x="4463" y="3066"/>
                </a:cubicBezTo>
                <a:cubicBezTo>
                  <a:pt x="4462" y="2613"/>
                  <a:pt x="4338" y="2210"/>
                  <a:pt x="4170" y="2112"/>
                </a:cubicBezTo>
                <a:cubicBezTo>
                  <a:pt x="3931" y="1974"/>
                  <a:pt x="3750" y="2000"/>
                  <a:pt x="3700" y="2177"/>
                </a:cubicBezTo>
                <a:cubicBezTo>
                  <a:pt x="3676" y="2262"/>
                  <a:pt x="3626" y="2342"/>
                  <a:pt x="3592" y="2357"/>
                </a:cubicBezTo>
                <a:cubicBezTo>
                  <a:pt x="3526" y="2385"/>
                  <a:pt x="3499" y="2346"/>
                  <a:pt x="3426" y="2112"/>
                </a:cubicBezTo>
                <a:cubicBezTo>
                  <a:pt x="3367" y="1922"/>
                  <a:pt x="3156" y="1931"/>
                  <a:pt x="2930" y="2135"/>
                </a:cubicBezTo>
                <a:cubicBezTo>
                  <a:pt x="2776" y="2273"/>
                  <a:pt x="2741" y="2285"/>
                  <a:pt x="2701" y="2211"/>
                </a:cubicBezTo>
                <a:cubicBezTo>
                  <a:pt x="2644" y="2107"/>
                  <a:pt x="2388" y="2099"/>
                  <a:pt x="2205" y="2193"/>
                </a:cubicBezTo>
                <a:cubicBezTo>
                  <a:pt x="1997" y="2300"/>
                  <a:pt x="2089" y="2673"/>
                  <a:pt x="2408" y="3012"/>
                </a:cubicBezTo>
                <a:cubicBezTo>
                  <a:pt x="2665" y="3284"/>
                  <a:pt x="2718" y="3390"/>
                  <a:pt x="2621" y="3458"/>
                </a:cubicBezTo>
                <a:cubicBezTo>
                  <a:pt x="2594" y="3477"/>
                  <a:pt x="2387" y="3365"/>
                  <a:pt x="2163" y="3209"/>
                </a:cubicBezTo>
                <a:cubicBezTo>
                  <a:pt x="1857" y="2996"/>
                  <a:pt x="1713" y="2929"/>
                  <a:pt x="1584" y="2942"/>
                </a:cubicBezTo>
                <a:cubicBezTo>
                  <a:pt x="1444" y="2956"/>
                  <a:pt x="1408" y="2994"/>
                  <a:pt x="1390" y="3146"/>
                </a:cubicBezTo>
                <a:cubicBezTo>
                  <a:pt x="1369" y="3327"/>
                  <a:pt x="1385" y="3338"/>
                  <a:pt x="1893" y="3575"/>
                </a:cubicBezTo>
                <a:lnTo>
                  <a:pt x="2418" y="3819"/>
                </a:lnTo>
                <a:lnTo>
                  <a:pt x="2456" y="4122"/>
                </a:lnTo>
                <a:cubicBezTo>
                  <a:pt x="2510" y="4558"/>
                  <a:pt x="2654" y="4672"/>
                  <a:pt x="3334" y="4824"/>
                </a:cubicBezTo>
                <a:cubicBezTo>
                  <a:pt x="3573" y="4877"/>
                  <a:pt x="3485" y="5104"/>
                  <a:pt x="3137" y="5333"/>
                </a:cubicBezTo>
                <a:cubicBezTo>
                  <a:pt x="2768" y="5575"/>
                  <a:pt x="2714" y="5767"/>
                  <a:pt x="2955" y="5983"/>
                </a:cubicBezTo>
                <a:cubicBezTo>
                  <a:pt x="3034" y="6054"/>
                  <a:pt x="3098" y="6142"/>
                  <a:pt x="3098" y="6180"/>
                </a:cubicBezTo>
                <a:cubicBezTo>
                  <a:pt x="3098" y="6219"/>
                  <a:pt x="3147" y="6300"/>
                  <a:pt x="3207" y="6360"/>
                </a:cubicBezTo>
                <a:cubicBezTo>
                  <a:pt x="3297" y="6451"/>
                  <a:pt x="3303" y="6506"/>
                  <a:pt x="3232" y="6692"/>
                </a:cubicBezTo>
                <a:cubicBezTo>
                  <a:pt x="3112" y="7009"/>
                  <a:pt x="3274" y="7318"/>
                  <a:pt x="3935" y="8033"/>
                </a:cubicBezTo>
                <a:cubicBezTo>
                  <a:pt x="4608" y="8760"/>
                  <a:pt x="5201" y="9298"/>
                  <a:pt x="6016" y="9914"/>
                </a:cubicBezTo>
                <a:cubicBezTo>
                  <a:pt x="6365" y="10178"/>
                  <a:pt x="6775" y="10504"/>
                  <a:pt x="6929" y="10636"/>
                </a:cubicBezTo>
                <a:lnTo>
                  <a:pt x="7208" y="10876"/>
                </a:lnTo>
                <a:lnTo>
                  <a:pt x="6903" y="11672"/>
                </a:lnTo>
                <a:cubicBezTo>
                  <a:pt x="6577" y="12517"/>
                  <a:pt x="6221" y="13686"/>
                  <a:pt x="6143" y="14171"/>
                </a:cubicBezTo>
                <a:cubicBezTo>
                  <a:pt x="6070" y="14625"/>
                  <a:pt x="5988" y="14629"/>
                  <a:pt x="5417" y="14177"/>
                </a:cubicBezTo>
                <a:cubicBezTo>
                  <a:pt x="5144" y="13961"/>
                  <a:pt x="4725" y="13611"/>
                  <a:pt x="4482" y="13401"/>
                </a:cubicBezTo>
                <a:cubicBezTo>
                  <a:pt x="4240" y="13192"/>
                  <a:pt x="3940" y="12970"/>
                  <a:pt x="3817" y="12906"/>
                </a:cubicBezTo>
                <a:cubicBezTo>
                  <a:pt x="3548" y="12765"/>
                  <a:pt x="3500" y="12784"/>
                  <a:pt x="3083" y="13217"/>
                </a:cubicBezTo>
                <a:cubicBezTo>
                  <a:pt x="2216" y="14117"/>
                  <a:pt x="1672" y="15479"/>
                  <a:pt x="1746" y="16563"/>
                </a:cubicBezTo>
                <a:lnTo>
                  <a:pt x="1772" y="16918"/>
                </a:lnTo>
                <a:lnTo>
                  <a:pt x="1180" y="16927"/>
                </a:lnTo>
                <a:cubicBezTo>
                  <a:pt x="484" y="16935"/>
                  <a:pt x="301" y="16999"/>
                  <a:pt x="89" y="17308"/>
                </a:cubicBezTo>
                <a:cubicBezTo>
                  <a:pt x="47" y="17369"/>
                  <a:pt x="21" y="17441"/>
                  <a:pt x="0" y="17543"/>
                </a:cubicBezTo>
                <a:cubicBezTo>
                  <a:pt x="4" y="17616"/>
                  <a:pt x="3" y="18038"/>
                  <a:pt x="6" y="18043"/>
                </a:cubicBezTo>
                <a:cubicBezTo>
                  <a:pt x="42" y="18092"/>
                  <a:pt x="127" y="18237"/>
                  <a:pt x="191" y="18366"/>
                </a:cubicBezTo>
                <a:cubicBezTo>
                  <a:pt x="453" y="18892"/>
                  <a:pt x="881" y="19212"/>
                  <a:pt x="1486" y="19328"/>
                </a:cubicBezTo>
                <a:cubicBezTo>
                  <a:pt x="1643" y="19359"/>
                  <a:pt x="1864" y="19416"/>
                  <a:pt x="1975" y="19456"/>
                </a:cubicBezTo>
                <a:cubicBezTo>
                  <a:pt x="2142" y="19517"/>
                  <a:pt x="2162" y="19543"/>
                  <a:pt x="2090" y="19604"/>
                </a:cubicBezTo>
                <a:cubicBezTo>
                  <a:pt x="2019" y="19664"/>
                  <a:pt x="2033" y="19704"/>
                  <a:pt x="2173" y="19810"/>
                </a:cubicBezTo>
                <a:cubicBezTo>
                  <a:pt x="2491" y="20054"/>
                  <a:pt x="2899" y="20232"/>
                  <a:pt x="3137" y="20232"/>
                </a:cubicBezTo>
                <a:cubicBezTo>
                  <a:pt x="3399" y="20232"/>
                  <a:pt x="3487" y="20169"/>
                  <a:pt x="3805" y="19770"/>
                </a:cubicBezTo>
                <a:cubicBezTo>
                  <a:pt x="4062" y="19447"/>
                  <a:pt x="4101" y="19157"/>
                  <a:pt x="3919" y="18909"/>
                </a:cubicBezTo>
                <a:cubicBezTo>
                  <a:pt x="3773" y="18710"/>
                  <a:pt x="3874" y="18612"/>
                  <a:pt x="4116" y="18723"/>
                </a:cubicBezTo>
                <a:cubicBezTo>
                  <a:pt x="4207" y="18764"/>
                  <a:pt x="4406" y="18814"/>
                  <a:pt x="4555" y="18830"/>
                </a:cubicBezTo>
                <a:lnTo>
                  <a:pt x="4826" y="18860"/>
                </a:lnTo>
                <a:lnTo>
                  <a:pt x="4788" y="18698"/>
                </a:lnTo>
                <a:cubicBezTo>
                  <a:pt x="4614" y="17984"/>
                  <a:pt x="4536" y="16323"/>
                  <a:pt x="4673" y="16263"/>
                </a:cubicBezTo>
                <a:cubicBezTo>
                  <a:pt x="4710" y="16247"/>
                  <a:pt x="4973" y="16466"/>
                  <a:pt x="5258" y="16752"/>
                </a:cubicBezTo>
                <a:cubicBezTo>
                  <a:pt x="6225" y="17720"/>
                  <a:pt x="7399" y="18374"/>
                  <a:pt x="8195" y="18386"/>
                </a:cubicBezTo>
                <a:lnTo>
                  <a:pt x="8516" y="18391"/>
                </a:lnTo>
                <a:lnTo>
                  <a:pt x="8570" y="18768"/>
                </a:lnTo>
                <a:cubicBezTo>
                  <a:pt x="8682" y="19565"/>
                  <a:pt x="9094" y="20826"/>
                  <a:pt x="9407" y="21320"/>
                </a:cubicBezTo>
                <a:cubicBezTo>
                  <a:pt x="9452" y="21391"/>
                  <a:pt x="9560" y="21498"/>
                  <a:pt x="9655" y="21600"/>
                </a:cubicBezTo>
                <a:lnTo>
                  <a:pt x="11824" y="21600"/>
                </a:lnTo>
                <a:cubicBezTo>
                  <a:pt x="11854" y="21556"/>
                  <a:pt x="11885" y="21513"/>
                  <a:pt x="11917" y="21452"/>
                </a:cubicBezTo>
                <a:cubicBezTo>
                  <a:pt x="12137" y="21026"/>
                  <a:pt x="12615" y="20665"/>
                  <a:pt x="13246" y="20452"/>
                </a:cubicBezTo>
                <a:cubicBezTo>
                  <a:pt x="13522" y="20359"/>
                  <a:pt x="13785" y="20281"/>
                  <a:pt x="13828" y="20281"/>
                </a:cubicBezTo>
                <a:cubicBezTo>
                  <a:pt x="13871" y="20281"/>
                  <a:pt x="13977" y="20237"/>
                  <a:pt x="14064" y="20180"/>
                </a:cubicBezTo>
                <a:cubicBezTo>
                  <a:pt x="14273" y="20043"/>
                  <a:pt x="14266" y="19818"/>
                  <a:pt x="14042" y="19387"/>
                </a:cubicBezTo>
                <a:lnTo>
                  <a:pt x="13863" y="19044"/>
                </a:lnTo>
                <a:lnTo>
                  <a:pt x="14013" y="18956"/>
                </a:lnTo>
                <a:cubicBezTo>
                  <a:pt x="14148" y="18877"/>
                  <a:pt x="14176" y="18875"/>
                  <a:pt x="14331" y="18947"/>
                </a:cubicBezTo>
                <a:cubicBezTo>
                  <a:pt x="14613" y="19077"/>
                  <a:pt x="14784" y="19348"/>
                  <a:pt x="14894" y="19831"/>
                </a:cubicBezTo>
                <a:cubicBezTo>
                  <a:pt x="15009" y="20333"/>
                  <a:pt x="15133" y="20514"/>
                  <a:pt x="15419" y="20591"/>
                </a:cubicBezTo>
                <a:cubicBezTo>
                  <a:pt x="16098" y="20773"/>
                  <a:pt x="16755" y="20138"/>
                  <a:pt x="16758" y="19295"/>
                </a:cubicBezTo>
                <a:cubicBezTo>
                  <a:pt x="16759" y="18946"/>
                  <a:pt x="16728" y="18841"/>
                  <a:pt x="16539" y="18557"/>
                </a:cubicBezTo>
                <a:cubicBezTo>
                  <a:pt x="16372" y="18306"/>
                  <a:pt x="16253" y="18197"/>
                  <a:pt x="16043" y="18108"/>
                </a:cubicBezTo>
                <a:cubicBezTo>
                  <a:pt x="15566" y="17907"/>
                  <a:pt x="15440" y="17801"/>
                  <a:pt x="15438" y="17604"/>
                </a:cubicBezTo>
                <a:cubicBezTo>
                  <a:pt x="15435" y="17206"/>
                  <a:pt x="14920" y="16743"/>
                  <a:pt x="14484" y="16743"/>
                </a:cubicBezTo>
                <a:cubicBezTo>
                  <a:pt x="14378" y="16743"/>
                  <a:pt x="14199" y="16804"/>
                  <a:pt x="14077" y="16882"/>
                </a:cubicBezTo>
                <a:cubicBezTo>
                  <a:pt x="13881" y="17006"/>
                  <a:pt x="13847" y="17074"/>
                  <a:pt x="13752" y="17523"/>
                </a:cubicBezTo>
                <a:cubicBezTo>
                  <a:pt x="13591" y="18286"/>
                  <a:pt x="13381" y="18445"/>
                  <a:pt x="12938" y="18140"/>
                </a:cubicBezTo>
                <a:cubicBezTo>
                  <a:pt x="12791" y="18039"/>
                  <a:pt x="12622" y="17956"/>
                  <a:pt x="12559" y="17956"/>
                </a:cubicBezTo>
                <a:cubicBezTo>
                  <a:pt x="12497" y="17956"/>
                  <a:pt x="12325" y="18060"/>
                  <a:pt x="12177" y="18187"/>
                </a:cubicBezTo>
                <a:cubicBezTo>
                  <a:pt x="12030" y="18314"/>
                  <a:pt x="11882" y="18398"/>
                  <a:pt x="11850" y="18375"/>
                </a:cubicBezTo>
                <a:cubicBezTo>
                  <a:pt x="11726" y="18287"/>
                  <a:pt x="11945" y="17439"/>
                  <a:pt x="12187" y="17068"/>
                </a:cubicBezTo>
                <a:cubicBezTo>
                  <a:pt x="12281" y="16924"/>
                  <a:pt x="12266" y="16873"/>
                  <a:pt x="12002" y="16335"/>
                </a:cubicBezTo>
                <a:cubicBezTo>
                  <a:pt x="11783" y="15886"/>
                  <a:pt x="11741" y="15741"/>
                  <a:pt x="11805" y="15686"/>
                </a:cubicBezTo>
                <a:cubicBezTo>
                  <a:pt x="11851" y="15648"/>
                  <a:pt x="11877" y="15564"/>
                  <a:pt x="11866" y="15500"/>
                </a:cubicBezTo>
                <a:cubicBezTo>
                  <a:pt x="11850" y="15413"/>
                  <a:pt x="11921" y="15349"/>
                  <a:pt x="12158" y="15233"/>
                </a:cubicBezTo>
                <a:cubicBezTo>
                  <a:pt x="12562" y="15038"/>
                  <a:pt x="12983" y="14705"/>
                  <a:pt x="13129" y="14471"/>
                </a:cubicBezTo>
                <a:cubicBezTo>
                  <a:pt x="13217" y="14329"/>
                  <a:pt x="13257" y="14015"/>
                  <a:pt x="13297" y="13101"/>
                </a:cubicBezTo>
                <a:cubicBezTo>
                  <a:pt x="13326" y="12447"/>
                  <a:pt x="13400" y="11700"/>
                  <a:pt x="13459" y="11441"/>
                </a:cubicBezTo>
                <a:cubicBezTo>
                  <a:pt x="13559" y="11010"/>
                  <a:pt x="13599" y="10936"/>
                  <a:pt x="13981" y="10531"/>
                </a:cubicBezTo>
                <a:cubicBezTo>
                  <a:pt x="14687" y="9783"/>
                  <a:pt x="15466" y="9143"/>
                  <a:pt x="16656" y="8335"/>
                </a:cubicBezTo>
                <a:cubicBezTo>
                  <a:pt x="18117" y="7345"/>
                  <a:pt x="19135" y="6436"/>
                  <a:pt x="19847" y="5490"/>
                </a:cubicBezTo>
                <a:cubicBezTo>
                  <a:pt x="20107" y="5144"/>
                  <a:pt x="20189" y="4774"/>
                  <a:pt x="20038" y="4606"/>
                </a:cubicBezTo>
                <a:cubicBezTo>
                  <a:pt x="19996" y="4559"/>
                  <a:pt x="20006" y="4498"/>
                  <a:pt x="20073" y="4431"/>
                </a:cubicBezTo>
                <a:cubicBezTo>
                  <a:pt x="20129" y="4375"/>
                  <a:pt x="20175" y="4286"/>
                  <a:pt x="20175" y="4234"/>
                </a:cubicBezTo>
                <a:cubicBezTo>
                  <a:pt x="20175" y="4182"/>
                  <a:pt x="20239" y="4080"/>
                  <a:pt x="20318" y="4010"/>
                </a:cubicBezTo>
                <a:cubicBezTo>
                  <a:pt x="20400" y="3936"/>
                  <a:pt x="20464" y="3804"/>
                  <a:pt x="20464" y="3702"/>
                </a:cubicBezTo>
                <a:cubicBezTo>
                  <a:pt x="20464" y="3555"/>
                  <a:pt x="20405" y="3488"/>
                  <a:pt x="20133" y="3312"/>
                </a:cubicBezTo>
                <a:cubicBezTo>
                  <a:pt x="19693" y="3027"/>
                  <a:pt x="19716" y="2907"/>
                  <a:pt x="20232" y="2772"/>
                </a:cubicBezTo>
                <a:cubicBezTo>
                  <a:pt x="20541" y="2691"/>
                  <a:pt x="20636" y="2636"/>
                  <a:pt x="20757" y="2469"/>
                </a:cubicBezTo>
                <a:cubicBezTo>
                  <a:pt x="20855" y="2334"/>
                  <a:pt x="20897" y="2195"/>
                  <a:pt x="20881" y="2056"/>
                </a:cubicBezTo>
                <a:cubicBezTo>
                  <a:pt x="20858" y="1848"/>
                  <a:pt x="20859" y="1845"/>
                  <a:pt x="21346" y="1619"/>
                </a:cubicBezTo>
                <a:cubicBezTo>
                  <a:pt x="21468" y="1562"/>
                  <a:pt x="21503" y="1527"/>
                  <a:pt x="21600" y="1473"/>
                </a:cubicBezTo>
                <a:lnTo>
                  <a:pt x="21600" y="0"/>
                </a:lnTo>
                <a:close/>
                <a:moveTo>
                  <a:pt x="14083" y="2693"/>
                </a:moveTo>
                <a:cubicBezTo>
                  <a:pt x="14080" y="2696"/>
                  <a:pt x="14115" y="2716"/>
                  <a:pt x="14182" y="2754"/>
                </a:cubicBezTo>
                <a:cubicBezTo>
                  <a:pt x="14328" y="2836"/>
                  <a:pt x="14363" y="2846"/>
                  <a:pt x="14363" y="2808"/>
                </a:cubicBezTo>
                <a:cubicBezTo>
                  <a:pt x="14363" y="2795"/>
                  <a:pt x="14293" y="2759"/>
                  <a:pt x="14204" y="2729"/>
                </a:cubicBezTo>
                <a:cubicBezTo>
                  <a:pt x="14126" y="2703"/>
                  <a:pt x="14086" y="2690"/>
                  <a:pt x="14083" y="2693"/>
                </a:cubicBezTo>
                <a:close/>
                <a:moveTo>
                  <a:pt x="14462" y="2852"/>
                </a:moveTo>
                <a:cubicBezTo>
                  <a:pt x="14465" y="2859"/>
                  <a:pt x="14502" y="2884"/>
                  <a:pt x="14579" y="2929"/>
                </a:cubicBezTo>
                <a:cubicBezTo>
                  <a:pt x="14780" y="3045"/>
                  <a:pt x="14822" y="3059"/>
                  <a:pt x="14757" y="2985"/>
                </a:cubicBezTo>
                <a:cubicBezTo>
                  <a:pt x="14733" y="2957"/>
                  <a:pt x="14644" y="2909"/>
                  <a:pt x="14557" y="2879"/>
                </a:cubicBezTo>
                <a:cubicBezTo>
                  <a:pt x="14489" y="2856"/>
                  <a:pt x="14458" y="2845"/>
                  <a:pt x="14462" y="2852"/>
                </a:cubicBezTo>
                <a:close/>
                <a:moveTo>
                  <a:pt x="14831" y="3027"/>
                </a:moveTo>
                <a:lnTo>
                  <a:pt x="15002" y="3133"/>
                </a:lnTo>
                <a:cubicBezTo>
                  <a:pt x="15168" y="3234"/>
                  <a:pt x="15225" y="3258"/>
                  <a:pt x="15225" y="3218"/>
                </a:cubicBezTo>
                <a:cubicBezTo>
                  <a:pt x="15225" y="3207"/>
                  <a:pt x="15136" y="3161"/>
                  <a:pt x="15028" y="3115"/>
                </a:cubicBezTo>
                <a:lnTo>
                  <a:pt x="14831" y="3027"/>
                </a:lnTo>
                <a:close/>
              </a:path>
            </a:pathLst>
          </a:custGeom>
          <a:ln w="12700">
            <a:miter lim="400000"/>
          </a:ln>
        </p:spPr>
      </p:pic>
      <p:sp>
        <p:nvSpPr>
          <p:cNvPr id="149" name="Shape 149"/>
          <p:cNvSpPr/>
          <p:nvPr/>
        </p:nvSpPr>
        <p:spPr>
          <a:xfrm>
            <a:off x="266052" y="5003317"/>
            <a:ext cx="5886227"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vl1pPr>
          </a:lstStyle>
          <a:p>
            <a:r>
              <a:rPr lang="en-US" dirty="0" smtClean="0"/>
              <a:t>It means 它意味着</a:t>
            </a:r>
            <a:r>
              <a:rPr dirty="0" smtClean="0"/>
              <a:t> </a:t>
            </a:r>
            <a:r>
              <a:rPr dirty="0"/>
              <a:t>—</a:t>
            </a:r>
          </a:p>
        </p:txBody>
      </p:sp>
      <p:sp>
        <p:nvSpPr>
          <p:cNvPr id="150" name="Shape 150"/>
          <p:cNvSpPr/>
          <p:nvPr/>
        </p:nvSpPr>
        <p:spPr>
          <a:xfrm>
            <a:off x="266052" y="5512963"/>
            <a:ext cx="12472696" cy="1579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III.  We have been rescued! (v. 4</a:t>
            </a:r>
            <a:r>
              <a:rPr dirty="0" smtClean="0"/>
              <a:t>)</a:t>
            </a:r>
            <a:endParaRPr lang="en-US" dirty="0" smtClean="0"/>
          </a:p>
          <a:p>
            <a:r>
              <a:rPr lang="zh-CN" altLang="en-US" dirty="0" smtClean="0"/>
              <a:t>我们已被拯救！</a:t>
            </a:r>
            <a:endParaRPr dirty="0"/>
          </a:p>
        </p:txBody>
      </p:sp>
      <p:sp>
        <p:nvSpPr>
          <p:cNvPr id="151" name="Shape 151"/>
          <p:cNvSpPr/>
          <p:nvPr/>
        </p:nvSpPr>
        <p:spPr>
          <a:xfrm>
            <a:off x="867944" y="7167467"/>
            <a:ext cx="8625741" cy="84125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800"/>
            </a:lvl1pPr>
          </a:lstStyle>
          <a:p>
            <a:r>
              <a:rPr dirty="0"/>
              <a:t>Life-saving class </a:t>
            </a:r>
            <a:r>
              <a:rPr lang="zh-CN" altLang="en-US" dirty="0" smtClean="0"/>
              <a:t>救命课程</a:t>
            </a:r>
            <a:r>
              <a:rPr dirty="0" smtClean="0"/>
              <a:t>. </a:t>
            </a:r>
            <a:r>
              <a:rPr dirty="0"/>
              <a:t>. .</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50"/>
                                        </p:tgtEl>
                                        <p:attrNameLst>
                                          <p:attrName>style.visibility</p:attrName>
                                        </p:attrNameLst>
                                      </p:cBhvr>
                                      <p:to>
                                        <p:strVal val="visible"/>
                                      </p:to>
                                    </p:set>
                                    <p:anim calcmode="lin" valueType="num">
                                      <p:cBhvr>
                                        <p:cTn id="7" dur="1000" fill="hold"/>
                                        <p:tgtEl>
                                          <p:spTgt spid="150"/>
                                        </p:tgtEl>
                                        <p:attrNameLst>
                                          <p:attrName>ppt_x</p:attrName>
                                        </p:attrNameLst>
                                      </p:cBhvr>
                                      <p:tavLst>
                                        <p:tav tm="0">
                                          <p:val>
                                            <p:strVal val="0-#ppt_w/2"/>
                                          </p:val>
                                        </p:tav>
                                        <p:tav tm="100000">
                                          <p:val>
                                            <p:strVal val="#ppt_x"/>
                                          </p:val>
                                        </p:tav>
                                      </p:tavLst>
                                    </p:anim>
                                    <p:anim calcmode="lin" valueType="num">
                                      <p:cBhvr>
                                        <p:cTn id="8" dur="10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51"/>
                                        </p:tgtEl>
                                        <p:attrNameLst>
                                          <p:attrName>style.visibility</p:attrName>
                                        </p:attrNameLst>
                                      </p:cBhvr>
                                      <p:to>
                                        <p:strVal val="visible"/>
                                      </p:to>
                                    </p:set>
                                    <p:anim calcmode="lin" valueType="num">
                                      <p:cBhvr>
                                        <p:cTn id="13" dur="1000" fill="hold"/>
                                        <p:tgtEl>
                                          <p:spTgt spid="151"/>
                                        </p:tgtEl>
                                        <p:attrNameLst>
                                          <p:attrName>ppt_x</p:attrName>
                                        </p:attrNameLst>
                                      </p:cBhvr>
                                      <p:tavLst>
                                        <p:tav tm="0">
                                          <p:val>
                                            <p:strVal val="0-#ppt_w/2"/>
                                          </p:val>
                                        </p:tav>
                                        <p:tav tm="100000">
                                          <p:val>
                                            <p:strVal val="#ppt_x"/>
                                          </p:val>
                                        </p:tav>
                                      </p:tavLst>
                                    </p:anim>
                                    <p:anim calcmode="lin" valueType="num">
                                      <p:cBhvr>
                                        <p:cTn id="14" dur="10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1" animBg="1" advAuto="0"/>
      <p:bldP spid="151"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AFCFF"/>
        </a:solidFill>
        <a:effectLst/>
      </p:bgPr>
    </p:bg>
    <p:spTree>
      <p:nvGrpSpPr>
        <p:cNvPr id="1" name=""/>
        <p:cNvGrpSpPr/>
        <p:nvPr/>
      </p:nvGrpSpPr>
      <p:grpSpPr>
        <a:xfrm>
          <a:off x="0" y="0"/>
          <a:ext cx="0" cy="0"/>
          <a:chOff x="0" y="0"/>
          <a:chExt cx="0" cy="0"/>
        </a:xfrm>
      </p:grpSpPr>
      <p:sp>
        <p:nvSpPr>
          <p:cNvPr id="153" name="Shape 153"/>
          <p:cNvSpPr/>
          <p:nvPr/>
        </p:nvSpPr>
        <p:spPr>
          <a:xfrm>
            <a:off x="365730" y="1860550"/>
            <a:ext cx="10134735" cy="2857500"/>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3 Grace and peace to you from God our Father and the Lord Jesus Christ, 4 who gave himself for our sins to rescue us from the present evil age, according to the will of our God and Father, 5 to whom be glory for ever and ever. Amen.</a:t>
            </a:r>
          </a:p>
        </p:txBody>
      </p:sp>
      <p:sp>
        <p:nvSpPr>
          <p:cNvPr id="154" name="Shape 154"/>
          <p:cNvSpPr/>
          <p:nvPr/>
        </p:nvSpPr>
        <p:spPr>
          <a:xfrm>
            <a:off x="225771" y="-167076"/>
            <a:ext cx="964793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rPr lang="en-US" altLang="zh-TW" dirty="0" smtClean="0"/>
              <a:t>"</a:t>
            </a:r>
            <a:r>
              <a:rPr lang="zh-TW" altLang="en-US" dirty="0" smtClean="0"/>
              <a:t>得救</a:t>
            </a:r>
            <a:r>
              <a:rPr lang="en-US" altLang="zh-TW" dirty="0" smtClean="0"/>
              <a:t>"</a:t>
            </a:r>
            <a:r>
              <a:rPr lang="zh-TW" altLang="en-US" dirty="0" smtClean="0"/>
              <a:t>意味着什么</a:t>
            </a:r>
            <a:endParaRPr lang="en-US" altLang="zh-TW" dirty="0" smtClean="0"/>
          </a:p>
          <a:p>
            <a:r>
              <a:rPr lang="en-US" dirty="0" smtClean="0"/>
              <a:t>What Does It Mean to Be</a:t>
            </a:r>
            <a:r>
              <a:rPr dirty="0" smtClean="0"/>
              <a:t> </a:t>
            </a:r>
            <a:r>
              <a:rPr dirty="0"/>
              <a:t>“Saved”?</a:t>
            </a:r>
          </a:p>
        </p:txBody>
      </p:sp>
      <p:sp>
        <p:nvSpPr>
          <p:cNvPr id="155" name="Shape 155"/>
          <p:cNvSpPr/>
          <p:nvPr/>
        </p:nvSpPr>
        <p:spPr>
          <a:xfrm>
            <a:off x="867944" y="1203960"/>
            <a:ext cx="8363585"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t>A Brief Study of Gal 加拉太书 1:3-5 简析</a:t>
            </a:r>
            <a:endParaRPr dirty="0"/>
          </a:p>
        </p:txBody>
      </p:sp>
      <p:pic>
        <p:nvPicPr>
          <p:cNvPr id="156" name="Screen Shot 2018-01-20 at 5.37.48 AM.png"/>
          <p:cNvPicPr>
            <a:picLocks noChangeAspect="1"/>
          </p:cNvPicPr>
          <p:nvPr/>
        </p:nvPicPr>
        <p:blipFill>
          <a:blip r:embed="rId2">
            <a:extLst/>
          </a:blip>
          <a:srcRect l="258" r="2314" b="2051"/>
          <a:stretch>
            <a:fillRect/>
          </a:stretch>
        </p:blipFill>
        <p:spPr>
          <a:xfrm>
            <a:off x="10105366" y="159649"/>
            <a:ext cx="2694783" cy="382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32" y="2"/>
                </a:lnTo>
                <a:cubicBezTo>
                  <a:pt x="19519" y="3"/>
                  <a:pt x="19331" y="13"/>
                  <a:pt x="19186" y="92"/>
                </a:cubicBezTo>
                <a:cubicBezTo>
                  <a:pt x="18991" y="198"/>
                  <a:pt x="18902" y="435"/>
                  <a:pt x="18845" y="1018"/>
                </a:cubicBezTo>
                <a:cubicBezTo>
                  <a:pt x="18800" y="1473"/>
                  <a:pt x="18731" y="1591"/>
                  <a:pt x="18603" y="1422"/>
                </a:cubicBezTo>
                <a:cubicBezTo>
                  <a:pt x="18395" y="1148"/>
                  <a:pt x="17680" y="1092"/>
                  <a:pt x="17334" y="1321"/>
                </a:cubicBezTo>
                <a:cubicBezTo>
                  <a:pt x="16996" y="1545"/>
                  <a:pt x="17172" y="1769"/>
                  <a:pt x="17681" y="1769"/>
                </a:cubicBezTo>
                <a:cubicBezTo>
                  <a:pt x="17994" y="1769"/>
                  <a:pt x="18238" y="1896"/>
                  <a:pt x="18238" y="2054"/>
                </a:cubicBezTo>
                <a:cubicBezTo>
                  <a:pt x="18238" y="2259"/>
                  <a:pt x="18421" y="2507"/>
                  <a:pt x="18664" y="2628"/>
                </a:cubicBezTo>
                <a:cubicBezTo>
                  <a:pt x="18815" y="2704"/>
                  <a:pt x="18885" y="2777"/>
                  <a:pt x="18871" y="2846"/>
                </a:cubicBezTo>
                <a:cubicBezTo>
                  <a:pt x="18851" y="2937"/>
                  <a:pt x="18795" y="2949"/>
                  <a:pt x="18384" y="2953"/>
                </a:cubicBezTo>
                <a:lnTo>
                  <a:pt x="17916" y="2958"/>
                </a:lnTo>
                <a:lnTo>
                  <a:pt x="17869" y="3236"/>
                </a:lnTo>
                <a:cubicBezTo>
                  <a:pt x="17812" y="3572"/>
                  <a:pt x="17617" y="3846"/>
                  <a:pt x="17239" y="4120"/>
                </a:cubicBezTo>
                <a:cubicBezTo>
                  <a:pt x="16702" y="4507"/>
                  <a:pt x="16214" y="5248"/>
                  <a:pt x="15982" y="6028"/>
                </a:cubicBezTo>
                <a:cubicBezTo>
                  <a:pt x="15960" y="6103"/>
                  <a:pt x="15837" y="6216"/>
                  <a:pt x="15709" y="6279"/>
                </a:cubicBezTo>
                <a:cubicBezTo>
                  <a:pt x="15580" y="6342"/>
                  <a:pt x="15212" y="6573"/>
                  <a:pt x="14891" y="6793"/>
                </a:cubicBezTo>
                <a:cubicBezTo>
                  <a:pt x="14570" y="7012"/>
                  <a:pt x="14291" y="7170"/>
                  <a:pt x="14271" y="7147"/>
                </a:cubicBezTo>
                <a:cubicBezTo>
                  <a:pt x="14250" y="7124"/>
                  <a:pt x="14396" y="6878"/>
                  <a:pt x="14592" y="6600"/>
                </a:cubicBezTo>
                <a:cubicBezTo>
                  <a:pt x="15019" y="5995"/>
                  <a:pt x="15096" y="5714"/>
                  <a:pt x="14885" y="5550"/>
                </a:cubicBezTo>
                <a:cubicBezTo>
                  <a:pt x="14805" y="5489"/>
                  <a:pt x="14702" y="5345"/>
                  <a:pt x="14652" y="5234"/>
                </a:cubicBezTo>
                <a:cubicBezTo>
                  <a:pt x="14603" y="5123"/>
                  <a:pt x="14512" y="4966"/>
                  <a:pt x="14455" y="4886"/>
                </a:cubicBezTo>
                <a:cubicBezTo>
                  <a:pt x="14336" y="4720"/>
                  <a:pt x="14427" y="4601"/>
                  <a:pt x="14576" y="4727"/>
                </a:cubicBezTo>
                <a:cubicBezTo>
                  <a:pt x="14778" y="4899"/>
                  <a:pt x="14785" y="4789"/>
                  <a:pt x="14589" y="4514"/>
                </a:cubicBezTo>
                <a:cubicBezTo>
                  <a:pt x="14433" y="4296"/>
                  <a:pt x="14400" y="4203"/>
                  <a:pt x="14455" y="4142"/>
                </a:cubicBezTo>
                <a:cubicBezTo>
                  <a:pt x="14511" y="4080"/>
                  <a:pt x="14476" y="3993"/>
                  <a:pt x="14302" y="3779"/>
                </a:cubicBezTo>
                <a:cubicBezTo>
                  <a:pt x="13934" y="3324"/>
                  <a:pt x="14313" y="3338"/>
                  <a:pt x="14901" y="3801"/>
                </a:cubicBezTo>
                <a:cubicBezTo>
                  <a:pt x="15294" y="4111"/>
                  <a:pt x="15259" y="4049"/>
                  <a:pt x="14811" y="3633"/>
                </a:cubicBezTo>
                <a:cubicBezTo>
                  <a:pt x="14641" y="3474"/>
                  <a:pt x="14277" y="3199"/>
                  <a:pt x="14000" y="3021"/>
                </a:cubicBezTo>
                <a:cubicBezTo>
                  <a:pt x="13574" y="2747"/>
                  <a:pt x="13516" y="2687"/>
                  <a:pt x="13606" y="2635"/>
                </a:cubicBezTo>
                <a:cubicBezTo>
                  <a:pt x="13685" y="2589"/>
                  <a:pt x="13753" y="2585"/>
                  <a:pt x="13876" y="2626"/>
                </a:cubicBezTo>
                <a:cubicBezTo>
                  <a:pt x="14021" y="2674"/>
                  <a:pt x="14025" y="2675"/>
                  <a:pt x="13908" y="2619"/>
                </a:cubicBezTo>
                <a:cubicBezTo>
                  <a:pt x="13421" y="2387"/>
                  <a:pt x="13226" y="2308"/>
                  <a:pt x="12935" y="2227"/>
                </a:cubicBezTo>
                <a:cubicBezTo>
                  <a:pt x="12697" y="2160"/>
                  <a:pt x="12612" y="2111"/>
                  <a:pt x="12629" y="2047"/>
                </a:cubicBezTo>
                <a:cubicBezTo>
                  <a:pt x="12650" y="1968"/>
                  <a:pt x="12584" y="1962"/>
                  <a:pt x="11875" y="1985"/>
                </a:cubicBezTo>
                <a:cubicBezTo>
                  <a:pt x="11269" y="2004"/>
                  <a:pt x="10982" y="2042"/>
                  <a:pt x="10561" y="2151"/>
                </a:cubicBezTo>
                <a:cubicBezTo>
                  <a:pt x="9482" y="2430"/>
                  <a:pt x="9265" y="2587"/>
                  <a:pt x="8653" y="3521"/>
                </a:cubicBezTo>
                <a:cubicBezTo>
                  <a:pt x="8370" y="3952"/>
                  <a:pt x="8051" y="4764"/>
                  <a:pt x="8051" y="5057"/>
                </a:cubicBezTo>
                <a:cubicBezTo>
                  <a:pt x="8051" y="5161"/>
                  <a:pt x="7971" y="5397"/>
                  <a:pt x="7873" y="5579"/>
                </a:cubicBezTo>
                <a:cubicBezTo>
                  <a:pt x="7667" y="5966"/>
                  <a:pt x="7406" y="6831"/>
                  <a:pt x="7406" y="7125"/>
                </a:cubicBezTo>
                <a:cubicBezTo>
                  <a:pt x="7406" y="7367"/>
                  <a:pt x="7281" y="7623"/>
                  <a:pt x="7196" y="7557"/>
                </a:cubicBezTo>
                <a:cubicBezTo>
                  <a:pt x="7163" y="7532"/>
                  <a:pt x="7066" y="7360"/>
                  <a:pt x="6979" y="7174"/>
                </a:cubicBezTo>
                <a:cubicBezTo>
                  <a:pt x="6801" y="6789"/>
                  <a:pt x="6399" y="6329"/>
                  <a:pt x="6016" y="6073"/>
                </a:cubicBezTo>
                <a:cubicBezTo>
                  <a:pt x="5872" y="5977"/>
                  <a:pt x="5755" y="5872"/>
                  <a:pt x="5755" y="5840"/>
                </a:cubicBezTo>
                <a:cubicBezTo>
                  <a:pt x="5755" y="5807"/>
                  <a:pt x="5690" y="5722"/>
                  <a:pt x="5612" y="5651"/>
                </a:cubicBezTo>
                <a:cubicBezTo>
                  <a:pt x="5533" y="5580"/>
                  <a:pt x="5468" y="5456"/>
                  <a:pt x="5468" y="5373"/>
                </a:cubicBezTo>
                <a:cubicBezTo>
                  <a:pt x="5468" y="5291"/>
                  <a:pt x="5446" y="5147"/>
                  <a:pt x="5421" y="5057"/>
                </a:cubicBezTo>
                <a:lnTo>
                  <a:pt x="5376" y="4895"/>
                </a:lnTo>
                <a:lnTo>
                  <a:pt x="4950" y="4918"/>
                </a:lnTo>
                <a:cubicBezTo>
                  <a:pt x="4579" y="4937"/>
                  <a:pt x="4515" y="4927"/>
                  <a:pt x="4447" y="4837"/>
                </a:cubicBezTo>
                <a:cubicBezTo>
                  <a:pt x="4384" y="4754"/>
                  <a:pt x="4395" y="4723"/>
                  <a:pt x="4501" y="4680"/>
                </a:cubicBezTo>
                <a:cubicBezTo>
                  <a:pt x="4777" y="4570"/>
                  <a:pt x="4957" y="4404"/>
                  <a:pt x="5033" y="4191"/>
                </a:cubicBezTo>
                <a:cubicBezTo>
                  <a:pt x="5166" y="3816"/>
                  <a:pt x="5136" y="3832"/>
                  <a:pt x="5952" y="3714"/>
                </a:cubicBezTo>
                <a:cubicBezTo>
                  <a:pt x="6166" y="3683"/>
                  <a:pt x="6171" y="3432"/>
                  <a:pt x="5961" y="3294"/>
                </a:cubicBezTo>
                <a:cubicBezTo>
                  <a:pt x="5656" y="3094"/>
                  <a:pt x="5030" y="3125"/>
                  <a:pt x="4759" y="3355"/>
                </a:cubicBezTo>
                <a:cubicBezTo>
                  <a:pt x="4596" y="3493"/>
                  <a:pt x="4464" y="3364"/>
                  <a:pt x="4463" y="3066"/>
                </a:cubicBezTo>
                <a:cubicBezTo>
                  <a:pt x="4462" y="2613"/>
                  <a:pt x="4338" y="2210"/>
                  <a:pt x="4170" y="2112"/>
                </a:cubicBezTo>
                <a:cubicBezTo>
                  <a:pt x="3931" y="1974"/>
                  <a:pt x="3750" y="2000"/>
                  <a:pt x="3700" y="2177"/>
                </a:cubicBezTo>
                <a:cubicBezTo>
                  <a:pt x="3676" y="2262"/>
                  <a:pt x="3626" y="2342"/>
                  <a:pt x="3592" y="2357"/>
                </a:cubicBezTo>
                <a:cubicBezTo>
                  <a:pt x="3526" y="2385"/>
                  <a:pt x="3499" y="2346"/>
                  <a:pt x="3426" y="2112"/>
                </a:cubicBezTo>
                <a:cubicBezTo>
                  <a:pt x="3367" y="1922"/>
                  <a:pt x="3156" y="1931"/>
                  <a:pt x="2930" y="2135"/>
                </a:cubicBezTo>
                <a:cubicBezTo>
                  <a:pt x="2776" y="2273"/>
                  <a:pt x="2741" y="2285"/>
                  <a:pt x="2701" y="2211"/>
                </a:cubicBezTo>
                <a:cubicBezTo>
                  <a:pt x="2644" y="2107"/>
                  <a:pt x="2388" y="2099"/>
                  <a:pt x="2205" y="2193"/>
                </a:cubicBezTo>
                <a:cubicBezTo>
                  <a:pt x="1997" y="2300"/>
                  <a:pt x="2089" y="2673"/>
                  <a:pt x="2408" y="3012"/>
                </a:cubicBezTo>
                <a:cubicBezTo>
                  <a:pt x="2665" y="3284"/>
                  <a:pt x="2718" y="3390"/>
                  <a:pt x="2621" y="3458"/>
                </a:cubicBezTo>
                <a:cubicBezTo>
                  <a:pt x="2594" y="3477"/>
                  <a:pt x="2387" y="3365"/>
                  <a:pt x="2163" y="3209"/>
                </a:cubicBezTo>
                <a:cubicBezTo>
                  <a:pt x="1857" y="2996"/>
                  <a:pt x="1713" y="2929"/>
                  <a:pt x="1584" y="2942"/>
                </a:cubicBezTo>
                <a:cubicBezTo>
                  <a:pt x="1444" y="2956"/>
                  <a:pt x="1408" y="2994"/>
                  <a:pt x="1390" y="3146"/>
                </a:cubicBezTo>
                <a:cubicBezTo>
                  <a:pt x="1369" y="3327"/>
                  <a:pt x="1385" y="3338"/>
                  <a:pt x="1893" y="3575"/>
                </a:cubicBezTo>
                <a:lnTo>
                  <a:pt x="2418" y="3819"/>
                </a:lnTo>
                <a:lnTo>
                  <a:pt x="2456" y="4122"/>
                </a:lnTo>
                <a:cubicBezTo>
                  <a:pt x="2510" y="4558"/>
                  <a:pt x="2654" y="4672"/>
                  <a:pt x="3334" y="4824"/>
                </a:cubicBezTo>
                <a:cubicBezTo>
                  <a:pt x="3573" y="4877"/>
                  <a:pt x="3485" y="5104"/>
                  <a:pt x="3137" y="5333"/>
                </a:cubicBezTo>
                <a:cubicBezTo>
                  <a:pt x="2768" y="5575"/>
                  <a:pt x="2714" y="5767"/>
                  <a:pt x="2955" y="5983"/>
                </a:cubicBezTo>
                <a:cubicBezTo>
                  <a:pt x="3034" y="6054"/>
                  <a:pt x="3098" y="6142"/>
                  <a:pt x="3098" y="6180"/>
                </a:cubicBezTo>
                <a:cubicBezTo>
                  <a:pt x="3098" y="6219"/>
                  <a:pt x="3147" y="6300"/>
                  <a:pt x="3207" y="6360"/>
                </a:cubicBezTo>
                <a:cubicBezTo>
                  <a:pt x="3297" y="6451"/>
                  <a:pt x="3303" y="6506"/>
                  <a:pt x="3232" y="6692"/>
                </a:cubicBezTo>
                <a:cubicBezTo>
                  <a:pt x="3112" y="7009"/>
                  <a:pt x="3274" y="7318"/>
                  <a:pt x="3935" y="8033"/>
                </a:cubicBezTo>
                <a:cubicBezTo>
                  <a:pt x="4608" y="8760"/>
                  <a:pt x="5201" y="9298"/>
                  <a:pt x="6016" y="9914"/>
                </a:cubicBezTo>
                <a:cubicBezTo>
                  <a:pt x="6365" y="10178"/>
                  <a:pt x="6775" y="10504"/>
                  <a:pt x="6929" y="10636"/>
                </a:cubicBezTo>
                <a:lnTo>
                  <a:pt x="7208" y="10876"/>
                </a:lnTo>
                <a:lnTo>
                  <a:pt x="6903" y="11672"/>
                </a:lnTo>
                <a:cubicBezTo>
                  <a:pt x="6577" y="12517"/>
                  <a:pt x="6221" y="13686"/>
                  <a:pt x="6143" y="14171"/>
                </a:cubicBezTo>
                <a:cubicBezTo>
                  <a:pt x="6070" y="14625"/>
                  <a:pt x="5988" y="14629"/>
                  <a:pt x="5417" y="14177"/>
                </a:cubicBezTo>
                <a:cubicBezTo>
                  <a:pt x="5144" y="13961"/>
                  <a:pt x="4725" y="13611"/>
                  <a:pt x="4482" y="13401"/>
                </a:cubicBezTo>
                <a:cubicBezTo>
                  <a:pt x="4240" y="13192"/>
                  <a:pt x="3940" y="12970"/>
                  <a:pt x="3817" y="12906"/>
                </a:cubicBezTo>
                <a:cubicBezTo>
                  <a:pt x="3548" y="12765"/>
                  <a:pt x="3500" y="12784"/>
                  <a:pt x="3083" y="13217"/>
                </a:cubicBezTo>
                <a:cubicBezTo>
                  <a:pt x="2216" y="14117"/>
                  <a:pt x="1672" y="15479"/>
                  <a:pt x="1746" y="16563"/>
                </a:cubicBezTo>
                <a:lnTo>
                  <a:pt x="1772" y="16918"/>
                </a:lnTo>
                <a:lnTo>
                  <a:pt x="1180" y="16927"/>
                </a:lnTo>
                <a:cubicBezTo>
                  <a:pt x="484" y="16935"/>
                  <a:pt x="301" y="16999"/>
                  <a:pt x="89" y="17308"/>
                </a:cubicBezTo>
                <a:cubicBezTo>
                  <a:pt x="47" y="17369"/>
                  <a:pt x="21" y="17441"/>
                  <a:pt x="0" y="17543"/>
                </a:cubicBezTo>
                <a:cubicBezTo>
                  <a:pt x="4" y="17616"/>
                  <a:pt x="3" y="18038"/>
                  <a:pt x="6" y="18043"/>
                </a:cubicBezTo>
                <a:cubicBezTo>
                  <a:pt x="42" y="18092"/>
                  <a:pt x="127" y="18237"/>
                  <a:pt x="191" y="18366"/>
                </a:cubicBezTo>
                <a:cubicBezTo>
                  <a:pt x="453" y="18892"/>
                  <a:pt x="881" y="19212"/>
                  <a:pt x="1486" y="19328"/>
                </a:cubicBezTo>
                <a:cubicBezTo>
                  <a:pt x="1643" y="19359"/>
                  <a:pt x="1864" y="19416"/>
                  <a:pt x="1975" y="19456"/>
                </a:cubicBezTo>
                <a:cubicBezTo>
                  <a:pt x="2142" y="19517"/>
                  <a:pt x="2162" y="19543"/>
                  <a:pt x="2090" y="19604"/>
                </a:cubicBezTo>
                <a:cubicBezTo>
                  <a:pt x="2019" y="19664"/>
                  <a:pt x="2033" y="19704"/>
                  <a:pt x="2173" y="19810"/>
                </a:cubicBezTo>
                <a:cubicBezTo>
                  <a:pt x="2491" y="20054"/>
                  <a:pt x="2899" y="20232"/>
                  <a:pt x="3137" y="20232"/>
                </a:cubicBezTo>
                <a:cubicBezTo>
                  <a:pt x="3399" y="20232"/>
                  <a:pt x="3487" y="20169"/>
                  <a:pt x="3805" y="19770"/>
                </a:cubicBezTo>
                <a:cubicBezTo>
                  <a:pt x="4062" y="19447"/>
                  <a:pt x="4101" y="19157"/>
                  <a:pt x="3919" y="18909"/>
                </a:cubicBezTo>
                <a:cubicBezTo>
                  <a:pt x="3773" y="18710"/>
                  <a:pt x="3874" y="18612"/>
                  <a:pt x="4116" y="18723"/>
                </a:cubicBezTo>
                <a:cubicBezTo>
                  <a:pt x="4207" y="18764"/>
                  <a:pt x="4406" y="18814"/>
                  <a:pt x="4555" y="18830"/>
                </a:cubicBezTo>
                <a:lnTo>
                  <a:pt x="4826" y="18860"/>
                </a:lnTo>
                <a:lnTo>
                  <a:pt x="4788" y="18698"/>
                </a:lnTo>
                <a:cubicBezTo>
                  <a:pt x="4614" y="17984"/>
                  <a:pt x="4536" y="16323"/>
                  <a:pt x="4673" y="16263"/>
                </a:cubicBezTo>
                <a:cubicBezTo>
                  <a:pt x="4710" y="16247"/>
                  <a:pt x="4973" y="16466"/>
                  <a:pt x="5258" y="16752"/>
                </a:cubicBezTo>
                <a:cubicBezTo>
                  <a:pt x="6225" y="17720"/>
                  <a:pt x="7399" y="18374"/>
                  <a:pt x="8195" y="18386"/>
                </a:cubicBezTo>
                <a:lnTo>
                  <a:pt x="8516" y="18391"/>
                </a:lnTo>
                <a:lnTo>
                  <a:pt x="8570" y="18768"/>
                </a:lnTo>
                <a:cubicBezTo>
                  <a:pt x="8682" y="19565"/>
                  <a:pt x="9094" y="20826"/>
                  <a:pt x="9407" y="21320"/>
                </a:cubicBezTo>
                <a:cubicBezTo>
                  <a:pt x="9452" y="21391"/>
                  <a:pt x="9560" y="21498"/>
                  <a:pt x="9655" y="21600"/>
                </a:cubicBezTo>
                <a:lnTo>
                  <a:pt x="11824" y="21600"/>
                </a:lnTo>
                <a:cubicBezTo>
                  <a:pt x="11854" y="21556"/>
                  <a:pt x="11885" y="21513"/>
                  <a:pt x="11917" y="21452"/>
                </a:cubicBezTo>
                <a:cubicBezTo>
                  <a:pt x="12137" y="21026"/>
                  <a:pt x="12615" y="20665"/>
                  <a:pt x="13246" y="20452"/>
                </a:cubicBezTo>
                <a:cubicBezTo>
                  <a:pt x="13522" y="20359"/>
                  <a:pt x="13785" y="20281"/>
                  <a:pt x="13828" y="20281"/>
                </a:cubicBezTo>
                <a:cubicBezTo>
                  <a:pt x="13871" y="20281"/>
                  <a:pt x="13977" y="20237"/>
                  <a:pt x="14064" y="20180"/>
                </a:cubicBezTo>
                <a:cubicBezTo>
                  <a:pt x="14273" y="20043"/>
                  <a:pt x="14266" y="19818"/>
                  <a:pt x="14042" y="19387"/>
                </a:cubicBezTo>
                <a:lnTo>
                  <a:pt x="13863" y="19044"/>
                </a:lnTo>
                <a:lnTo>
                  <a:pt x="14013" y="18956"/>
                </a:lnTo>
                <a:cubicBezTo>
                  <a:pt x="14148" y="18877"/>
                  <a:pt x="14176" y="18875"/>
                  <a:pt x="14331" y="18947"/>
                </a:cubicBezTo>
                <a:cubicBezTo>
                  <a:pt x="14613" y="19077"/>
                  <a:pt x="14784" y="19348"/>
                  <a:pt x="14894" y="19831"/>
                </a:cubicBezTo>
                <a:cubicBezTo>
                  <a:pt x="15009" y="20333"/>
                  <a:pt x="15133" y="20514"/>
                  <a:pt x="15419" y="20591"/>
                </a:cubicBezTo>
                <a:cubicBezTo>
                  <a:pt x="16098" y="20773"/>
                  <a:pt x="16755" y="20138"/>
                  <a:pt x="16758" y="19295"/>
                </a:cubicBezTo>
                <a:cubicBezTo>
                  <a:pt x="16759" y="18946"/>
                  <a:pt x="16728" y="18841"/>
                  <a:pt x="16539" y="18557"/>
                </a:cubicBezTo>
                <a:cubicBezTo>
                  <a:pt x="16372" y="18306"/>
                  <a:pt x="16253" y="18197"/>
                  <a:pt x="16043" y="18108"/>
                </a:cubicBezTo>
                <a:cubicBezTo>
                  <a:pt x="15566" y="17907"/>
                  <a:pt x="15440" y="17801"/>
                  <a:pt x="15438" y="17604"/>
                </a:cubicBezTo>
                <a:cubicBezTo>
                  <a:pt x="15435" y="17206"/>
                  <a:pt x="14920" y="16743"/>
                  <a:pt x="14484" y="16743"/>
                </a:cubicBezTo>
                <a:cubicBezTo>
                  <a:pt x="14378" y="16743"/>
                  <a:pt x="14199" y="16804"/>
                  <a:pt x="14077" y="16882"/>
                </a:cubicBezTo>
                <a:cubicBezTo>
                  <a:pt x="13881" y="17006"/>
                  <a:pt x="13847" y="17074"/>
                  <a:pt x="13752" y="17523"/>
                </a:cubicBezTo>
                <a:cubicBezTo>
                  <a:pt x="13591" y="18286"/>
                  <a:pt x="13381" y="18445"/>
                  <a:pt x="12938" y="18140"/>
                </a:cubicBezTo>
                <a:cubicBezTo>
                  <a:pt x="12791" y="18039"/>
                  <a:pt x="12622" y="17956"/>
                  <a:pt x="12559" y="17956"/>
                </a:cubicBezTo>
                <a:cubicBezTo>
                  <a:pt x="12497" y="17956"/>
                  <a:pt x="12325" y="18060"/>
                  <a:pt x="12177" y="18187"/>
                </a:cubicBezTo>
                <a:cubicBezTo>
                  <a:pt x="12030" y="18314"/>
                  <a:pt x="11882" y="18398"/>
                  <a:pt x="11850" y="18375"/>
                </a:cubicBezTo>
                <a:cubicBezTo>
                  <a:pt x="11726" y="18287"/>
                  <a:pt x="11945" y="17439"/>
                  <a:pt x="12187" y="17068"/>
                </a:cubicBezTo>
                <a:cubicBezTo>
                  <a:pt x="12281" y="16924"/>
                  <a:pt x="12266" y="16873"/>
                  <a:pt x="12002" y="16335"/>
                </a:cubicBezTo>
                <a:cubicBezTo>
                  <a:pt x="11783" y="15886"/>
                  <a:pt x="11741" y="15741"/>
                  <a:pt x="11805" y="15686"/>
                </a:cubicBezTo>
                <a:cubicBezTo>
                  <a:pt x="11851" y="15648"/>
                  <a:pt x="11877" y="15564"/>
                  <a:pt x="11866" y="15500"/>
                </a:cubicBezTo>
                <a:cubicBezTo>
                  <a:pt x="11850" y="15413"/>
                  <a:pt x="11921" y="15349"/>
                  <a:pt x="12158" y="15233"/>
                </a:cubicBezTo>
                <a:cubicBezTo>
                  <a:pt x="12562" y="15038"/>
                  <a:pt x="12983" y="14705"/>
                  <a:pt x="13129" y="14471"/>
                </a:cubicBezTo>
                <a:cubicBezTo>
                  <a:pt x="13217" y="14329"/>
                  <a:pt x="13257" y="14015"/>
                  <a:pt x="13297" y="13101"/>
                </a:cubicBezTo>
                <a:cubicBezTo>
                  <a:pt x="13326" y="12447"/>
                  <a:pt x="13400" y="11700"/>
                  <a:pt x="13459" y="11441"/>
                </a:cubicBezTo>
                <a:cubicBezTo>
                  <a:pt x="13559" y="11010"/>
                  <a:pt x="13599" y="10936"/>
                  <a:pt x="13981" y="10531"/>
                </a:cubicBezTo>
                <a:cubicBezTo>
                  <a:pt x="14687" y="9783"/>
                  <a:pt x="15466" y="9143"/>
                  <a:pt x="16656" y="8335"/>
                </a:cubicBezTo>
                <a:cubicBezTo>
                  <a:pt x="18117" y="7345"/>
                  <a:pt x="19135" y="6436"/>
                  <a:pt x="19847" y="5490"/>
                </a:cubicBezTo>
                <a:cubicBezTo>
                  <a:pt x="20107" y="5144"/>
                  <a:pt x="20189" y="4774"/>
                  <a:pt x="20038" y="4606"/>
                </a:cubicBezTo>
                <a:cubicBezTo>
                  <a:pt x="19996" y="4559"/>
                  <a:pt x="20006" y="4498"/>
                  <a:pt x="20073" y="4431"/>
                </a:cubicBezTo>
                <a:cubicBezTo>
                  <a:pt x="20129" y="4375"/>
                  <a:pt x="20175" y="4286"/>
                  <a:pt x="20175" y="4234"/>
                </a:cubicBezTo>
                <a:cubicBezTo>
                  <a:pt x="20175" y="4182"/>
                  <a:pt x="20239" y="4080"/>
                  <a:pt x="20318" y="4010"/>
                </a:cubicBezTo>
                <a:cubicBezTo>
                  <a:pt x="20400" y="3936"/>
                  <a:pt x="20464" y="3804"/>
                  <a:pt x="20464" y="3702"/>
                </a:cubicBezTo>
                <a:cubicBezTo>
                  <a:pt x="20464" y="3555"/>
                  <a:pt x="20405" y="3488"/>
                  <a:pt x="20133" y="3312"/>
                </a:cubicBezTo>
                <a:cubicBezTo>
                  <a:pt x="19693" y="3027"/>
                  <a:pt x="19716" y="2907"/>
                  <a:pt x="20232" y="2772"/>
                </a:cubicBezTo>
                <a:cubicBezTo>
                  <a:pt x="20541" y="2691"/>
                  <a:pt x="20636" y="2636"/>
                  <a:pt x="20757" y="2469"/>
                </a:cubicBezTo>
                <a:cubicBezTo>
                  <a:pt x="20855" y="2334"/>
                  <a:pt x="20897" y="2195"/>
                  <a:pt x="20881" y="2056"/>
                </a:cubicBezTo>
                <a:cubicBezTo>
                  <a:pt x="20858" y="1848"/>
                  <a:pt x="20859" y="1845"/>
                  <a:pt x="21346" y="1619"/>
                </a:cubicBezTo>
                <a:cubicBezTo>
                  <a:pt x="21468" y="1562"/>
                  <a:pt x="21503" y="1527"/>
                  <a:pt x="21600" y="1473"/>
                </a:cubicBezTo>
                <a:lnTo>
                  <a:pt x="21600" y="0"/>
                </a:lnTo>
                <a:close/>
                <a:moveTo>
                  <a:pt x="14083" y="2693"/>
                </a:moveTo>
                <a:cubicBezTo>
                  <a:pt x="14080" y="2696"/>
                  <a:pt x="14115" y="2716"/>
                  <a:pt x="14182" y="2754"/>
                </a:cubicBezTo>
                <a:cubicBezTo>
                  <a:pt x="14328" y="2836"/>
                  <a:pt x="14363" y="2846"/>
                  <a:pt x="14363" y="2808"/>
                </a:cubicBezTo>
                <a:cubicBezTo>
                  <a:pt x="14363" y="2795"/>
                  <a:pt x="14293" y="2759"/>
                  <a:pt x="14204" y="2729"/>
                </a:cubicBezTo>
                <a:cubicBezTo>
                  <a:pt x="14126" y="2703"/>
                  <a:pt x="14086" y="2690"/>
                  <a:pt x="14083" y="2693"/>
                </a:cubicBezTo>
                <a:close/>
                <a:moveTo>
                  <a:pt x="14462" y="2852"/>
                </a:moveTo>
                <a:cubicBezTo>
                  <a:pt x="14465" y="2859"/>
                  <a:pt x="14502" y="2884"/>
                  <a:pt x="14579" y="2929"/>
                </a:cubicBezTo>
                <a:cubicBezTo>
                  <a:pt x="14780" y="3045"/>
                  <a:pt x="14822" y="3059"/>
                  <a:pt x="14757" y="2985"/>
                </a:cubicBezTo>
                <a:cubicBezTo>
                  <a:pt x="14733" y="2957"/>
                  <a:pt x="14644" y="2909"/>
                  <a:pt x="14557" y="2879"/>
                </a:cubicBezTo>
                <a:cubicBezTo>
                  <a:pt x="14489" y="2856"/>
                  <a:pt x="14458" y="2845"/>
                  <a:pt x="14462" y="2852"/>
                </a:cubicBezTo>
                <a:close/>
                <a:moveTo>
                  <a:pt x="14831" y="3027"/>
                </a:moveTo>
                <a:lnTo>
                  <a:pt x="15002" y="3133"/>
                </a:lnTo>
                <a:cubicBezTo>
                  <a:pt x="15168" y="3234"/>
                  <a:pt x="15225" y="3258"/>
                  <a:pt x="15225" y="3218"/>
                </a:cubicBezTo>
                <a:cubicBezTo>
                  <a:pt x="15225" y="3207"/>
                  <a:pt x="15136" y="3161"/>
                  <a:pt x="15028" y="3115"/>
                </a:cubicBezTo>
                <a:lnTo>
                  <a:pt x="14831" y="3027"/>
                </a:lnTo>
                <a:close/>
              </a:path>
            </a:pathLst>
          </a:custGeom>
          <a:ln w="12700">
            <a:miter lim="400000"/>
          </a:ln>
        </p:spPr>
      </p:pic>
      <p:sp>
        <p:nvSpPr>
          <p:cNvPr id="157" name="Shape 157"/>
          <p:cNvSpPr/>
          <p:nvPr/>
        </p:nvSpPr>
        <p:spPr>
          <a:xfrm>
            <a:off x="266052" y="5003317"/>
            <a:ext cx="5886227"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vl1pPr>
          </a:lstStyle>
          <a:p>
            <a:r>
              <a:rPr lang="en-US" dirty="0" smtClean="0"/>
              <a:t>It means 它意味着</a:t>
            </a:r>
            <a:r>
              <a:rPr dirty="0" smtClean="0"/>
              <a:t> </a:t>
            </a:r>
            <a:r>
              <a:rPr dirty="0"/>
              <a:t>—</a:t>
            </a:r>
          </a:p>
        </p:txBody>
      </p:sp>
      <p:sp>
        <p:nvSpPr>
          <p:cNvPr id="158" name="Shape 158"/>
          <p:cNvSpPr/>
          <p:nvPr/>
        </p:nvSpPr>
        <p:spPr>
          <a:xfrm>
            <a:off x="266052" y="5512963"/>
            <a:ext cx="12472696" cy="1579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IV.  We are wanted by God! (v. 4</a:t>
            </a:r>
            <a:r>
              <a:rPr dirty="0" smtClean="0"/>
              <a:t>)</a:t>
            </a:r>
            <a:endParaRPr lang="en-US" dirty="0" smtClean="0"/>
          </a:p>
          <a:p>
            <a:r>
              <a:rPr lang="zh-CN" altLang="en-US" dirty="0" smtClean="0"/>
              <a:t>神想要我们！</a:t>
            </a:r>
            <a:endParaRPr dirty="0"/>
          </a:p>
        </p:txBody>
      </p:sp>
      <p:pic>
        <p:nvPicPr>
          <p:cNvPr id="159" name="Screen Shot 2018-06-09 at 7.36.58 PM.png"/>
          <p:cNvPicPr>
            <a:picLocks noChangeAspect="1"/>
          </p:cNvPicPr>
          <p:nvPr/>
        </p:nvPicPr>
        <p:blipFill>
          <a:blip r:embed="rId3">
            <a:extLst/>
          </a:blip>
          <a:stretch>
            <a:fillRect/>
          </a:stretch>
        </p:blipFill>
        <p:spPr>
          <a:xfrm>
            <a:off x="9321511" y="5274445"/>
            <a:ext cx="3454484" cy="4011658"/>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58"/>
                                        </p:tgtEl>
                                        <p:attrNameLst>
                                          <p:attrName>style.visibility</p:attrName>
                                        </p:attrNameLst>
                                      </p:cBhvr>
                                      <p:to>
                                        <p:strVal val="visible"/>
                                      </p:to>
                                    </p:set>
                                    <p:anim calcmode="lin" valueType="num">
                                      <p:cBhvr>
                                        <p:cTn id="7" dur="1000" fill="hold"/>
                                        <p:tgtEl>
                                          <p:spTgt spid="158"/>
                                        </p:tgtEl>
                                        <p:attrNameLst>
                                          <p:attrName>ppt_x</p:attrName>
                                        </p:attrNameLst>
                                      </p:cBhvr>
                                      <p:tavLst>
                                        <p:tav tm="0">
                                          <p:val>
                                            <p:strVal val="0-#ppt_w/2"/>
                                          </p:val>
                                        </p:tav>
                                        <p:tav tm="100000">
                                          <p:val>
                                            <p:strVal val="#ppt_x"/>
                                          </p:val>
                                        </p:tav>
                                      </p:tavLst>
                                    </p:anim>
                                    <p:anim calcmode="lin" valueType="num">
                                      <p:cBhvr>
                                        <p:cTn id="8" dur="1000" fill="hold"/>
                                        <p:tgtEl>
                                          <p:spTgt spid="1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159"/>
                                        </p:tgtEl>
                                        <p:attrNameLst>
                                          <p:attrName>style.visibility</p:attrName>
                                        </p:attrNameLst>
                                      </p:cBhvr>
                                      <p:to>
                                        <p:strVal val="visible"/>
                                      </p:to>
                                    </p:set>
                                    <p:anim calcmode="lin" valueType="num">
                                      <p:cBhvr>
                                        <p:cTn id="13" dur="1000" fill="hold"/>
                                        <p:tgtEl>
                                          <p:spTgt spid="159"/>
                                        </p:tgtEl>
                                        <p:attrNameLst>
                                          <p:attrName>ppt_x</p:attrName>
                                        </p:attrNameLst>
                                      </p:cBhvr>
                                      <p:tavLst>
                                        <p:tav tm="0">
                                          <p:val>
                                            <p:strVal val="1+#ppt_w/2"/>
                                          </p:val>
                                        </p:tav>
                                        <p:tav tm="100000">
                                          <p:val>
                                            <p:strVal val="#ppt_x"/>
                                          </p:val>
                                        </p:tav>
                                      </p:tavLst>
                                    </p:anim>
                                    <p:anim calcmode="lin" valueType="num">
                                      <p:cBhvr>
                                        <p:cTn id="14" dur="1000" fill="hold"/>
                                        <p:tgtEl>
                                          <p:spTgt spid="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 animBg="1" advAuto="0"/>
      <p:bldP spid="159"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AFCFF"/>
        </a:solidFill>
        <a:effectLst/>
      </p:bgPr>
    </p:bg>
    <p:spTree>
      <p:nvGrpSpPr>
        <p:cNvPr id="1" name=""/>
        <p:cNvGrpSpPr/>
        <p:nvPr/>
      </p:nvGrpSpPr>
      <p:grpSpPr>
        <a:xfrm>
          <a:off x="0" y="0"/>
          <a:ext cx="0" cy="0"/>
          <a:chOff x="0" y="0"/>
          <a:chExt cx="0" cy="0"/>
        </a:xfrm>
      </p:grpSpPr>
      <p:sp>
        <p:nvSpPr>
          <p:cNvPr id="161" name="Shape 161"/>
          <p:cNvSpPr/>
          <p:nvPr/>
        </p:nvSpPr>
        <p:spPr>
          <a:xfrm>
            <a:off x="225771" y="-167076"/>
            <a:ext cx="964793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rPr lang="en-US" altLang="zh-TW" dirty="0" smtClean="0"/>
              <a:t>"</a:t>
            </a:r>
            <a:r>
              <a:rPr lang="zh-TW" altLang="en-US" dirty="0" smtClean="0"/>
              <a:t>得救</a:t>
            </a:r>
            <a:r>
              <a:rPr lang="en-US" altLang="zh-TW" dirty="0" smtClean="0"/>
              <a:t>"</a:t>
            </a:r>
            <a:r>
              <a:rPr lang="zh-TW" altLang="en-US" dirty="0" smtClean="0"/>
              <a:t>意味着什么</a:t>
            </a:r>
            <a:endParaRPr lang="en-US" altLang="zh-TW" dirty="0" smtClean="0"/>
          </a:p>
          <a:p>
            <a:r>
              <a:rPr lang="en-US" dirty="0" smtClean="0"/>
              <a:t>What Does It Mean to Be</a:t>
            </a:r>
            <a:r>
              <a:rPr dirty="0" smtClean="0"/>
              <a:t> </a:t>
            </a:r>
            <a:r>
              <a:rPr dirty="0"/>
              <a:t>“Saved”?</a:t>
            </a:r>
          </a:p>
        </p:txBody>
      </p:sp>
      <p:sp>
        <p:nvSpPr>
          <p:cNvPr id="162" name="Shape 162"/>
          <p:cNvSpPr/>
          <p:nvPr/>
        </p:nvSpPr>
        <p:spPr>
          <a:xfrm>
            <a:off x="867944" y="1412844"/>
            <a:ext cx="8363585"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t>A Brief Study of Gal 加拉太书 1:3-5 简析</a:t>
            </a:r>
            <a:endParaRPr dirty="0"/>
          </a:p>
        </p:txBody>
      </p:sp>
      <p:pic>
        <p:nvPicPr>
          <p:cNvPr id="163" name="Screen Shot 2018-01-20 at 5.37.48 AM.png"/>
          <p:cNvPicPr>
            <a:picLocks noChangeAspect="1"/>
          </p:cNvPicPr>
          <p:nvPr/>
        </p:nvPicPr>
        <p:blipFill>
          <a:blip r:embed="rId2">
            <a:extLst/>
          </a:blip>
          <a:srcRect l="258" r="2314" b="2051"/>
          <a:stretch>
            <a:fillRect/>
          </a:stretch>
        </p:blipFill>
        <p:spPr>
          <a:xfrm>
            <a:off x="10105366" y="159649"/>
            <a:ext cx="2694783" cy="382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32" y="2"/>
                </a:lnTo>
                <a:cubicBezTo>
                  <a:pt x="19519" y="3"/>
                  <a:pt x="19331" y="13"/>
                  <a:pt x="19186" y="92"/>
                </a:cubicBezTo>
                <a:cubicBezTo>
                  <a:pt x="18991" y="198"/>
                  <a:pt x="18902" y="435"/>
                  <a:pt x="18845" y="1018"/>
                </a:cubicBezTo>
                <a:cubicBezTo>
                  <a:pt x="18800" y="1473"/>
                  <a:pt x="18731" y="1591"/>
                  <a:pt x="18603" y="1422"/>
                </a:cubicBezTo>
                <a:cubicBezTo>
                  <a:pt x="18395" y="1148"/>
                  <a:pt x="17680" y="1092"/>
                  <a:pt x="17334" y="1321"/>
                </a:cubicBezTo>
                <a:cubicBezTo>
                  <a:pt x="16996" y="1545"/>
                  <a:pt x="17172" y="1769"/>
                  <a:pt x="17681" y="1769"/>
                </a:cubicBezTo>
                <a:cubicBezTo>
                  <a:pt x="17994" y="1769"/>
                  <a:pt x="18238" y="1896"/>
                  <a:pt x="18238" y="2054"/>
                </a:cubicBezTo>
                <a:cubicBezTo>
                  <a:pt x="18238" y="2259"/>
                  <a:pt x="18421" y="2507"/>
                  <a:pt x="18664" y="2628"/>
                </a:cubicBezTo>
                <a:cubicBezTo>
                  <a:pt x="18815" y="2704"/>
                  <a:pt x="18885" y="2777"/>
                  <a:pt x="18871" y="2846"/>
                </a:cubicBezTo>
                <a:cubicBezTo>
                  <a:pt x="18851" y="2937"/>
                  <a:pt x="18795" y="2949"/>
                  <a:pt x="18384" y="2953"/>
                </a:cubicBezTo>
                <a:lnTo>
                  <a:pt x="17916" y="2958"/>
                </a:lnTo>
                <a:lnTo>
                  <a:pt x="17869" y="3236"/>
                </a:lnTo>
                <a:cubicBezTo>
                  <a:pt x="17812" y="3572"/>
                  <a:pt x="17617" y="3846"/>
                  <a:pt x="17239" y="4120"/>
                </a:cubicBezTo>
                <a:cubicBezTo>
                  <a:pt x="16702" y="4507"/>
                  <a:pt x="16214" y="5248"/>
                  <a:pt x="15982" y="6028"/>
                </a:cubicBezTo>
                <a:cubicBezTo>
                  <a:pt x="15960" y="6103"/>
                  <a:pt x="15837" y="6216"/>
                  <a:pt x="15709" y="6279"/>
                </a:cubicBezTo>
                <a:cubicBezTo>
                  <a:pt x="15580" y="6342"/>
                  <a:pt x="15212" y="6573"/>
                  <a:pt x="14891" y="6793"/>
                </a:cubicBezTo>
                <a:cubicBezTo>
                  <a:pt x="14570" y="7012"/>
                  <a:pt x="14291" y="7170"/>
                  <a:pt x="14271" y="7147"/>
                </a:cubicBezTo>
                <a:cubicBezTo>
                  <a:pt x="14250" y="7124"/>
                  <a:pt x="14396" y="6878"/>
                  <a:pt x="14592" y="6600"/>
                </a:cubicBezTo>
                <a:cubicBezTo>
                  <a:pt x="15019" y="5995"/>
                  <a:pt x="15096" y="5714"/>
                  <a:pt x="14885" y="5550"/>
                </a:cubicBezTo>
                <a:cubicBezTo>
                  <a:pt x="14805" y="5489"/>
                  <a:pt x="14702" y="5345"/>
                  <a:pt x="14652" y="5234"/>
                </a:cubicBezTo>
                <a:cubicBezTo>
                  <a:pt x="14603" y="5123"/>
                  <a:pt x="14512" y="4966"/>
                  <a:pt x="14455" y="4886"/>
                </a:cubicBezTo>
                <a:cubicBezTo>
                  <a:pt x="14336" y="4720"/>
                  <a:pt x="14427" y="4601"/>
                  <a:pt x="14576" y="4727"/>
                </a:cubicBezTo>
                <a:cubicBezTo>
                  <a:pt x="14778" y="4899"/>
                  <a:pt x="14785" y="4789"/>
                  <a:pt x="14589" y="4514"/>
                </a:cubicBezTo>
                <a:cubicBezTo>
                  <a:pt x="14433" y="4296"/>
                  <a:pt x="14400" y="4203"/>
                  <a:pt x="14455" y="4142"/>
                </a:cubicBezTo>
                <a:cubicBezTo>
                  <a:pt x="14511" y="4080"/>
                  <a:pt x="14476" y="3993"/>
                  <a:pt x="14302" y="3779"/>
                </a:cubicBezTo>
                <a:cubicBezTo>
                  <a:pt x="13934" y="3324"/>
                  <a:pt x="14313" y="3338"/>
                  <a:pt x="14901" y="3801"/>
                </a:cubicBezTo>
                <a:cubicBezTo>
                  <a:pt x="15294" y="4111"/>
                  <a:pt x="15259" y="4049"/>
                  <a:pt x="14811" y="3633"/>
                </a:cubicBezTo>
                <a:cubicBezTo>
                  <a:pt x="14641" y="3474"/>
                  <a:pt x="14277" y="3199"/>
                  <a:pt x="14000" y="3021"/>
                </a:cubicBezTo>
                <a:cubicBezTo>
                  <a:pt x="13574" y="2747"/>
                  <a:pt x="13516" y="2687"/>
                  <a:pt x="13606" y="2635"/>
                </a:cubicBezTo>
                <a:cubicBezTo>
                  <a:pt x="13685" y="2589"/>
                  <a:pt x="13753" y="2585"/>
                  <a:pt x="13876" y="2626"/>
                </a:cubicBezTo>
                <a:cubicBezTo>
                  <a:pt x="14021" y="2674"/>
                  <a:pt x="14025" y="2675"/>
                  <a:pt x="13908" y="2619"/>
                </a:cubicBezTo>
                <a:cubicBezTo>
                  <a:pt x="13421" y="2387"/>
                  <a:pt x="13226" y="2308"/>
                  <a:pt x="12935" y="2227"/>
                </a:cubicBezTo>
                <a:cubicBezTo>
                  <a:pt x="12697" y="2160"/>
                  <a:pt x="12612" y="2111"/>
                  <a:pt x="12629" y="2047"/>
                </a:cubicBezTo>
                <a:cubicBezTo>
                  <a:pt x="12650" y="1968"/>
                  <a:pt x="12584" y="1962"/>
                  <a:pt x="11875" y="1985"/>
                </a:cubicBezTo>
                <a:cubicBezTo>
                  <a:pt x="11269" y="2004"/>
                  <a:pt x="10982" y="2042"/>
                  <a:pt x="10561" y="2151"/>
                </a:cubicBezTo>
                <a:cubicBezTo>
                  <a:pt x="9482" y="2430"/>
                  <a:pt x="9265" y="2587"/>
                  <a:pt x="8653" y="3521"/>
                </a:cubicBezTo>
                <a:cubicBezTo>
                  <a:pt x="8370" y="3952"/>
                  <a:pt x="8051" y="4764"/>
                  <a:pt x="8051" y="5057"/>
                </a:cubicBezTo>
                <a:cubicBezTo>
                  <a:pt x="8051" y="5161"/>
                  <a:pt x="7971" y="5397"/>
                  <a:pt x="7873" y="5579"/>
                </a:cubicBezTo>
                <a:cubicBezTo>
                  <a:pt x="7667" y="5966"/>
                  <a:pt x="7406" y="6831"/>
                  <a:pt x="7406" y="7125"/>
                </a:cubicBezTo>
                <a:cubicBezTo>
                  <a:pt x="7406" y="7367"/>
                  <a:pt x="7281" y="7623"/>
                  <a:pt x="7196" y="7557"/>
                </a:cubicBezTo>
                <a:cubicBezTo>
                  <a:pt x="7163" y="7532"/>
                  <a:pt x="7066" y="7360"/>
                  <a:pt x="6979" y="7174"/>
                </a:cubicBezTo>
                <a:cubicBezTo>
                  <a:pt x="6801" y="6789"/>
                  <a:pt x="6399" y="6329"/>
                  <a:pt x="6016" y="6073"/>
                </a:cubicBezTo>
                <a:cubicBezTo>
                  <a:pt x="5872" y="5977"/>
                  <a:pt x="5755" y="5872"/>
                  <a:pt x="5755" y="5840"/>
                </a:cubicBezTo>
                <a:cubicBezTo>
                  <a:pt x="5755" y="5807"/>
                  <a:pt x="5690" y="5722"/>
                  <a:pt x="5612" y="5651"/>
                </a:cubicBezTo>
                <a:cubicBezTo>
                  <a:pt x="5533" y="5580"/>
                  <a:pt x="5468" y="5456"/>
                  <a:pt x="5468" y="5373"/>
                </a:cubicBezTo>
                <a:cubicBezTo>
                  <a:pt x="5468" y="5291"/>
                  <a:pt x="5446" y="5147"/>
                  <a:pt x="5421" y="5057"/>
                </a:cubicBezTo>
                <a:lnTo>
                  <a:pt x="5376" y="4895"/>
                </a:lnTo>
                <a:lnTo>
                  <a:pt x="4950" y="4918"/>
                </a:lnTo>
                <a:cubicBezTo>
                  <a:pt x="4579" y="4937"/>
                  <a:pt x="4515" y="4927"/>
                  <a:pt x="4447" y="4837"/>
                </a:cubicBezTo>
                <a:cubicBezTo>
                  <a:pt x="4384" y="4754"/>
                  <a:pt x="4395" y="4723"/>
                  <a:pt x="4501" y="4680"/>
                </a:cubicBezTo>
                <a:cubicBezTo>
                  <a:pt x="4777" y="4570"/>
                  <a:pt x="4957" y="4404"/>
                  <a:pt x="5033" y="4191"/>
                </a:cubicBezTo>
                <a:cubicBezTo>
                  <a:pt x="5166" y="3816"/>
                  <a:pt x="5136" y="3832"/>
                  <a:pt x="5952" y="3714"/>
                </a:cubicBezTo>
                <a:cubicBezTo>
                  <a:pt x="6166" y="3683"/>
                  <a:pt x="6171" y="3432"/>
                  <a:pt x="5961" y="3294"/>
                </a:cubicBezTo>
                <a:cubicBezTo>
                  <a:pt x="5656" y="3094"/>
                  <a:pt x="5030" y="3125"/>
                  <a:pt x="4759" y="3355"/>
                </a:cubicBezTo>
                <a:cubicBezTo>
                  <a:pt x="4596" y="3493"/>
                  <a:pt x="4464" y="3364"/>
                  <a:pt x="4463" y="3066"/>
                </a:cubicBezTo>
                <a:cubicBezTo>
                  <a:pt x="4462" y="2613"/>
                  <a:pt x="4338" y="2210"/>
                  <a:pt x="4170" y="2112"/>
                </a:cubicBezTo>
                <a:cubicBezTo>
                  <a:pt x="3931" y="1974"/>
                  <a:pt x="3750" y="2000"/>
                  <a:pt x="3700" y="2177"/>
                </a:cubicBezTo>
                <a:cubicBezTo>
                  <a:pt x="3676" y="2262"/>
                  <a:pt x="3626" y="2342"/>
                  <a:pt x="3592" y="2357"/>
                </a:cubicBezTo>
                <a:cubicBezTo>
                  <a:pt x="3526" y="2385"/>
                  <a:pt x="3499" y="2346"/>
                  <a:pt x="3426" y="2112"/>
                </a:cubicBezTo>
                <a:cubicBezTo>
                  <a:pt x="3367" y="1922"/>
                  <a:pt x="3156" y="1931"/>
                  <a:pt x="2930" y="2135"/>
                </a:cubicBezTo>
                <a:cubicBezTo>
                  <a:pt x="2776" y="2273"/>
                  <a:pt x="2741" y="2285"/>
                  <a:pt x="2701" y="2211"/>
                </a:cubicBezTo>
                <a:cubicBezTo>
                  <a:pt x="2644" y="2107"/>
                  <a:pt x="2388" y="2099"/>
                  <a:pt x="2205" y="2193"/>
                </a:cubicBezTo>
                <a:cubicBezTo>
                  <a:pt x="1997" y="2300"/>
                  <a:pt x="2089" y="2673"/>
                  <a:pt x="2408" y="3012"/>
                </a:cubicBezTo>
                <a:cubicBezTo>
                  <a:pt x="2665" y="3284"/>
                  <a:pt x="2718" y="3390"/>
                  <a:pt x="2621" y="3458"/>
                </a:cubicBezTo>
                <a:cubicBezTo>
                  <a:pt x="2594" y="3477"/>
                  <a:pt x="2387" y="3365"/>
                  <a:pt x="2163" y="3209"/>
                </a:cubicBezTo>
                <a:cubicBezTo>
                  <a:pt x="1857" y="2996"/>
                  <a:pt x="1713" y="2929"/>
                  <a:pt x="1584" y="2942"/>
                </a:cubicBezTo>
                <a:cubicBezTo>
                  <a:pt x="1444" y="2956"/>
                  <a:pt x="1408" y="2994"/>
                  <a:pt x="1390" y="3146"/>
                </a:cubicBezTo>
                <a:cubicBezTo>
                  <a:pt x="1369" y="3327"/>
                  <a:pt x="1385" y="3338"/>
                  <a:pt x="1893" y="3575"/>
                </a:cubicBezTo>
                <a:lnTo>
                  <a:pt x="2418" y="3819"/>
                </a:lnTo>
                <a:lnTo>
                  <a:pt x="2456" y="4122"/>
                </a:lnTo>
                <a:cubicBezTo>
                  <a:pt x="2510" y="4558"/>
                  <a:pt x="2654" y="4672"/>
                  <a:pt x="3334" y="4824"/>
                </a:cubicBezTo>
                <a:cubicBezTo>
                  <a:pt x="3573" y="4877"/>
                  <a:pt x="3485" y="5104"/>
                  <a:pt x="3137" y="5333"/>
                </a:cubicBezTo>
                <a:cubicBezTo>
                  <a:pt x="2768" y="5575"/>
                  <a:pt x="2714" y="5767"/>
                  <a:pt x="2955" y="5983"/>
                </a:cubicBezTo>
                <a:cubicBezTo>
                  <a:pt x="3034" y="6054"/>
                  <a:pt x="3098" y="6142"/>
                  <a:pt x="3098" y="6180"/>
                </a:cubicBezTo>
                <a:cubicBezTo>
                  <a:pt x="3098" y="6219"/>
                  <a:pt x="3147" y="6300"/>
                  <a:pt x="3207" y="6360"/>
                </a:cubicBezTo>
                <a:cubicBezTo>
                  <a:pt x="3297" y="6451"/>
                  <a:pt x="3303" y="6506"/>
                  <a:pt x="3232" y="6692"/>
                </a:cubicBezTo>
                <a:cubicBezTo>
                  <a:pt x="3112" y="7009"/>
                  <a:pt x="3274" y="7318"/>
                  <a:pt x="3935" y="8033"/>
                </a:cubicBezTo>
                <a:cubicBezTo>
                  <a:pt x="4608" y="8760"/>
                  <a:pt x="5201" y="9298"/>
                  <a:pt x="6016" y="9914"/>
                </a:cubicBezTo>
                <a:cubicBezTo>
                  <a:pt x="6365" y="10178"/>
                  <a:pt x="6775" y="10504"/>
                  <a:pt x="6929" y="10636"/>
                </a:cubicBezTo>
                <a:lnTo>
                  <a:pt x="7208" y="10876"/>
                </a:lnTo>
                <a:lnTo>
                  <a:pt x="6903" y="11672"/>
                </a:lnTo>
                <a:cubicBezTo>
                  <a:pt x="6577" y="12517"/>
                  <a:pt x="6221" y="13686"/>
                  <a:pt x="6143" y="14171"/>
                </a:cubicBezTo>
                <a:cubicBezTo>
                  <a:pt x="6070" y="14625"/>
                  <a:pt x="5988" y="14629"/>
                  <a:pt x="5417" y="14177"/>
                </a:cubicBezTo>
                <a:cubicBezTo>
                  <a:pt x="5144" y="13961"/>
                  <a:pt x="4725" y="13611"/>
                  <a:pt x="4482" y="13401"/>
                </a:cubicBezTo>
                <a:cubicBezTo>
                  <a:pt x="4240" y="13192"/>
                  <a:pt x="3940" y="12970"/>
                  <a:pt x="3817" y="12906"/>
                </a:cubicBezTo>
                <a:cubicBezTo>
                  <a:pt x="3548" y="12765"/>
                  <a:pt x="3500" y="12784"/>
                  <a:pt x="3083" y="13217"/>
                </a:cubicBezTo>
                <a:cubicBezTo>
                  <a:pt x="2216" y="14117"/>
                  <a:pt x="1672" y="15479"/>
                  <a:pt x="1746" y="16563"/>
                </a:cubicBezTo>
                <a:lnTo>
                  <a:pt x="1772" y="16918"/>
                </a:lnTo>
                <a:lnTo>
                  <a:pt x="1180" y="16927"/>
                </a:lnTo>
                <a:cubicBezTo>
                  <a:pt x="484" y="16935"/>
                  <a:pt x="301" y="16999"/>
                  <a:pt x="89" y="17308"/>
                </a:cubicBezTo>
                <a:cubicBezTo>
                  <a:pt x="47" y="17369"/>
                  <a:pt x="21" y="17441"/>
                  <a:pt x="0" y="17543"/>
                </a:cubicBezTo>
                <a:cubicBezTo>
                  <a:pt x="4" y="17616"/>
                  <a:pt x="3" y="18038"/>
                  <a:pt x="6" y="18043"/>
                </a:cubicBezTo>
                <a:cubicBezTo>
                  <a:pt x="42" y="18092"/>
                  <a:pt x="127" y="18237"/>
                  <a:pt x="191" y="18366"/>
                </a:cubicBezTo>
                <a:cubicBezTo>
                  <a:pt x="453" y="18892"/>
                  <a:pt x="881" y="19212"/>
                  <a:pt x="1486" y="19328"/>
                </a:cubicBezTo>
                <a:cubicBezTo>
                  <a:pt x="1643" y="19359"/>
                  <a:pt x="1864" y="19416"/>
                  <a:pt x="1975" y="19456"/>
                </a:cubicBezTo>
                <a:cubicBezTo>
                  <a:pt x="2142" y="19517"/>
                  <a:pt x="2162" y="19543"/>
                  <a:pt x="2090" y="19604"/>
                </a:cubicBezTo>
                <a:cubicBezTo>
                  <a:pt x="2019" y="19664"/>
                  <a:pt x="2033" y="19704"/>
                  <a:pt x="2173" y="19810"/>
                </a:cubicBezTo>
                <a:cubicBezTo>
                  <a:pt x="2491" y="20054"/>
                  <a:pt x="2899" y="20232"/>
                  <a:pt x="3137" y="20232"/>
                </a:cubicBezTo>
                <a:cubicBezTo>
                  <a:pt x="3399" y="20232"/>
                  <a:pt x="3487" y="20169"/>
                  <a:pt x="3805" y="19770"/>
                </a:cubicBezTo>
                <a:cubicBezTo>
                  <a:pt x="4062" y="19447"/>
                  <a:pt x="4101" y="19157"/>
                  <a:pt x="3919" y="18909"/>
                </a:cubicBezTo>
                <a:cubicBezTo>
                  <a:pt x="3773" y="18710"/>
                  <a:pt x="3874" y="18612"/>
                  <a:pt x="4116" y="18723"/>
                </a:cubicBezTo>
                <a:cubicBezTo>
                  <a:pt x="4207" y="18764"/>
                  <a:pt x="4406" y="18814"/>
                  <a:pt x="4555" y="18830"/>
                </a:cubicBezTo>
                <a:lnTo>
                  <a:pt x="4826" y="18860"/>
                </a:lnTo>
                <a:lnTo>
                  <a:pt x="4788" y="18698"/>
                </a:lnTo>
                <a:cubicBezTo>
                  <a:pt x="4614" y="17984"/>
                  <a:pt x="4536" y="16323"/>
                  <a:pt x="4673" y="16263"/>
                </a:cubicBezTo>
                <a:cubicBezTo>
                  <a:pt x="4710" y="16247"/>
                  <a:pt x="4973" y="16466"/>
                  <a:pt x="5258" y="16752"/>
                </a:cubicBezTo>
                <a:cubicBezTo>
                  <a:pt x="6225" y="17720"/>
                  <a:pt x="7399" y="18374"/>
                  <a:pt x="8195" y="18386"/>
                </a:cubicBezTo>
                <a:lnTo>
                  <a:pt x="8516" y="18391"/>
                </a:lnTo>
                <a:lnTo>
                  <a:pt x="8570" y="18768"/>
                </a:lnTo>
                <a:cubicBezTo>
                  <a:pt x="8682" y="19565"/>
                  <a:pt x="9094" y="20826"/>
                  <a:pt x="9407" y="21320"/>
                </a:cubicBezTo>
                <a:cubicBezTo>
                  <a:pt x="9452" y="21391"/>
                  <a:pt x="9560" y="21498"/>
                  <a:pt x="9655" y="21600"/>
                </a:cubicBezTo>
                <a:lnTo>
                  <a:pt x="11824" y="21600"/>
                </a:lnTo>
                <a:cubicBezTo>
                  <a:pt x="11854" y="21556"/>
                  <a:pt x="11885" y="21513"/>
                  <a:pt x="11917" y="21452"/>
                </a:cubicBezTo>
                <a:cubicBezTo>
                  <a:pt x="12137" y="21026"/>
                  <a:pt x="12615" y="20665"/>
                  <a:pt x="13246" y="20452"/>
                </a:cubicBezTo>
                <a:cubicBezTo>
                  <a:pt x="13522" y="20359"/>
                  <a:pt x="13785" y="20281"/>
                  <a:pt x="13828" y="20281"/>
                </a:cubicBezTo>
                <a:cubicBezTo>
                  <a:pt x="13871" y="20281"/>
                  <a:pt x="13977" y="20237"/>
                  <a:pt x="14064" y="20180"/>
                </a:cubicBezTo>
                <a:cubicBezTo>
                  <a:pt x="14273" y="20043"/>
                  <a:pt x="14266" y="19818"/>
                  <a:pt x="14042" y="19387"/>
                </a:cubicBezTo>
                <a:lnTo>
                  <a:pt x="13863" y="19044"/>
                </a:lnTo>
                <a:lnTo>
                  <a:pt x="14013" y="18956"/>
                </a:lnTo>
                <a:cubicBezTo>
                  <a:pt x="14148" y="18877"/>
                  <a:pt x="14176" y="18875"/>
                  <a:pt x="14331" y="18947"/>
                </a:cubicBezTo>
                <a:cubicBezTo>
                  <a:pt x="14613" y="19077"/>
                  <a:pt x="14784" y="19348"/>
                  <a:pt x="14894" y="19831"/>
                </a:cubicBezTo>
                <a:cubicBezTo>
                  <a:pt x="15009" y="20333"/>
                  <a:pt x="15133" y="20514"/>
                  <a:pt x="15419" y="20591"/>
                </a:cubicBezTo>
                <a:cubicBezTo>
                  <a:pt x="16098" y="20773"/>
                  <a:pt x="16755" y="20138"/>
                  <a:pt x="16758" y="19295"/>
                </a:cubicBezTo>
                <a:cubicBezTo>
                  <a:pt x="16759" y="18946"/>
                  <a:pt x="16728" y="18841"/>
                  <a:pt x="16539" y="18557"/>
                </a:cubicBezTo>
                <a:cubicBezTo>
                  <a:pt x="16372" y="18306"/>
                  <a:pt x="16253" y="18197"/>
                  <a:pt x="16043" y="18108"/>
                </a:cubicBezTo>
                <a:cubicBezTo>
                  <a:pt x="15566" y="17907"/>
                  <a:pt x="15440" y="17801"/>
                  <a:pt x="15438" y="17604"/>
                </a:cubicBezTo>
                <a:cubicBezTo>
                  <a:pt x="15435" y="17206"/>
                  <a:pt x="14920" y="16743"/>
                  <a:pt x="14484" y="16743"/>
                </a:cubicBezTo>
                <a:cubicBezTo>
                  <a:pt x="14378" y="16743"/>
                  <a:pt x="14199" y="16804"/>
                  <a:pt x="14077" y="16882"/>
                </a:cubicBezTo>
                <a:cubicBezTo>
                  <a:pt x="13881" y="17006"/>
                  <a:pt x="13847" y="17074"/>
                  <a:pt x="13752" y="17523"/>
                </a:cubicBezTo>
                <a:cubicBezTo>
                  <a:pt x="13591" y="18286"/>
                  <a:pt x="13381" y="18445"/>
                  <a:pt x="12938" y="18140"/>
                </a:cubicBezTo>
                <a:cubicBezTo>
                  <a:pt x="12791" y="18039"/>
                  <a:pt x="12622" y="17956"/>
                  <a:pt x="12559" y="17956"/>
                </a:cubicBezTo>
                <a:cubicBezTo>
                  <a:pt x="12497" y="17956"/>
                  <a:pt x="12325" y="18060"/>
                  <a:pt x="12177" y="18187"/>
                </a:cubicBezTo>
                <a:cubicBezTo>
                  <a:pt x="12030" y="18314"/>
                  <a:pt x="11882" y="18398"/>
                  <a:pt x="11850" y="18375"/>
                </a:cubicBezTo>
                <a:cubicBezTo>
                  <a:pt x="11726" y="18287"/>
                  <a:pt x="11945" y="17439"/>
                  <a:pt x="12187" y="17068"/>
                </a:cubicBezTo>
                <a:cubicBezTo>
                  <a:pt x="12281" y="16924"/>
                  <a:pt x="12266" y="16873"/>
                  <a:pt x="12002" y="16335"/>
                </a:cubicBezTo>
                <a:cubicBezTo>
                  <a:pt x="11783" y="15886"/>
                  <a:pt x="11741" y="15741"/>
                  <a:pt x="11805" y="15686"/>
                </a:cubicBezTo>
                <a:cubicBezTo>
                  <a:pt x="11851" y="15648"/>
                  <a:pt x="11877" y="15564"/>
                  <a:pt x="11866" y="15500"/>
                </a:cubicBezTo>
                <a:cubicBezTo>
                  <a:pt x="11850" y="15413"/>
                  <a:pt x="11921" y="15349"/>
                  <a:pt x="12158" y="15233"/>
                </a:cubicBezTo>
                <a:cubicBezTo>
                  <a:pt x="12562" y="15038"/>
                  <a:pt x="12983" y="14705"/>
                  <a:pt x="13129" y="14471"/>
                </a:cubicBezTo>
                <a:cubicBezTo>
                  <a:pt x="13217" y="14329"/>
                  <a:pt x="13257" y="14015"/>
                  <a:pt x="13297" y="13101"/>
                </a:cubicBezTo>
                <a:cubicBezTo>
                  <a:pt x="13326" y="12447"/>
                  <a:pt x="13400" y="11700"/>
                  <a:pt x="13459" y="11441"/>
                </a:cubicBezTo>
                <a:cubicBezTo>
                  <a:pt x="13559" y="11010"/>
                  <a:pt x="13599" y="10936"/>
                  <a:pt x="13981" y="10531"/>
                </a:cubicBezTo>
                <a:cubicBezTo>
                  <a:pt x="14687" y="9783"/>
                  <a:pt x="15466" y="9143"/>
                  <a:pt x="16656" y="8335"/>
                </a:cubicBezTo>
                <a:cubicBezTo>
                  <a:pt x="18117" y="7345"/>
                  <a:pt x="19135" y="6436"/>
                  <a:pt x="19847" y="5490"/>
                </a:cubicBezTo>
                <a:cubicBezTo>
                  <a:pt x="20107" y="5144"/>
                  <a:pt x="20189" y="4774"/>
                  <a:pt x="20038" y="4606"/>
                </a:cubicBezTo>
                <a:cubicBezTo>
                  <a:pt x="19996" y="4559"/>
                  <a:pt x="20006" y="4498"/>
                  <a:pt x="20073" y="4431"/>
                </a:cubicBezTo>
                <a:cubicBezTo>
                  <a:pt x="20129" y="4375"/>
                  <a:pt x="20175" y="4286"/>
                  <a:pt x="20175" y="4234"/>
                </a:cubicBezTo>
                <a:cubicBezTo>
                  <a:pt x="20175" y="4182"/>
                  <a:pt x="20239" y="4080"/>
                  <a:pt x="20318" y="4010"/>
                </a:cubicBezTo>
                <a:cubicBezTo>
                  <a:pt x="20400" y="3936"/>
                  <a:pt x="20464" y="3804"/>
                  <a:pt x="20464" y="3702"/>
                </a:cubicBezTo>
                <a:cubicBezTo>
                  <a:pt x="20464" y="3555"/>
                  <a:pt x="20405" y="3488"/>
                  <a:pt x="20133" y="3312"/>
                </a:cubicBezTo>
                <a:cubicBezTo>
                  <a:pt x="19693" y="3027"/>
                  <a:pt x="19716" y="2907"/>
                  <a:pt x="20232" y="2772"/>
                </a:cubicBezTo>
                <a:cubicBezTo>
                  <a:pt x="20541" y="2691"/>
                  <a:pt x="20636" y="2636"/>
                  <a:pt x="20757" y="2469"/>
                </a:cubicBezTo>
                <a:cubicBezTo>
                  <a:pt x="20855" y="2334"/>
                  <a:pt x="20897" y="2195"/>
                  <a:pt x="20881" y="2056"/>
                </a:cubicBezTo>
                <a:cubicBezTo>
                  <a:pt x="20858" y="1848"/>
                  <a:pt x="20859" y="1845"/>
                  <a:pt x="21346" y="1619"/>
                </a:cubicBezTo>
                <a:cubicBezTo>
                  <a:pt x="21468" y="1562"/>
                  <a:pt x="21503" y="1527"/>
                  <a:pt x="21600" y="1473"/>
                </a:cubicBezTo>
                <a:lnTo>
                  <a:pt x="21600" y="0"/>
                </a:lnTo>
                <a:close/>
                <a:moveTo>
                  <a:pt x="14083" y="2693"/>
                </a:moveTo>
                <a:cubicBezTo>
                  <a:pt x="14080" y="2696"/>
                  <a:pt x="14115" y="2716"/>
                  <a:pt x="14182" y="2754"/>
                </a:cubicBezTo>
                <a:cubicBezTo>
                  <a:pt x="14328" y="2836"/>
                  <a:pt x="14363" y="2846"/>
                  <a:pt x="14363" y="2808"/>
                </a:cubicBezTo>
                <a:cubicBezTo>
                  <a:pt x="14363" y="2795"/>
                  <a:pt x="14293" y="2759"/>
                  <a:pt x="14204" y="2729"/>
                </a:cubicBezTo>
                <a:cubicBezTo>
                  <a:pt x="14126" y="2703"/>
                  <a:pt x="14086" y="2690"/>
                  <a:pt x="14083" y="2693"/>
                </a:cubicBezTo>
                <a:close/>
                <a:moveTo>
                  <a:pt x="14462" y="2852"/>
                </a:moveTo>
                <a:cubicBezTo>
                  <a:pt x="14465" y="2859"/>
                  <a:pt x="14502" y="2884"/>
                  <a:pt x="14579" y="2929"/>
                </a:cubicBezTo>
                <a:cubicBezTo>
                  <a:pt x="14780" y="3045"/>
                  <a:pt x="14822" y="3059"/>
                  <a:pt x="14757" y="2985"/>
                </a:cubicBezTo>
                <a:cubicBezTo>
                  <a:pt x="14733" y="2957"/>
                  <a:pt x="14644" y="2909"/>
                  <a:pt x="14557" y="2879"/>
                </a:cubicBezTo>
                <a:cubicBezTo>
                  <a:pt x="14489" y="2856"/>
                  <a:pt x="14458" y="2845"/>
                  <a:pt x="14462" y="2852"/>
                </a:cubicBezTo>
                <a:close/>
                <a:moveTo>
                  <a:pt x="14831" y="3027"/>
                </a:moveTo>
                <a:lnTo>
                  <a:pt x="15002" y="3133"/>
                </a:lnTo>
                <a:cubicBezTo>
                  <a:pt x="15168" y="3234"/>
                  <a:pt x="15225" y="3258"/>
                  <a:pt x="15225" y="3218"/>
                </a:cubicBezTo>
                <a:cubicBezTo>
                  <a:pt x="15225" y="3207"/>
                  <a:pt x="15136" y="3161"/>
                  <a:pt x="15028" y="3115"/>
                </a:cubicBezTo>
                <a:lnTo>
                  <a:pt x="14831" y="3027"/>
                </a:lnTo>
                <a:close/>
              </a:path>
            </a:pathLst>
          </a:custGeom>
          <a:ln w="12700">
            <a:miter lim="400000"/>
          </a:ln>
        </p:spPr>
      </p:pic>
      <p:sp>
        <p:nvSpPr>
          <p:cNvPr id="164" name="Shape 164"/>
          <p:cNvSpPr/>
          <p:nvPr/>
        </p:nvSpPr>
        <p:spPr>
          <a:xfrm>
            <a:off x="649183" y="2467110"/>
            <a:ext cx="11706434" cy="67505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800"/>
            </a:pPr>
            <a:r>
              <a:rPr lang="zh-TW" altLang="en-US" dirty="0"/>
              <a:t>西番雅书 </a:t>
            </a:r>
            <a:r>
              <a:rPr dirty="0" smtClean="0"/>
              <a:t>Zeph</a:t>
            </a:r>
            <a:r>
              <a:rPr dirty="0"/>
              <a:t>. 3:17 </a:t>
            </a:r>
          </a:p>
          <a:p>
            <a:pPr algn="l">
              <a:defRPr sz="4800"/>
            </a:pPr>
            <a:r>
              <a:rPr dirty="0"/>
              <a:t>The Lord your God is with you,</a:t>
            </a:r>
          </a:p>
          <a:p>
            <a:pPr algn="l">
              <a:defRPr sz="4800"/>
            </a:pPr>
            <a:r>
              <a:rPr dirty="0"/>
              <a:t>    the Mighty Warrior who saves.</a:t>
            </a:r>
          </a:p>
          <a:p>
            <a:pPr algn="l">
              <a:defRPr sz="4800"/>
            </a:pPr>
            <a:r>
              <a:rPr dirty="0"/>
              <a:t>He will take great delight in you;</a:t>
            </a:r>
          </a:p>
          <a:p>
            <a:pPr algn="l">
              <a:defRPr sz="4800"/>
            </a:pPr>
            <a:r>
              <a:rPr dirty="0"/>
              <a:t>    in his love he will no longer rebuke you,</a:t>
            </a:r>
          </a:p>
          <a:p>
            <a:pPr algn="l">
              <a:defRPr sz="4800"/>
            </a:pPr>
            <a:r>
              <a:rPr dirty="0"/>
              <a:t>    but will rejoice over you with singing</a:t>
            </a:r>
            <a:r>
              <a:rPr dirty="0" smtClean="0"/>
              <a:t>.</a:t>
            </a:r>
            <a:r>
              <a:rPr lang="zh-TW" altLang="en-US" dirty="0"/>
              <a:t> </a:t>
            </a:r>
            <a:r>
              <a:rPr lang="zh-TW" altLang="en-US" dirty="0" smtClean="0"/>
              <a:t>耶和华你</a:t>
            </a:r>
            <a:r>
              <a:rPr lang="zh-TW" altLang="en-US" dirty="0"/>
              <a:t>的神是施行拯救、大有能力的主，他在你中间必因你欢欣喜乐，默然爱你，</a:t>
            </a:r>
            <a:r>
              <a:rPr lang="zh-TW" altLang="en-US" dirty="0" smtClean="0"/>
              <a:t>且因你喜乐而欢呼</a:t>
            </a:r>
            <a:endParaRPr dirty="0"/>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64"/>
                                        </p:tgtEl>
                                        <p:attrNameLst>
                                          <p:attrName>style.visibility</p:attrName>
                                        </p:attrNameLst>
                                      </p:cBhvr>
                                      <p:to>
                                        <p:strVal val="visible"/>
                                      </p:to>
                                    </p:set>
                                    <p:anim calcmode="lin" valueType="num">
                                      <p:cBhvr>
                                        <p:cTn id="7" dur="1000" fill="hold"/>
                                        <p:tgtEl>
                                          <p:spTgt spid="164"/>
                                        </p:tgtEl>
                                        <p:attrNameLst>
                                          <p:attrName>ppt_x</p:attrName>
                                        </p:attrNameLst>
                                      </p:cBhvr>
                                      <p:tavLst>
                                        <p:tav tm="0">
                                          <p:val>
                                            <p:strVal val="0-#ppt_w/2"/>
                                          </p:val>
                                        </p:tav>
                                        <p:tav tm="100000">
                                          <p:val>
                                            <p:strVal val="#ppt_x"/>
                                          </p:val>
                                        </p:tav>
                                      </p:tavLst>
                                    </p:anim>
                                    <p:anim calcmode="lin" valueType="num">
                                      <p:cBhvr>
                                        <p:cTn id="8" dur="100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AFCFF"/>
        </a:solidFill>
        <a:effectLst/>
      </p:bgPr>
    </p:bg>
    <p:spTree>
      <p:nvGrpSpPr>
        <p:cNvPr id="1" name=""/>
        <p:cNvGrpSpPr/>
        <p:nvPr/>
      </p:nvGrpSpPr>
      <p:grpSpPr>
        <a:xfrm>
          <a:off x="0" y="0"/>
          <a:ext cx="0" cy="0"/>
          <a:chOff x="0" y="0"/>
          <a:chExt cx="0" cy="0"/>
        </a:xfrm>
      </p:grpSpPr>
      <p:sp>
        <p:nvSpPr>
          <p:cNvPr id="166" name="Shape 166"/>
          <p:cNvSpPr/>
          <p:nvPr/>
        </p:nvSpPr>
        <p:spPr>
          <a:xfrm>
            <a:off x="225771" y="-167076"/>
            <a:ext cx="964793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rPr lang="en-US" altLang="zh-TW" dirty="0" smtClean="0"/>
              <a:t>"</a:t>
            </a:r>
            <a:r>
              <a:rPr lang="zh-TW" altLang="en-US" dirty="0" smtClean="0"/>
              <a:t>得救</a:t>
            </a:r>
            <a:r>
              <a:rPr lang="en-US" altLang="zh-TW" dirty="0" smtClean="0"/>
              <a:t>"</a:t>
            </a:r>
            <a:r>
              <a:rPr lang="zh-TW" altLang="en-US" dirty="0" smtClean="0"/>
              <a:t>意味着什么</a:t>
            </a:r>
            <a:endParaRPr lang="en-US" altLang="zh-TW" dirty="0" smtClean="0"/>
          </a:p>
          <a:p>
            <a:r>
              <a:rPr lang="en-US" dirty="0" smtClean="0"/>
              <a:t>What Does It Mean to Be</a:t>
            </a:r>
            <a:r>
              <a:rPr dirty="0" smtClean="0"/>
              <a:t> </a:t>
            </a:r>
            <a:r>
              <a:rPr dirty="0"/>
              <a:t>“Saved”?</a:t>
            </a:r>
          </a:p>
        </p:txBody>
      </p:sp>
      <p:sp>
        <p:nvSpPr>
          <p:cNvPr id="167" name="Shape 167"/>
          <p:cNvSpPr/>
          <p:nvPr/>
        </p:nvSpPr>
        <p:spPr>
          <a:xfrm>
            <a:off x="867944" y="1204546"/>
            <a:ext cx="8363585"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t>A Brief Study of Gal 加拉太书 1:3-5 简析</a:t>
            </a:r>
            <a:endParaRPr dirty="0"/>
          </a:p>
        </p:txBody>
      </p:sp>
      <p:pic>
        <p:nvPicPr>
          <p:cNvPr id="168" name="Screen Shot 2018-01-20 at 5.37.48 AM.png"/>
          <p:cNvPicPr>
            <a:picLocks noChangeAspect="1"/>
          </p:cNvPicPr>
          <p:nvPr/>
        </p:nvPicPr>
        <p:blipFill>
          <a:blip r:embed="rId2">
            <a:extLst/>
          </a:blip>
          <a:srcRect l="258" r="2314" b="2051"/>
          <a:stretch>
            <a:fillRect/>
          </a:stretch>
        </p:blipFill>
        <p:spPr>
          <a:xfrm>
            <a:off x="10105366" y="159649"/>
            <a:ext cx="2694783" cy="382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32" y="2"/>
                </a:lnTo>
                <a:cubicBezTo>
                  <a:pt x="19519" y="3"/>
                  <a:pt x="19331" y="13"/>
                  <a:pt x="19186" y="92"/>
                </a:cubicBezTo>
                <a:cubicBezTo>
                  <a:pt x="18991" y="198"/>
                  <a:pt x="18902" y="435"/>
                  <a:pt x="18845" y="1018"/>
                </a:cubicBezTo>
                <a:cubicBezTo>
                  <a:pt x="18800" y="1473"/>
                  <a:pt x="18731" y="1591"/>
                  <a:pt x="18603" y="1422"/>
                </a:cubicBezTo>
                <a:cubicBezTo>
                  <a:pt x="18395" y="1148"/>
                  <a:pt x="17680" y="1092"/>
                  <a:pt x="17334" y="1321"/>
                </a:cubicBezTo>
                <a:cubicBezTo>
                  <a:pt x="16996" y="1545"/>
                  <a:pt x="17172" y="1769"/>
                  <a:pt x="17681" y="1769"/>
                </a:cubicBezTo>
                <a:cubicBezTo>
                  <a:pt x="17994" y="1769"/>
                  <a:pt x="18238" y="1896"/>
                  <a:pt x="18238" y="2054"/>
                </a:cubicBezTo>
                <a:cubicBezTo>
                  <a:pt x="18238" y="2259"/>
                  <a:pt x="18421" y="2507"/>
                  <a:pt x="18664" y="2628"/>
                </a:cubicBezTo>
                <a:cubicBezTo>
                  <a:pt x="18815" y="2704"/>
                  <a:pt x="18885" y="2777"/>
                  <a:pt x="18871" y="2846"/>
                </a:cubicBezTo>
                <a:cubicBezTo>
                  <a:pt x="18851" y="2937"/>
                  <a:pt x="18795" y="2949"/>
                  <a:pt x="18384" y="2953"/>
                </a:cubicBezTo>
                <a:lnTo>
                  <a:pt x="17916" y="2958"/>
                </a:lnTo>
                <a:lnTo>
                  <a:pt x="17869" y="3236"/>
                </a:lnTo>
                <a:cubicBezTo>
                  <a:pt x="17812" y="3572"/>
                  <a:pt x="17617" y="3846"/>
                  <a:pt x="17239" y="4120"/>
                </a:cubicBezTo>
                <a:cubicBezTo>
                  <a:pt x="16702" y="4507"/>
                  <a:pt x="16214" y="5248"/>
                  <a:pt x="15982" y="6028"/>
                </a:cubicBezTo>
                <a:cubicBezTo>
                  <a:pt x="15960" y="6103"/>
                  <a:pt x="15837" y="6216"/>
                  <a:pt x="15709" y="6279"/>
                </a:cubicBezTo>
                <a:cubicBezTo>
                  <a:pt x="15580" y="6342"/>
                  <a:pt x="15212" y="6573"/>
                  <a:pt x="14891" y="6793"/>
                </a:cubicBezTo>
                <a:cubicBezTo>
                  <a:pt x="14570" y="7012"/>
                  <a:pt x="14291" y="7170"/>
                  <a:pt x="14271" y="7147"/>
                </a:cubicBezTo>
                <a:cubicBezTo>
                  <a:pt x="14250" y="7124"/>
                  <a:pt x="14396" y="6878"/>
                  <a:pt x="14592" y="6600"/>
                </a:cubicBezTo>
                <a:cubicBezTo>
                  <a:pt x="15019" y="5995"/>
                  <a:pt x="15096" y="5714"/>
                  <a:pt x="14885" y="5550"/>
                </a:cubicBezTo>
                <a:cubicBezTo>
                  <a:pt x="14805" y="5489"/>
                  <a:pt x="14702" y="5345"/>
                  <a:pt x="14652" y="5234"/>
                </a:cubicBezTo>
                <a:cubicBezTo>
                  <a:pt x="14603" y="5123"/>
                  <a:pt x="14512" y="4966"/>
                  <a:pt x="14455" y="4886"/>
                </a:cubicBezTo>
                <a:cubicBezTo>
                  <a:pt x="14336" y="4720"/>
                  <a:pt x="14427" y="4601"/>
                  <a:pt x="14576" y="4727"/>
                </a:cubicBezTo>
                <a:cubicBezTo>
                  <a:pt x="14778" y="4899"/>
                  <a:pt x="14785" y="4789"/>
                  <a:pt x="14589" y="4514"/>
                </a:cubicBezTo>
                <a:cubicBezTo>
                  <a:pt x="14433" y="4296"/>
                  <a:pt x="14400" y="4203"/>
                  <a:pt x="14455" y="4142"/>
                </a:cubicBezTo>
                <a:cubicBezTo>
                  <a:pt x="14511" y="4080"/>
                  <a:pt x="14476" y="3993"/>
                  <a:pt x="14302" y="3779"/>
                </a:cubicBezTo>
                <a:cubicBezTo>
                  <a:pt x="13934" y="3324"/>
                  <a:pt x="14313" y="3338"/>
                  <a:pt x="14901" y="3801"/>
                </a:cubicBezTo>
                <a:cubicBezTo>
                  <a:pt x="15294" y="4111"/>
                  <a:pt x="15259" y="4049"/>
                  <a:pt x="14811" y="3633"/>
                </a:cubicBezTo>
                <a:cubicBezTo>
                  <a:pt x="14641" y="3474"/>
                  <a:pt x="14277" y="3199"/>
                  <a:pt x="14000" y="3021"/>
                </a:cubicBezTo>
                <a:cubicBezTo>
                  <a:pt x="13574" y="2747"/>
                  <a:pt x="13516" y="2687"/>
                  <a:pt x="13606" y="2635"/>
                </a:cubicBezTo>
                <a:cubicBezTo>
                  <a:pt x="13685" y="2589"/>
                  <a:pt x="13753" y="2585"/>
                  <a:pt x="13876" y="2626"/>
                </a:cubicBezTo>
                <a:cubicBezTo>
                  <a:pt x="14021" y="2674"/>
                  <a:pt x="14025" y="2675"/>
                  <a:pt x="13908" y="2619"/>
                </a:cubicBezTo>
                <a:cubicBezTo>
                  <a:pt x="13421" y="2387"/>
                  <a:pt x="13226" y="2308"/>
                  <a:pt x="12935" y="2227"/>
                </a:cubicBezTo>
                <a:cubicBezTo>
                  <a:pt x="12697" y="2160"/>
                  <a:pt x="12612" y="2111"/>
                  <a:pt x="12629" y="2047"/>
                </a:cubicBezTo>
                <a:cubicBezTo>
                  <a:pt x="12650" y="1968"/>
                  <a:pt x="12584" y="1962"/>
                  <a:pt x="11875" y="1985"/>
                </a:cubicBezTo>
                <a:cubicBezTo>
                  <a:pt x="11269" y="2004"/>
                  <a:pt x="10982" y="2042"/>
                  <a:pt x="10561" y="2151"/>
                </a:cubicBezTo>
                <a:cubicBezTo>
                  <a:pt x="9482" y="2430"/>
                  <a:pt x="9265" y="2587"/>
                  <a:pt x="8653" y="3521"/>
                </a:cubicBezTo>
                <a:cubicBezTo>
                  <a:pt x="8370" y="3952"/>
                  <a:pt x="8051" y="4764"/>
                  <a:pt x="8051" y="5057"/>
                </a:cubicBezTo>
                <a:cubicBezTo>
                  <a:pt x="8051" y="5161"/>
                  <a:pt x="7971" y="5397"/>
                  <a:pt x="7873" y="5579"/>
                </a:cubicBezTo>
                <a:cubicBezTo>
                  <a:pt x="7667" y="5966"/>
                  <a:pt x="7406" y="6831"/>
                  <a:pt x="7406" y="7125"/>
                </a:cubicBezTo>
                <a:cubicBezTo>
                  <a:pt x="7406" y="7367"/>
                  <a:pt x="7281" y="7623"/>
                  <a:pt x="7196" y="7557"/>
                </a:cubicBezTo>
                <a:cubicBezTo>
                  <a:pt x="7163" y="7532"/>
                  <a:pt x="7066" y="7360"/>
                  <a:pt x="6979" y="7174"/>
                </a:cubicBezTo>
                <a:cubicBezTo>
                  <a:pt x="6801" y="6789"/>
                  <a:pt x="6399" y="6329"/>
                  <a:pt x="6016" y="6073"/>
                </a:cubicBezTo>
                <a:cubicBezTo>
                  <a:pt x="5872" y="5977"/>
                  <a:pt x="5755" y="5872"/>
                  <a:pt x="5755" y="5840"/>
                </a:cubicBezTo>
                <a:cubicBezTo>
                  <a:pt x="5755" y="5807"/>
                  <a:pt x="5690" y="5722"/>
                  <a:pt x="5612" y="5651"/>
                </a:cubicBezTo>
                <a:cubicBezTo>
                  <a:pt x="5533" y="5580"/>
                  <a:pt x="5468" y="5456"/>
                  <a:pt x="5468" y="5373"/>
                </a:cubicBezTo>
                <a:cubicBezTo>
                  <a:pt x="5468" y="5291"/>
                  <a:pt x="5446" y="5147"/>
                  <a:pt x="5421" y="5057"/>
                </a:cubicBezTo>
                <a:lnTo>
                  <a:pt x="5376" y="4895"/>
                </a:lnTo>
                <a:lnTo>
                  <a:pt x="4950" y="4918"/>
                </a:lnTo>
                <a:cubicBezTo>
                  <a:pt x="4579" y="4937"/>
                  <a:pt x="4515" y="4927"/>
                  <a:pt x="4447" y="4837"/>
                </a:cubicBezTo>
                <a:cubicBezTo>
                  <a:pt x="4384" y="4754"/>
                  <a:pt x="4395" y="4723"/>
                  <a:pt x="4501" y="4680"/>
                </a:cubicBezTo>
                <a:cubicBezTo>
                  <a:pt x="4777" y="4570"/>
                  <a:pt x="4957" y="4404"/>
                  <a:pt x="5033" y="4191"/>
                </a:cubicBezTo>
                <a:cubicBezTo>
                  <a:pt x="5166" y="3816"/>
                  <a:pt x="5136" y="3832"/>
                  <a:pt x="5952" y="3714"/>
                </a:cubicBezTo>
                <a:cubicBezTo>
                  <a:pt x="6166" y="3683"/>
                  <a:pt x="6171" y="3432"/>
                  <a:pt x="5961" y="3294"/>
                </a:cubicBezTo>
                <a:cubicBezTo>
                  <a:pt x="5656" y="3094"/>
                  <a:pt x="5030" y="3125"/>
                  <a:pt x="4759" y="3355"/>
                </a:cubicBezTo>
                <a:cubicBezTo>
                  <a:pt x="4596" y="3493"/>
                  <a:pt x="4464" y="3364"/>
                  <a:pt x="4463" y="3066"/>
                </a:cubicBezTo>
                <a:cubicBezTo>
                  <a:pt x="4462" y="2613"/>
                  <a:pt x="4338" y="2210"/>
                  <a:pt x="4170" y="2112"/>
                </a:cubicBezTo>
                <a:cubicBezTo>
                  <a:pt x="3931" y="1974"/>
                  <a:pt x="3750" y="2000"/>
                  <a:pt x="3700" y="2177"/>
                </a:cubicBezTo>
                <a:cubicBezTo>
                  <a:pt x="3676" y="2262"/>
                  <a:pt x="3626" y="2342"/>
                  <a:pt x="3592" y="2357"/>
                </a:cubicBezTo>
                <a:cubicBezTo>
                  <a:pt x="3526" y="2385"/>
                  <a:pt x="3499" y="2346"/>
                  <a:pt x="3426" y="2112"/>
                </a:cubicBezTo>
                <a:cubicBezTo>
                  <a:pt x="3367" y="1922"/>
                  <a:pt x="3156" y="1931"/>
                  <a:pt x="2930" y="2135"/>
                </a:cubicBezTo>
                <a:cubicBezTo>
                  <a:pt x="2776" y="2273"/>
                  <a:pt x="2741" y="2285"/>
                  <a:pt x="2701" y="2211"/>
                </a:cubicBezTo>
                <a:cubicBezTo>
                  <a:pt x="2644" y="2107"/>
                  <a:pt x="2388" y="2099"/>
                  <a:pt x="2205" y="2193"/>
                </a:cubicBezTo>
                <a:cubicBezTo>
                  <a:pt x="1997" y="2300"/>
                  <a:pt x="2089" y="2673"/>
                  <a:pt x="2408" y="3012"/>
                </a:cubicBezTo>
                <a:cubicBezTo>
                  <a:pt x="2665" y="3284"/>
                  <a:pt x="2718" y="3390"/>
                  <a:pt x="2621" y="3458"/>
                </a:cubicBezTo>
                <a:cubicBezTo>
                  <a:pt x="2594" y="3477"/>
                  <a:pt x="2387" y="3365"/>
                  <a:pt x="2163" y="3209"/>
                </a:cubicBezTo>
                <a:cubicBezTo>
                  <a:pt x="1857" y="2996"/>
                  <a:pt x="1713" y="2929"/>
                  <a:pt x="1584" y="2942"/>
                </a:cubicBezTo>
                <a:cubicBezTo>
                  <a:pt x="1444" y="2956"/>
                  <a:pt x="1408" y="2994"/>
                  <a:pt x="1390" y="3146"/>
                </a:cubicBezTo>
                <a:cubicBezTo>
                  <a:pt x="1369" y="3327"/>
                  <a:pt x="1385" y="3338"/>
                  <a:pt x="1893" y="3575"/>
                </a:cubicBezTo>
                <a:lnTo>
                  <a:pt x="2418" y="3819"/>
                </a:lnTo>
                <a:lnTo>
                  <a:pt x="2456" y="4122"/>
                </a:lnTo>
                <a:cubicBezTo>
                  <a:pt x="2510" y="4558"/>
                  <a:pt x="2654" y="4672"/>
                  <a:pt x="3334" y="4824"/>
                </a:cubicBezTo>
                <a:cubicBezTo>
                  <a:pt x="3573" y="4877"/>
                  <a:pt x="3485" y="5104"/>
                  <a:pt x="3137" y="5333"/>
                </a:cubicBezTo>
                <a:cubicBezTo>
                  <a:pt x="2768" y="5575"/>
                  <a:pt x="2714" y="5767"/>
                  <a:pt x="2955" y="5983"/>
                </a:cubicBezTo>
                <a:cubicBezTo>
                  <a:pt x="3034" y="6054"/>
                  <a:pt x="3098" y="6142"/>
                  <a:pt x="3098" y="6180"/>
                </a:cubicBezTo>
                <a:cubicBezTo>
                  <a:pt x="3098" y="6219"/>
                  <a:pt x="3147" y="6300"/>
                  <a:pt x="3207" y="6360"/>
                </a:cubicBezTo>
                <a:cubicBezTo>
                  <a:pt x="3297" y="6451"/>
                  <a:pt x="3303" y="6506"/>
                  <a:pt x="3232" y="6692"/>
                </a:cubicBezTo>
                <a:cubicBezTo>
                  <a:pt x="3112" y="7009"/>
                  <a:pt x="3274" y="7318"/>
                  <a:pt x="3935" y="8033"/>
                </a:cubicBezTo>
                <a:cubicBezTo>
                  <a:pt x="4608" y="8760"/>
                  <a:pt x="5201" y="9298"/>
                  <a:pt x="6016" y="9914"/>
                </a:cubicBezTo>
                <a:cubicBezTo>
                  <a:pt x="6365" y="10178"/>
                  <a:pt x="6775" y="10504"/>
                  <a:pt x="6929" y="10636"/>
                </a:cubicBezTo>
                <a:lnTo>
                  <a:pt x="7208" y="10876"/>
                </a:lnTo>
                <a:lnTo>
                  <a:pt x="6903" y="11672"/>
                </a:lnTo>
                <a:cubicBezTo>
                  <a:pt x="6577" y="12517"/>
                  <a:pt x="6221" y="13686"/>
                  <a:pt x="6143" y="14171"/>
                </a:cubicBezTo>
                <a:cubicBezTo>
                  <a:pt x="6070" y="14625"/>
                  <a:pt x="5988" y="14629"/>
                  <a:pt x="5417" y="14177"/>
                </a:cubicBezTo>
                <a:cubicBezTo>
                  <a:pt x="5144" y="13961"/>
                  <a:pt x="4725" y="13611"/>
                  <a:pt x="4482" y="13401"/>
                </a:cubicBezTo>
                <a:cubicBezTo>
                  <a:pt x="4240" y="13192"/>
                  <a:pt x="3940" y="12970"/>
                  <a:pt x="3817" y="12906"/>
                </a:cubicBezTo>
                <a:cubicBezTo>
                  <a:pt x="3548" y="12765"/>
                  <a:pt x="3500" y="12784"/>
                  <a:pt x="3083" y="13217"/>
                </a:cubicBezTo>
                <a:cubicBezTo>
                  <a:pt x="2216" y="14117"/>
                  <a:pt x="1672" y="15479"/>
                  <a:pt x="1746" y="16563"/>
                </a:cubicBezTo>
                <a:lnTo>
                  <a:pt x="1772" y="16918"/>
                </a:lnTo>
                <a:lnTo>
                  <a:pt x="1180" y="16927"/>
                </a:lnTo>
                <a:cubicBezTo>
                  <a:pt x="484" y="16935"/>
                  <a:pt x="301" y="16999"/>
                  <a:pt x="89" y="17308"/>
                </a:cubicBezTo>
                <a:cubicBezTo>
                  <a:pt x="47" y="17369"/>
                  <a:pt x="21" y="17441"/>
                  <a:pt x="0" y="17543"/>
                </a:cubicBezTo>
                <a:cubicBezTo>
                  <a:pt x="4" y="17616"/>
                  <a:pt x="3" y="18038"/>
                  <a:pt x="6" y="18043"/>
                </a:cubicBezTo>
                <a:cubicBezTo>
                  <a:pt x="42" y="18092"/>
                  <a:pt x="127" y="18237"/>
                  <a:pt x="191" y="18366"/>
                </a:cubicBezTo>
                <a:cubicBezTo>
                  <a:pt x="453" y="18892"/>
                  <a:pt x="881" y="19212"/>
                  <a:pt x="1486" y="19328"/>
                </a:cubicBezTo>
                <a:cubicBezTo>
                  <a:pt x="1643" y="19359"/>
                  <a:pt x="1864" y="19416"/>
                  <a:pt x="1975" y="19456"/>
                </a:cubicBezTo>
                <a:cubicBezTo>
                  <a:pt x="2142" y="19517"/>
                  <a:pt x="2162" y="19543"/>
                  <a:pt x="2090" y="19604"/>
                </a:cubicBezTo>
                <a:cubicBezTo>
                  <a:pt x="2019" y="19664"/>
                  <a:pt x="2033" y="19704"/>
                  <a:pt x="2173" y="19810"/>
                </a:cubicBezTo>
                <a:cubicBezTo>
                  <a:pt x="2491" y="20054"/>
                  <a:pt x="2899" y="20232"/>
                  <a:pt x="3137" y="20232"/>
                </a:cubicBezTo>
                <a:cubicBezTo>
                  <a:pt x="3399" y="20232"/>
                  <a:pt x="3487" y="20169"/>
                  <a:pt x="3805" y="19770"/>
                </a:cubicBezTo>
                <a:cubicBezTo>
                  <a:pt x="4062" y="19447"/>
                  <a:pt x="4101" y="19157"/>
                  <a:pt x="3919" y="18909"/>
                </a:cubicBezTo>
                <a:cubicBezTo>
                  <a:pt x="3773" y="18710"/>
                  <a:pt x="3874" y="18612"/>
                  <a:pt x="4116" y="18723"/>
                </a:cubicBezTo>
                <a:cubicBezTo>
                  <a:pt x="4207" y="18764"/>
                  <a:pt x="4406" y="18814"/>
                  <a:pt x="4555" y="18830"/>
                </a:cubicBezTo>
                <a:lnTo>
                  <a:pt x="4826" y="18860"/>
                </a:lnTo>
                <a:lnTo>
                  <a:pt x="4788" y="18698"/>
                </a:lnTo>
                <a:cubicBezTo>
                  <a:pt x="4614" y="17984"/>
                  <a:pt x="4536" y="16323"/>
                  <a:pt x="4673" y="16263"/>
                </a:cubicBezTo>
                <a:cubicBezTo>
                  <a:pt x="4710" y="16247"/>
                  <a:pt x="4973" y="16466"/>
                  <a:pt x="5258" y="16752"/>
                </a:cubicBezTo>
                <a:cubicBezTo>
                  <a:pt x="6225" y="17720"/>
                  <a:pt x="7399" y="18374"/>
                  <a:pt x="8195" y="18386"/>
                </a:cubicBezTo>
                <a:lnTo>
                  <a:pt x="8516" y="18391"/>
                </a:lnTo>
                <a:lnTo>
                  <a:pt x="8570" y="18768"/>
                </a:lnTo>
                <a:cubicBezTo>
                  <a:pt x="8682" y="19565"/>
                  <a:pt x="9094" y="20826"/>
                  <a:pt x="9407" y="21320"/>
                </a:cubicBezTo>
                <a:cubicBezTo>
                  <a:pt x="9452" y="21391"/>
                  <a:pt x="9560" y="21498"/>
                  <a:pt x="9655" y="21600"/>
                </a:cubicBezTo>
                <a:lnTo>
                  <a:pt x="11824" y="21600"/>
                </a:lnTo>
                <a:cubicBezTo>
                  <a:pt x="11854" y="21556"/>
                  <a:pt x="11885" y="21513"/>
                  <a:pt x="11917" y="21452"/>
                </a:cubicBezTo>
                <a:cubicBezTo>
                  <a:pt x="12137" y="21026"/>
                  <a:pt x="12615" y="20665"/>
                  <a:pt x="13246" y="20452"/>
                </a:cubicBezTo>
                <a:cubicBezTo>
                  <a:pt x="13522" y="20359"/>
                  <a:pt x="13785" y="20281"/>
                  <a:pt x="13828" y="20281"/>
                </a:cubicBezTo>
                <a:cubicBezTo>
                  <a:pt x="13871" y="20281"/>
                  <a:pt x="13977" y="20237"/>
                  <a:pt x="14064" y="20180"/>
                </a:cubicBezTo>
                <a:cubicBezTo>
                  <a:pt x="14273" y="20043"/>
                  <a:pt x="14266" y="19818"/>
                  <a:pt x="14042" y="19387"/>
                </a:cubicBezTo>
                <a:lnTo>
                  <a:pt x="13863" y="19044"/>
                </a:lnTo>
                <a:lnTo>
                  <a:pt x="14013" y="18956"/>
                </a:lnTo>
                <a:cubicBezTo>
                  <a:pt x="14148" y="18877"/>
                  <a:pt x="14176" y="18875"/>
                  <a:pt x="14331" y="18947"/>
                </a:cubicBezTo>
                <a:cubicBezTo>
                  <a:pt x="14613" y="19077"/>
                  <a:pt x="14784" y="19348"/>
                  <a:pt x="14894" y="19831"/>
                </a:cubicBezTo>
                <a:cubicBezTo>
                  <a:pt x="15009" y="20333"/>
                  <a:pt x="15133" y="20514"/>
                  <a:pt x="15419" y="20591"/>
                </a:cubicBezTo>
                <a:cubicBezTo>
                  <a:pt x="16098" y="20773"/>
                  <a:pt x="16755" y="20138"/>
                  <a:pt x="16758" y="19295"/>
                </a:cubicBezTo>
                <a:cubicBezTo>
                  <a:pt x="16759" y="18946"/>
                  <a:pt x="16728" y="18841"/>
                  <a:pt x="16539" y="18557"/>
                </a:cubicBezTo>
                <a:cubicBezTo>
                  <a:pt x="16372" y="18306"/>
                  <a:pt x="16253" y="18197"/>
                  <a:pt x="16043" y="18108"/>
                </a:cubicBezTo>
                <a:cubicBezTo>
                  <a:pt x="15566" y="17907"/>
                  <a:pt x="15440" y="17801"/>
                  <a:pt x="15438" y="17604"/>
                </a:cubicBezTo>
                <a:cubicBezTo>
                  <a:pt x="15435" y="17206"/>
                  <a:pt x="14920" y="16743"/>
                  <a:pt x="14484" y="16743"/>
                </a:cubicBezTo>
                <a:cubicBezTo>
                  <a:pt x="14378" y="16743"/>
                  <a:pt x="14199" y="16804"/>
                  <a:pt x="14077" y="16882"/>
                </a:cubicBezTo>
                <a:cubicBezTo>
                  <a:pt x="13881" y="17006"/>
                  <a:pt x="13847" y="17074"/>
                  <a:pt x="13752" y="17523"/>
                </a:cubicBezTo>
                <a:cubicBezTo>
                  <a:pt x="13591" y="18286"/>
                  <a:pt x="13381" y="18445"/>
                  <a:pt x="12938" y="18140"/>
                </a:cubicBezTo>
                <a:cubicBezTo>
                  <a:pt x="12791" y="18039"/>
                  <a:pt x="12622" y="17956"/>
                  <a:pt x="12559" y="17956"/>
                </a:cubicBezTo>
                <a:cubicBezTo>
                  <a:pt x="12497" y="17956"/>
                  <a:pt x="12325" y="18060"/>
                  <a:pt x="12177" y="18187"/>
                </a:cubicBezTo>
                <a:cubicBezTo>
                  <a:pt x="12030" y="18314"/>
                  <a:pt x="11882" y="18398"/>
                  <a:pt x="11850" y="18375"/>
                </a:cubicBezTo>
                <a:cubicBezTo>
                  <a:pt x="11726" y="18287"/>
                  <a:pt x="11945" y="17439"/>
                  <a:pt x="12187" y="17068"/>
                </a:cubicBezTo>
                <a:cubicBezTo>
                  <a:pt x="12281" y="16924"/>
                  <a:pt x="12266" y="16873"/>
                  <a:pt x="12002" y="16335"/>
                </a:cubicBezTo>
                <a:cubicBezTo>
                  <a:pt x="11783" y="15886"/>
                  <a:pt x="11741" y="15741"/>
                  <a:pt x="11805" y="15686"/>
                </a:cubicBezTo>
                <a:cubicBezTo>
                  <a:pt x="11851" y="15648"/>
                  <a:pt x="11877" y="15564"/>
                  <a:pt x="11866" y="15500"/>
                </a:cubicBezTo>
                <a:cubicBezTo>
                  <a:pt x="11850" y="15413"/>
                  <a:pt x="11921" y="15349"/>
                  <a:pt x="12158" y="15233"/>
                </a:cubicBezTo>
                <a:cubicBezTo>
                  <a:pt x="12562" y="15038"/>
                  <a:pt x="12983" y="14705"/>
                  <a:pt x="13129" y="14471"/>
                </a:cubicBezTo>
                <a:cubicBezTo>
                  <a:pt x="13217" y="14329"/>
                  <a:pt x="13257" y="14015"/>
                  <a:pt x="13297" y="13101"/>
                </a:cubicBezTo>
                <a:cubicBezTo>
                  <a:pt x="13326" y="12447"/>
                  <a:pt x="13400" y="11700"/>
                  <a:pt x="13459" y="11441"/>
                </a:cubicBezTo>
                <a:cubicBezTo>
                  <a:pt x="13559" y="11010"/>
                  <a:pt x="13599" y="10936"/>
                  <a:pt x="13981" y="10531"/>
                </a:cubicBezTo>
                <a:cubicBezTo>
                  <a:pt x="14687" y="9783"/>
                  <a:pt x="15466" y="9143"/>
                  <a:pt x="16656" y="8335"/>
                </a:cubicBezTo>
                <a:cubicBezTo>
                  <a:pt x="18117" y="7345"/>
                  <a:pt x="19135" y="6436"/>
                  <a:pt x="19847" y="5490"/>
                </a:cubicBezTo>
                <a:cubicBezTo>
                  <a:pt x="20107" y="5144"/>
                  <a:pt x="20189" y="4774"/>
                  <a:pt x="20038" y="4606"/>
                </a:cubicBezTo>
                <a:cubicBezTo>
                  <a:pt x="19996" y="4559"/>
                  <a:pt x="20006" y="4498"/>
                  <a:pt x="20073" y="4431"/>
                </a:cubicBezTo>
                <a:cubicBezTo>
                  <a:pt x="20129" y="4375"/>
                  <a:pt x="20175" y="4286"/>
                  <a:pt x="20175" y="4234"/>
                </a:cubicBezTo>
                <a:cubicBezTo>
                  <a:pt x="20175" y="4182"/>
                  <a:pt x="20239" y="4080"/>
                  <a:pt x="20318" y="4010"/>
                </a:cubicBezTo>
                <a:cubicBezTo>
                  <a:pt x="20400" y="3936"/>
                  <a:pt x="20464" y="3804"/>
                  <a:pt x="20464" y="3702"/>
                </a:cubicBezTo>
                <a:cubicBezTo>
                  <a:pt x="20464" y="3555"/>
                  <a:pt x="20405" y="3488"/>
                  <a:pt x="20133" y="3312"/>
                </a:cubicBezTo>
                <a:cubicBezTo>
                  <a:pt x="19693" y="3027"/>
                  <a:pt x="19716" y="2907"/>
                  <a:pt x="20232" y="2772"/>
                </a:cubicBezTo>
                <a:cubicBezTo>
                  <a:pt x="20541" y="2691"/>
                  <a:pt x="20636" y="2636"/>
                  <a:pt x="20757" y="2469"/>
                </a:cubicBezTo>
                <a:cubicBezTo>
                  <a:pt x="20855" y="2334"/>
                  <a:pt x="20897" y="2195"/>
                  <a:pt x="20881" y="2056"/>
                </a:cubicBezTo>
                <a:cubicBezTo>
                  <a:pt x="20858" y="1848"/>
                  <a:pt x="20859" y="1845"/>
                  <a:pt x="21346" y="1619"/>
                </a:cubicBezTo>
                <a:cubicBezTo>
                  <a:pt x="21468" y="1562"/>
                  <a:pt x="21503" y="1527"/>
                  <a:pt x="21600" y="1473"/>
                </a:cubicBezTo>
                <a:lnTo>
                  <a:pt x="21600" y="0"/>
                </a:lnTo>
                <a:close/>
                <a:moveTo>
                  <a:pt x="14083" y="2693"/>
                </a:moveTo>
                <a:cubicBezTo>
                  <a:pt x="14080" y="2696"/>
                  <a:pt x="14115" y="2716"/>
                  <a:pt x="14182" y="2754"/>
                </a:cubicBezTo>
                <a:cubicBezTo>
                  <a:pt x="14328" y="2836"/>
                  <a:pt x="14363" y="2846"/>
                  <a:pt x="14363" y="2808"/>
                </a:cubicBezTo>
                <a:cubicBezTo>
                  <a:pt x="14363" y="2795"/>
                  <a:pt x="14293" y="2759"/>
                  <a:pt x="14204" y="2729"/>
                </a:cubicBezTo>
                <a:cubicBezTo>
                  <a:pt x="14126" y="2703"/>
                  <a:pt x="14086" y="2690"/>
                  <a:pt x="14083" y="2693"/>
                </a:cubicBezTo>
                <a:close/>
                <a:moveTo>
                  <a:pt x="14462" y="2852"/>
                </a:moveTo>
                <a:cubicBezTo>
                  <a:pt x="14465" y="2859"/>
                  <a:pt x="14502" y="2884"/>
                  <a:pt x="14579" y="2929"/>
                </a:cubicBezTo>
                <a:cubicBezTo>
                  <a:pt x="14780" y="3045"/>
                  <a:pt x="14822" y="3059"/>
                  <a:pt x="14757" y="2985"/>
                </a:cubicBezTo>
                <a:cubicBezTo>
                  <a:pt x="14733" y="2957"/>
                  <a:pt x="14644" y="2909"/>
                  <a:pt x="14557" y="2879"/>
                </a:cubicBezTo>
                <a:cubicBezTo>
                  <a:pt x="14489" y="2856"/>
                  <a:pt x="14458" y="2845"/>
                  <a:pt x="14462" y="2852"/>
                </a:cubicBezTo>
                <a:close/>
                <a:moveTo>
                  <a:pt x="14831" y="3027"/>
                </a:moveTo>
                <a:lnTo>
                  <a:pt x="15002" y="3133"/>
                </a:lnTo>
                <a:cubicBezTo>
                  <a:pt x="15168" y="3234"/>
                  <a:pt x="15225" y="3258"/>
                  <a:pt x="15225" y="3218"/>
                </a:cubicBezTo>
                <a:cubicBezTo>
                  <a:pt x="15225" y="3207"/>
                  <a:pt x="15136" y="3161"/>
                  <a:pt x="15028" y="3115"/>
                </a:cubicBezTo>
                <a:lnTo>
                  <a:pt x="14831" y="3027"/>
                </a:lnTo>
                <a:close/>
              </a:path>
            </a:pathLst>
          </a:custGeom>
          <a:ln w="12700">
            <a:miter lim="400000"/>
          </a:ln>
        </p:spPr>
      </p:pic>
      <p:pic>
        <p:nvPicPr>
          <p:cNvPr id="169" name="Screen Shot 2018-06-09 at 7.34.23 PM.png"/>
          <p:cNvPicPr>
            <a:picLocks noChangeAspect="1"/>
          </p:cNvPicPr>
          <p:nvPr/>
        </p:nvPicPr>
        <p:blipFill>
          <a:blip r:embed="rId3">
            <a:extLst/>
          </a:blip>
          <a:stretch>
            <a:fillRect/>
          </a:stretch>
        </p:blipFill>
        <p:spPr>
          <a:xfrm>
            <a:off x="232271" y="1847850"/>
            <a:ext cx="11501943" cy="7822380"/>
          </a:xfrm>
          <a:prstGeom prst="rect">
            <a:avLst/>
          </a:prstGeom>
          <a:ln w="12700">
            <a:miter lim="400000"/>
          </a:ln>
        </p:spPr>
      </p:pic>
      <p:sp>
        <p:nvSpPr>
          <p:cNvPr id="170" name="Shape 170"/>
          <p:cNvSpPr/>
          <p:nvPr/>
        </p:nvSpPr>
        <p:spPr>
          <a:xfrm>
            <a:off x="6242477" y="2282270"/>
            <a:ext cx="5415077" cy="647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4"/>
              </a:defRPr>
            </a:lvl1pPr>
          </a:lstStyle>
          <a:p>
            <a:pPr>
              <a:defRPr u="none"/>
            </a:pPr>
            <a:r>
              <a:rPr u="sng">
                <a:hlinkClick r:id="rId4"/>
              </a:rPr>
              <a:t>larrydixon.wordpress.com</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69"/>
                                        </p:tgtEl>
                                        <p:attrNameLst>
                                          <p:attrName>style.visibility</p:attrName>
                                        </p:attrNameLst>
                                      </p:cBhvr>
                                      <p:to>
                                        <p:strVal val="visible"/>
                                      </p:to>
                                    </p:set>
                                    <p:anim calcmode="lin" valueType="num">
                                      <p:cBhvr>
                                        <p:cTn id="7" dur="1000" fill="hold"/>
                                        <p:tgtEl>
                                          <p:spTgt spid="169"/>
                                        </p:tgtEl>
                                        <p:attrNameLst>
                                          <p:attrName>ppt_x</p:attrName>
                                        </p:attrNameLst>
                                      </p:cBhvr>
                                      <p:tavLst>
                                        <p:tav tm="0">
                                          <p:val>
                                            <p:strVal val="0-#ppt_w/2"/>
                                          </p:val>
                                        </p:tav>
                                        <p:tav tm="100000">
                                          <p:val>
                                            <p:strVal val="#ppt_x"/>
                                          </p:val>
                                        </p:tav>
                                      </p:tavLst>
                                    </p:anim>
                                    <p:anim calcmode="lin" valueType="num">
                                      <p:cBhvr>
                                        <p:cTn id="8" dur="1000" fill="hold"/>
                                        <p:tgtEl>
                                          <p:spTgt spid="1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170"/>
                                        </p:tgtEl>
                                        <p:attrNameLst>
                                          <p:attrName>style.visibility</p:attrName>
                                        </p:attrNameLst>
                                      </p:cBhvr>
                                      <p:to>
                                        <p:strVal val="visible"/>
                                      </p:to>
                                    </p:set>
                                    <p:anim calcmode="lin" valueType="num">
                                      <p:cBhvr>
                                        <p:cTn id="13" dur="1500" fill="hold"/>
                                        <p:tgtEl>
                                          <p:spTgt spid="170"/>
                                        </p:tgtEl>
                                        <p:attrNameLst>
                                          <p:attrName>ppt_x</p:attrName>
                                        </p:attrNameLst>
                                      </p:cBhvr>
                                      <p:tavLst>
                                        <p:tav tm="0">
                                          <p:val>
                                            <p:strVal val="#ppt_x"/>
                                          </p:val>
                                        </p:tav>
                                        <p:tav tm="100000">
                                          <p:val>
                                            <p:strVal val="#ppt_x"/>
                                          </p:val>
                                        </p:tav>
                                      </p:tavLst>
                                    </p:anim>
                                    <p:anim calcmode="lin" valueType="num">
                                      <p:cBhvr>
                                        <p:cTn id="14" dur="1500" fill="hold"/>
                                        <p:tgtEl>
                                          <p:spTgt spid="1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1" animBg="1" advAuto="0"/>
      <p:bldP spid="170"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AFCFF"/>
        </a:solidFill>
        <a:effectLst/>
      </p:bgPr>
    </p:bg>
    <p:spTree>
      <p:nvGrpSpPr>
        <p:cNvPr id="1" name=""/>
        <p:cNvGrpSpPr/>
        <p:nvPr/>
      </p:nvGrpSpPr>
      <p:grpSpPr>
        <a:xfrm>
          <a:off x="0" y="0"/>
          <a:ext cx="0" cy="0"/>
          <a:chOff x="0" y="0"/>
          <a:chExt cx="0" cy="0"/>
        </a:xfrm>
      </p:grpSpPr>
      <p:sp>
        <p:nvSpPr>
          <p:cNvPr id="172" name="Shape 172"/>
          <p:cNvSpPr/>
          <p:nvPr/>
        </p:nvSpPr>
        <p:spPr>
          <a:xfrm>
            <a:off x="365730" y="1860550"/>
            <a:ext cx="10134735" cy="2857500"/>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3 Grace and peace to you from God our Father and the Lord Jesus Christ, 4 who gave himself for our sins to rescue us from the present evil age, according to the will of our God and Father, 5 to whom be glory for ever and ever. Amen.</a:t>
            </a:r>
          </a:p>
        </p:txBody>
      </p:sp>
      <p:sp>
        <p:nvSpPr>
          <p:cNvPr id="173" name="Shape 173"/>
          <p:cNvSpPr/>
          <p:nvPr/>
        </p:nvSpPr>
        <p:spPr>
          <a:xfrm>
            <a:off x="225771" y="-167076"/>
            <a:ext cx="964793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rPr lang="en-US" altLang="zh-TW" dirty="0" smtClean="0"/>
              <a:t>"</a:t>
            </a:r>
            <a:r>
              <a:rPr lang="zh-TW" altLang="en-US" dirty="0" smtClean="0"/>
              <a:t>得救</a:t>
            </a:r>
            <a:r>
              <a:rPr lang="en-US" altLang="zh-TW" dirty="0" smtClean="0"/>
              <a:t>"</a:t>
            </a:r>
            <a:r>
              <a:rPr lang="zh-TW" altLang="en-US" dirty="0" smtClean="0"/>
              <a:t>意味着什么</a:t>
            </a:r>
            <a:endParaRPr lang="en-US" altLang="zh-TW" dirty="0" smtClean="0"/>
          </a:p>
          <a:p>
            <a:r>
              <a:rPr lang="en-US" dirty="0" smtClean="0"/>
              <a:t>What Does It Mean to Be</a:t>
            </a:r>
            <a:r>
              <a:rPr dirty="0" smtClean="0"/>
              <a:t> </a:t>
            </a:r>
            <a:r>
              <a:rPr dirty="0"/>
              <a:t>“Saved”?</a:t>
            </a:r>
          </a:p>
        </p:txBody>
      </p:sp>
      <p:sp>
        <p:nvSpPr>
          <p:cNvPr id="174" name="Shape 174"/>
          <p:cNvSpPr/>
          <p:nvPr/>
        </p:nvSpPr>
        <p:spPr>
          <a:xfrm>
            <a:off x="867944" y="1203960"/>
            <a:ext cx="8363585"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t>A Brief Study of Gal 加拉太书 1:3-5 简析</a:t>
            </a:r>
            <a:endParaRPr dirty="0"/>
          </a:p>
        </p:txBody>
      </p:sp>
      <p:pic>
        <p:nvPicPr>
          <p:cNvPr id="175" name="Screen Shot 2018-01-20 at 5.37.48 AM.png"/>
          <p:cNvPicPr>
            <a:picLocks noChangeAspect="1"/>
          </p:cNvPicPr>
          <p:nvPr/>
        </p:nvPicPr>
        <p:blipFill>
          <a:blip r:embed="rId3">
            <a:extLst/>
          </a:blip>
          <a:srcRect l="258" r="2314" b="2051"/>
          <a:stretch>
            <a:fillRect/>
          </a:stretch>
        </p:blipFill>
        <p:spPr>
          <a:xfrm>
            <a:off x="10105366" y="159649"/>
            <a:ext cx="2694783" cy="382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32" y="2"/>
                </a:lnTo>
                <a:cubicBezTo>
                  <a:pt x="19519" y="3"/>
                  <a:pt x="19331" y="13"/>
                  <a:pt x="19186" y="92"/>
                </a:cubicBezTo>
                <a:cubicBezTo>
                  <a:pt x="18991" y="198"/>
                  <a:pt x="18902" y="435"/>
                  <a:pt x="18845" y="1018"/>
                </a:cubicBezTo>
                <a:cubicBezTo>
                  <a:pt x="18800" y="1473"/>
                  <a:pt x="18731" y="1591"/>
                  <a:pt x="18603" y="1422"/>
                </a:cubicBezTo>
                <a:cubicBezTo>
                  <a:pt x="18395" y="1148"/>
                  <a:pt x="17680" y="1092"/>
                  <a:pt x="17334" y="1321"/>
                </a:cubicBezTo>
                <a:cubicBezTo>
                  <a:pt x="16996" y="1545"/>
                  <a:pt x="17172" y="1769"/>
                  <a:pt x="17681" y="1769"/>
                </a:cubicBezTo>
                <a:cubicBezTo>
                  <a:pt x="17994" y="1769"/>
                  <a:pt x="18238" y="1896"/>
                  <a:pt x="18238" y="2054"/>
                </a:cubicBezTo>
                <a:cubicBezTo>
                  <a:pt x="18238" y="2259"/>
                  <a:pt x="18421" y="2507"/>
                  <a:pt x="18664" y="2628"/>
                </a:cubicBezTo>
                <a:cubicBezTo>
                  <a:pt x="18815" y="2704"/>
                  <a:pt x="18885" y="2777"/>
                  <a:pt x="18871" y="2846"/>
                </a:cubicBezTo>
                <a:cubicBezTo>
                  <a:pt x="18851" y="2937"/>
                  <a:pt x="18795" y="2949"/>
                  <a:pt x="18384" y="2953"/>
                </a:cubicBezTo>
                <a:lnTo>
                  <a:pt x="17916" y="2958"/>
                </a:lnTo>
                <a:lnTo>
                  <a:pt x="17869" y="3236"/>
                </a:lnTo>
                <a:cubicBezTo>
                  <a:pt x="17812" y="3572"/>
                  <a:pt x="17617" y="3846"/>
                  <a:pt x="17239" y="4120"/>
                </a:cubicBezTo>
                <a:cubicBezTo>
                  <a:pt x="16702" y="4507"/>
                  <a:pt x="16214" y="5248"/>
                  <a:pt x="15982" y="6028"/>
                </a:cubicBezTo>
                <a:cubicBezTo>
                  <a:pt x="15960" y="6103"/>
                  <a:pt x="15837" y="6216"/>
                  <a:pt x="15709" y="6279"/>
                </a:cubicBezTo>
                <a:cubicBezTo>
                  <a:pt x="15580" y="6342"/>
                  <a:pt x="15212" y="6573"/>
                  <a:pt x="14891" y="6793"/>
                </a:cubicBezTo>
                <a:cubicBezTo>
                  <a:pt x="14570" y="7012"/>
                  <a:pt x="14291" y="7170"/>
                  <a:pt x="14271" y="7147"/>
                </a:cubicBezTo>
                <a:cubicBezTo>
                  <a:pt x="14250" y="7124"/>
                  <a:pt x="14396" y="6878"/>
                  <a:pt x="14592" y="6600"/>
                </a:cubicBezTo>
                <a:cubicBezTo>
                  <a:pt x="15019" y="5995"/>
                  <a:pt x="15096" y="5714"/>
                  <a:pt x="14885" y="5550"/>
                </a:cubicBezTo>
                <a:cubicBezTo>
                  <a:pt x="14805" y="5489"/>
                  <a:pt x="14702" y="5345"/>
                  <a:pt x="14652" y="5234"/>
                </a:cubicBezTo>
                <a:cubicBezTo>
                  <a:pt x="14603" y="5123"/>
                  <a:pt x="14512" y="4966"/>
                  <a:pt x="14455" y="4886"/>
                </a:cubicBezTo>
                <a:cubicBezTo>
                  <a:pt x="14336" y="4720"/>
                  <a:pt x="14427" y="4601"/>
                  <a:pt x="14576" y="4727"/>
                </a:cubicBezTo>
                <a:cubicBezTo>
                  <a:pt x="14778" y="4899"/>
                  <a:pt x="14785" y="4789"/>
                  <a:pt x="14589" y="4514"/>
                </a:cubicBezTo>
                <a:cubicBezTo>
                  <a:pt x="14433" y="4296"/>
                  <a:pt x="14400" y="4203"/>
                  <a:pt x="14455" y="4142"/>
                </a:cubicBezTo>
                <a:cubicBezTo>
                  <a:pt x="14511" y="4080"/>
                  <a:pt x="14476" y="3993"/>
                  <a:pt x="14302" y="3779"/>
                </a:cubicBezTo>
                <a:cubicBezTo>
                  <a:pt x="13934" y="3324"/>
                  <a:pt x="14313" y="3338"/>
                  <a:pt x="14901" y="3801"/>
                </a:cubicBezTo>
                <a:cubicBezTo>
                  <a:pt x="15294" y="4111"/>
                  <a:pt x="15259" y="4049"/>
                  <a:pt x="14811" y="3633"/>
                </a:cubicBezTo>
                <a:cubicBezTo>
                  <a:pt x="14641" y="3474"/>
                  <a:pt x="14277" y="3199"/>
                  <a:pt x="14000" y="3021"/>
                </a:cubicBezTo>
                <a:cubicBezTo>
                  <a:pt x="13574" y="2747"/>
                  <a:pt x="13516" y="2687"/>
                  <a:pt x="13606" y="2635"/>
                </a:cubicBezTo>
                <a:cubicBezTo>
                  <a:pt x="13685" y="2589"/>
                  <a:pt x="13753" y="2585"/>
                  <a:pt x="13876" y="2626"/>
                </a:cubicBezTo>
                <a:cubicBezTo>
                  <a:pt x="14021" y="2674"/>
                  <a:pt x="14025" y="2675"/>
                  <a:pt x="13908" y="2619"/>
                </a:cubicBezTo>
                <a:cubicBezTo>
                  <a:pt x="13421" y="2387"/>
                  <a:pt x="13226" y="2308"/>
                  <a:pt x="12935" y="2227"/>
                </a:cubicBezTo>
                <a:cubicBezTo>
                  <a:pt x="12697" y="2160"/>
                  <a:pt x="12612" y="2111"/>
                  <a:pt x="12629" y="2047"/>
                </a:cubicBezTo>
                <a:cubicBezTo>
                  <a:pt x="12650" y="1968"/>
                  <a:pt x="12584" y="1962"/>
                  <a:pt x="11875" y="1985"/>
                </a:cubicBezTo>
                <a:cubicBezTo>
                  <a:pt x="11269" y="2004"/>
                  <a:pt x="10982" y="2042"/>
                  <a:pt x="10561" y="2151"/>
                </a:cubicBezTo>
                <a:cubicBezTo>
                  <a:pt x="9482" y="2430"/>
                  <a:pt x="9265" y="2587"/>
                  <a:pt x="8653" y="3521"/>
                </a:cubicBezTo>
                <a:cubicBezTo>
                  <a:pt x="8370" y="3952"/>
                  <a:pt x="8051" y="4764"/>
                  <a:pt x="8051" y="5057"/>
                </a:cubicBezTo>
                <a:cubicBezTo>
                  <a:pt x="8051" y="5161"/>
                  <a:pt x="7971" y="5397"/>
                  <a:pt x="7873" y="5579"/>
                </a:cubicBezTo>
                <a:cubicBezTo>
                  <a:pt x="7667" y="5966"/>
                  <a:pt x="7406" y="6831"/>
                  <a:pt x="7406" y="7125"/>
                </a:cubicBezTo>
                <a:cubicBezTo>
                  <a:pt x="7406" y="7367"/>
                  <a:pt x="7281" y="7623"/>
                  <a:pt x="7196" y="7557"/>
                </a:cubicBezTo>
                <a:cubicBezTo>
                  <a:pt x="7163" y="7532"/>
                  <a:pt x="7066" y="7360"/>
                  <a:pt x="6979" y="7174"/>
                </a:cubicBezTo>
                <a:cubicBezTo>
                  <a:pt x="6801" y="6789"/>
                  <a:pt x="6399" y="6329"/>
                  <a:pt x="6016" y="6073"/>
                </a:cubicBezTo>
                <a:cubicBezTo>
                  <a:pt x="5872" y="5977"/>
                  <a:pt x="5755" y="5872"/>
                  <a:pt x="5755" y="5840"/>
                </a:cubicBezTo>
                <a:cubicBezTo>
                  <a:pt x="5755" y="5807"/>
                  <a:pt x="5690" y="5722"/>
                  <a:pt x="5612" y="5651"/>
                </a:cubicBezTo>
                <a:cubicBezTo>
                  <a:pt x="5533" y="5580"/>
                  <a:pt x="5468" y="5456"/>
                  <a:pt x="5468" y="5373"/>
                </a:cubicBezTo>
                <a:cubicBezTo>
                  <a:pt x="5468" y="5291"/>
                  <a:pt x="5446" y="5147"/>
                  <a:pt x="5421" y="5057"/>
                </a:cubicBezTo>
                <a:lnTo>
                  <a:pt x="5376" y="4895"/>
                </a:lnTo>
                <a:lnTo>
                  <a:pt x="4950" y="4918"/>
                </a:lnTo>
                <a:cubicBezTo>
                  <a:pt x="4579" y="4937"/>
                  <a:pt x="4515" y="4927"/>
                  <a:pt x="4447" y="4837"/>
                </a:cubicBezTo>
                <a:cubicBezTo>
                  <a:pt x="4384" y="4754"/>
                  <a:pt x="4395" y="4723"/>
                  <a:pt x="4501" y="4680"/>
                </a:cubicBezTo>
                <a:cubicBezTo>
                  <a:pt x="4777" y="4570"/>
                  <a:pt x="4957" y="4404"/>
                  <a:pt x="5033" y="4191"/>
                </a:cubicBezTo>
                <a:cubicBezTo>
                  <a:pt x="5166" y="3816"/>
                  <a:pt x="5136" y="3832"/>
                  <a:pt x="5952" y="3714"/>
                </a:cubicBezTo>
                <a:cubicBezTo>
                  <a:pt x="6166" y="3683"/>
                  <a:pt x="6171" y="3432"/>
                  <a:pt x="5961" y="3294"/>
                </a:cubicBezTo>
                <a:cubicBezTo>
                  <a:pt x="5656" y="3094"/>
                  <a:pt x="5030" y="3125"/>
                  <a:pt x="4759" y="3355"/>
                </a:cubicBezTo>
                <a:cubicBezTo>
                  <a:pt x="4596" y="3493"/>
                  <a:pt x="4464" y="3364"/>
                  <a:pt x="4463" y="3066"/>
                </a:cubicBezTo>
                <a:cubicBezTo>
                  <a:pt x="4462" y="2613"/>
                  <a:pt x="4338" y="2210"/>
                  <a:pt x="4170" y="2112"/>
                </a:cubicBezTo>
                <a:cubicBezTo>
                  <a:pt x="3931" y="1974"/>
                  <a:pt x="3750" y="2000"/>
                  <a:pt x="3700" y="2177"/>
                </a:cubicBezTo>
                <a:cubicBezTo>
                  <a:pt x="3676" y="2262"/>
                  <a:pt x="3626" y="2342"/>
                  <a:pt x="3592" y="2357"/>
                </a:cubicBezTo>
                <a:cubicBezTo>
                  <a:pt x="3526" y="2385"/>
                  <a:pt x="3499" y="2346"/>
                  <a:pt x="3426" y="2112"/>
                </a:cubicBezTo>
                <a:cubicBezTo>
                  <a:pt x="3367" y="1922"/>
                  <a:pt x="3156" y="1931"/>
                  <a:pt x="2930" y="2135"/>
                </a:cubicBezTo>
                <a:cubicBezTo>
                  <a:pt x="2776" y="2273"/>
                  <a:pt x="2741" y="2285"/>
                  <a:pt x="2701" y="2211"/>
                </a:cubicBezTo>
                <a:cubicBezTo>
                  <a:pt x="2644" y="2107"/>
                  <a:pt x="2388" y="2099"/>
                  <a:pt x="2205" y="2193"/>
                </a:cubicBezTo>
                <a:cubicBezTo>
                  <a:pt x="1997" y="2300"/>
                  <a:pt x="2089" y="2673"/>
                  <a:pt x="2408" y="3012"/>
                </a:cubicBezTo>
                <a:cubicBezTo>
                  <a:pt x="2665" y="3284"/>
                  <a:pt x="2718" y="3390"/>
                  <a:pt x="2621" y="3458"/>
                </a:cubicBezTo>
                <a:cubicBezTo>
                  <a:pt x="2594" y="3477"/>
                  <a:pt x="2387" y="3365"/>
                  <a:pt x="2163" y="3209"/>
                </a:cubicBezTo>
                <a:cubicBezTo>
                  <a:pt x="1857" y="2996"/>
                  <a:pt x="1713" y="2929"/>
                  <a:pt x="1584" y="2942"/>
                </a:cubicBezTo>
                <a:cubicBezTo>
                  <a:pt x="1444" y="2956"/>
                  <a:pt x="1408" y="2994"/>
                  <a:pt x="1390" y="3146"/>
                </a:cubicBezTo>
                <a:cubicBezTo>
                  <a:pt x="1369" y="3327"/>
                  <a:pt x="1385" y="3338"/>
                  <a:pt x="1893" y="3575"/>
                </a:cubicBezTo>
                <a:lnTo>
                  <a:pt x="2418" y="3819"/>
                </a:lnTo>
                <a:lnTo>
                  <a:pt x="2456" y="4122"/>
                </a:lnTo>
                <a:cubicBezTo>
                  <a:pt x="2510" y="4558"/>
                  <a:pt x="2654" y="4672"/>
                  <a:pt x="3334" y="4824"/>
                </a:cubicBezTo>
                <a:cubicBezTo>
                  <a:pt x="3573" y="4877"/>
                  <a:pt x="3485" y="5104"/>
                  <a:pt x="3137" y="5333"/>
                </a:cubicBezTo>
                <a:cubicBezTo>
                  <a:pt x="2768" y="5575"/>
                  <a:pt x="2714" y="5767"/>
                  <a:pt x="2955" y="5983"/>
                </a:cubicBezTo>
                <a:cubicBezTo>
                  <a:pt x="3034" y="6054"/>
                  <a:pt x="3098" y="6142"/>
                  <a:pt x="3098" y="6180"/>
                </a:cubicBezTo>
                <a:cubicBezTo>
                  <a:pt x="3098" y="6219"/>
                  <a:pt x="3147" y="6300"/>
                  <a:pt x="3207" y="6360"/>
                </a:cubicBezTo>
                <a:cubicBezTo>
                  <a:pt x="3297" y="6451"/>
                  <a:pt x="3303" y="6506"/>
                  <a:pt x="3232" y="6692"/>
                </a:cubicBezTo>
                <a:cubicBezTo>
                  <a:pt x="3112" y="7009"/>
                  <a:pt x="3274" y="7318"/>
                  <a:pt x="3935" y="8033"/>
                </a:cubicBezTo>
                <a:cubicBezTo>
                  <a:pt x="4608" y="8760"/>
                  <a:pt x="5201" y="9298"/>
                  <a:pt x="6016" y="9914"/>
                </a:cubicBezTo>
                <a:cubicBezTo>
                  <a:pt x="6365" y="10178"/>
                  <a:pt x="6775" y="10504"/>
                  <a:pt x="6929" y="10636"/>
                </a:cubicBezTo>
                <a:lnTo>
                  <a:pt x="7208" y="10876"/>
                </a:lnTo>
                <a:lnTo>
                  <a:pt x="6903" y="11672"/>
                </a:lnTo>
                <a:cubicBezTo>
                  <a:pt x="6577" y="12517"/>
                  <a:pt x="6221" y="13686"/>
                  <a:pt x="6143" y="14171"/>
                </a:cubicBezTo>
                <a:cubicBezTo>
                  <a:pt x="6070" y="14625"/>
                  <a:pt x="5988" y="14629"/>
                  <a:pt x="5417" y="14177"/>
                </a:cubicBezTo>
                <a:cubicBezTo>
                  <a:pt x="5144" y="13961"/>
                  <a:pt x="4725" y="13611"/>
                  <a:pt x="4482" y="13401"/>
                </a:cubicBezTo>
                <a:cubicBezTo>
                  <a:pt x="4240" y="13192"/>
                  <a:pt x="3940" y="12970"/>
                  <a:pt x="3817" y="12906"/>
                </a:cubicBezTo>
                <a:cubicBezTo>
                  <a:pt x="3548" y="12765"/>
                  <a:pt x="3500" y="12784"/>
                  <a:pt x="3083" y="13217"/>
                </a:cubicBezTo>
                <a:cubicBezTo>
                  <a:pt x="2216" y="14117"/>
                  <a:pt x="1672" y="15479"/>
                  <a:pt x="1746" y="16563"/>
                </a:cubicBezTo>
                <a:lnTo>
                  <a:pt x="1772" y="16918"/>
                </a:lnTo>
                <a:lnTo>
                  <a:pt x="1180" y="16927"/>
                </a:lnTo>
                <a:cubicBezTo>
                  <a:pt x="484" y="16935"/>
                  <a:pt x="301" y="16999"/>
                  <a:pt x="89" y="17308"/>
                </a:cubicBezTo>
                <a:cubicBezTo>
                  <a:pt x="47" y="17369"/>
                  <a:pt x="21" y="17441"/>
                  <a:pt x="0" y="17543"/>
                </a:cubicBezTo>
                <a:cubicBezTo>
                  <a:pt x="4" y="17616"/>
                  <a:pt x="3" y="18038"/>
                  <a:pt x="6" y="18043"/>
                </a:cubicBezTo>
                <a:cubicBezTo>
                  <a:pt x="42" y="18092"/>
                  <a:pt x="127" y="18237"/>
                  <a:pt x="191" y="18366"/>
                </a:cubicBezTo>
                <a:cubicBezTo>
                  <a:pt x="453" y="18892"/>
                  <a:pt x="881" y="19212"/>
                  <a:pt x="1486" y="19328"/>
                </a:cubicBezTo>
                <a:cubicBezTo>
                  <a:pt x="1643" y="19359"/>
                  <a:pt x="1864" y="19416"/>
                  <a:pt x="1975" y="19456"/>
                </a:cubicBezTo>
                <a:cubicBezTo>
                  <a:pt x="2142" y="19517"/>
                  <a:pt x="2162" y="19543"/>
                  <a:pt x="2090" y="19604"/>
                </a:cubicBezTo>
                <a:cubicBezTo>
                  <a:pt x="2019" y="19664"/>
                  <a:pt x="2033" y="19704"/>
                  <a:pt x="2173" y="19810"/>
                </a:cubicBezTo>
                <a:cubicBezTo>
                  <a:pt x="2491" y="20054"/>
                  <a:pt x="2899" y="20232"/>
                  <a:pt x="3137" y="20232"/>
                </a:cubicBezTo>
                <a:cubicBezTo>
                  <a:pt x="3399" y="20232"/>
                  <a:pt x="3487" y="20169"/>
                  <a:pt x="3805" y="19770"/>
                </a:cubicBezTo>
                <a:cubicBezTo>
                  <a:pt x="4062" y="19447"/>
                  <a:pt x="4101" y="19157"/>
                  <a:pt x="3919" y="18909"/>
                </a:cubicBezTo>
                <a:cubicBezTo>
                  <a:pt x="3773" y="18710"/>
                  <a:pt x="3874" y="18612"/>
                  <a:pt x="4116" y="18723"/>
                </a:cubicBezTo>
                <a:cubicBezTo>
                  <a:pt x="4207" y="18764"/>
                  <a:pt x="4406" y="18814"/>
                  <a:pt x="4555" y="18830"/>
                </a:cubicBezTo>
                <a:lnTo>
                  <a:pt x="4826" y="18860"/>
                </a:lnTo>
                <a:lnTo>
                  <a:pt x="4788" y="18698"/>
                </a:lnTo>
                <a:cubicBezTo>
                  <a:pt x="4614" y="17984"/>
                  <a:pt x="4536" y="16323"/>
                  <a:pt x="4673" y="16263"/>
                </a:cubicBezTo>
                <a:cubicBezTo>
                  <a:pt x="4710" y="16247"/>
                  <a:pt x="4973" y="16466"/>
                  <a:pt x="5258" y="16752"/>
                </a:cubicBezTo>
                <a:cubicBezTo>
                  <a:pt x="6225" y="17720"/>
                  <a:pt x="7399" y="18374"/>
                  <a:pt x="8195" y="18386"/>
                </a:cubicBezTo>
                <a:lnTo>
                  <a:pt x="8516" y="18391"/>
                </a:lnTo>
                <a:lnTo>
                  <a:pt x="8570" y="18768"/>
                </a:lnTo>
                <a:cubicBezTo>
                  <a:pt x="8682" y="19565"/>
                  <a:pt x="9094" y="20826"/>
                  <a:pt x="9407" y="21320"/>
                </a:cubicBezTo>
                <a:cubicBezTo>
                  <a:pt x="9452" y="21391"/>
                  <a:pt x="9560" y="21498"/>
                  <a:pt x="9655" y="21600"/>
                </a:cubicBezTo>
                <a:lnTo>
                  <a:pt x="11824" y="21600"/>
                </a:lnTo>
                <a:cubicBezTo>
                  <a:pt x="11854" y="21556"/>
                  <a:pt x="11885" y="21513"/>
                  <a:pt x="11917" y="21452"/>
                </a:cubicBezTo>
                <a:cubicBezTo>
                  <a:pt x="12137" y="21026"/>
                  <a:pt x="12615" y="20665"/>
                  <a:pt x="13246" y="20452"/>
                </a:cubicBezTo>
                <a:cubicBezTo>
                  <a:pt x="13522" y="20359"/>
                  <a:pt x="13785" y="20281"/>
                  <a:pt x="13828" y="20281"/>
                </a:cubicBezTo>
                <a:cubicBezTo>
                  <a:pt x="13871" y="20281"/>
                  <a:pt x="13977" y="20237"/>
                  <a:pt x="14064" y="20180"/>
                </a:cubicBezTo>
                <a:cubicBezTo>
                  <a:pt x="14273" y="20043"/>
                  <a:pt x="14266" y="19818"/>
                  <a:pt x="14042" y="19387"/>
                </a:cubicBezTo>
                <a:lnTo>
                  <a:pt x="13863" y="19044"/>
                </a:lnTo>
                <a:lnTo>
                  <a:pt x="14013" y="18956"/>
                </a:lnTo>
                <a:cubicBezTo>
                  <a:pt x="14148" y="18877"/>
                  <a:pt x="14176" y="18875"/>
                  <a:pt x="14331" y="18947"/>
                </a:cubicBezTo>
                <a:cubicBezTo>
                  <a:pt x="14613" y="19077"/>
                  <a:pt x="14784" y="19348"/>
                  <a:pt x="14894" y="19831"/>
                </a:cubicBezTo>
                <a:cubicBezTo>
                  <a:pt x="15009" y="20333"/>
                  <a:pt x="15133" y="20514"/>
                  <a:pt x="15419" y="20591"/>
                </a:cubicBezTo>
                <a:cubicBezTo>
                  <a:pt x="16098" y="20773"/>
                  <a:pt x="16755" y="20138"/>
                  <a:pt x="16758" y="19295"/>
                </a:cubicBezTo>
                <a:cubicBezTo>
                  <a:pt x="16759" y="18946"/>
                  <a:pt x="16728" y="18841"/>
                  <a:pt x="16539" y="18557"/>
                </a:cubicBezTo>
                <a:cubicBezTo>
                  <a:pt x="16372" y="18306"/>
                  <a:pt x="16253" y="18197"/>
                  <a:pt x="16043" y="18108"/>
                </a:cubicBezTo>
                <a:cubicBezTo>
                  <a:pt x="15566" y="17907"/>
                  <a:pt x="15440" y="17801"/>
                  <a:pt x="15438" y="17604"/>
                </a:cubicBezTo>
                <a:cubicBezTo>
                  <a:pt x="15435" y="17206"/>
                  <a:pt x="14920" y="16743"/>
                  <a:pt x="14484" y="16743"/>
                </a:cubicBezTo>
                <a:cubicBezTo>
                  <a:pt x="14378" y="16743"/>
                  <a:pt x="14199" y="16804"/>
                  <a:pt x="14077" y="16882"/>
                </a:cubicBezTo>
                <a:cubicBezTo>
                  <a:pt x="13881" y="17006"/>
                  <a:pt x="13847" y="17074"/>
                  <a:pt x="13752" y="17523"/>
                </a:cubicBezTo>
                <a:cubicBezTo>
                  <a:pt x="13591" y="18286"/>
                  <a:pt x="13381" y="18445"/>
                  <a:pt x="12938" y="18140"/>
                </a:cubicBezTo>
                <a:cubicBezTo>
                  <a:pt x="12791" y="18039"/>
                  <a:pt x="12622" y="17956"/>
                  <a:pt x="12559" y="17956"/>
                </a:cubicBezTo>
                <a:cubicBezTo>
                  <a:pt x="12497" y="17956"/>
                  <a:pt x="12325" y="18060"/>
                  <a:pt x="12177" y="18187"/>
                </a:cubicBezTo>
                <a:cubicBezTo>
                  <a:pt x="12030" y="18314"/>
                  <a:pt x="11882" y="18398"/>
                  <a:pt x="11850" y="18375"/>
                </a:cubicBezTo>
                <a:cubicBezTo>
                  <a:pt x="11726" y="18287"/>
                  <a:pt x="11945" y="17439"/>
                  <a:pt x="12187" y="17068"/>
                </a:cubicBezTo>
                <a:cubicBezTo>
                  <a:pt x="12281" y="16924"/>
                  <a:pt x="12266" y="16873"/>
                  <a:pt x="12002" y="16335"/>
                </a:cubicBezTo>
                <a:cubicBezTo>
                  <a:pt x="11783" y="15886"/>
                  <a:pt x="11741" y="15741"/>
                  <a:pt x="11805" y="15686"/>
                </a:cubicBezTo>
                <a:cubicBezTo>
                  <a:pt x="11851" y="15648"/>
                  <a:pt x="11877" y="15564"/>
                  <a:pt x="11866" y="15500"/>
                </a:cubicBezTo>
                <a:cubicBezTo>
                  <a:pt x="11850" y="15413"/>
                  <a:pt x="11921" y="15349"/>
                  <a:pt x="12158" y="15233"/>
                </a:cubicBezTo>
                <a:cubicBezTo>
                  <a:pt x="12562" y="15038"/>
                  <a:pt x="12983" y="14705"/>
                  <a:pt x="13129" y="14471"/>
                </a:cubicBezTo>
                <a:cubicBezTo>
                  <a:pt x="13217" y="14329"/>
                  <a:pt x="13257" y="14015"/>
                  <a:pt x="13297" y="13101"/>
                </a:cubicBezTo>
                <a:cubicBezTo>
                  <a:pt x="13326" y="12447"/>
                  <a:pt x="13400" y="11700"/>
                  <a:pt x="13459" y="11441"/>
                </a:cubicBezTo>
                <a:cubicBezTo>
                  <a:pt x="13559" y="11010"/>
                  <a:pt x="13599" y="10936"/>
                  <a:pt x="13981" y="10531"/>
                </a:cubicBezTo>
                <a:cubicBezTo>
                  <a:pt x="14687" y="9783"/>
                  <a:pt x="15466" y="9143"/>
                  <a:pt x="16656" y="8335"/>
                </a:cubicBezTo>
                <a:cubicBezTo>
                  <a:pt x="18117" y="7345"/>
                  <a:pt x="19135" y="6436"/>
                  <a:pt x="19847" y="5490"/>
                </a:cubicBezTo>
                <a:cubicBezTo>
                  <a:pt x="20107" y="5144"/>
                  <a:pt x="20189" y="4774"/>
                  <a:pt x="20038" y="4606"/>
                </a:cubicBezTo>
                <a:cubicBezTo>
                  <a:pt x="19996" y="4559"/>
                  <a:pt x="20006" y="4498"/>
                  <a:pt x="20073" y="4431"/>
                </a:cubicBezTo>
                <a:cubicBezTo>
                  <a:pt x="20129" y="4375"/>
                  <a:pt x="20175" y="4286"/>
                  <a:pt x="20175" y="4234"/>
                </a:cubicBezTo>
                <a:cubicBezTo>
                  <a:pt x="20175" y="4182"/>
                  <a:pt x="20239" y="4080"/>
                  <a:pt x="20318" y="4010"/>
                </a:cubicBezTo>
                <a:cubicBezTo>
                  <a:pt x="20400" y="3936"/>
                  <a:pt x="20464" y="3804"/>
                  <a:pt x="20464" y="3702"/>
                </a:cubicBezTo>
                <a:cubicBezTo>
                  <a:pt x="20464" y="3555"/>
                  <a:pt x="20405" y="3488"/>
                  <a:pt x="20133" y="3312"/>
                </a:cubicBezTo>
                <a:cubicBezTo>
                  <a:pt x="19693" y="3027"/>
                  <a:pt x="19716" y="2907"/>
                  <a:pt x="20232" y="2772"/>
                </a:cubicBezTo>
                <a:cubicBezTo>
                  <a:pt x="20541" y="2691"/>
                  <a:pt x="20636" y="2636"/>
                  <a:pt x="20757" y="2469"/>
                </a:cubicBezTo>
                <a:cubicBezTo>
                  <a:pt x="20855" y="2334"/>
                  <a:pt x="20897" y="2195"/>
                  <a:pt x="20881" y="2056"/>
                </a:cubicBezTo>
                <a:cubicBezTo>
                  <a:pt x="20858" y="1848"/>
                  <a:pt x="20859" y="1845"/>
                  <a:pt x="21346" y="1619"/>
                </a:cubicBezTo>
                <a:cubicBezTo>
                  <a:pt x="21468" y="1562"/>
                  <a:pt x="21503" y="1527"/>
                  <a:pt x="21600" y="1473"/>
                </a:cubicBezTo>
                <a:lnTo>
                  <a:pt x="21600" y="0"/>
                </a:lnTo>
                <a:close/>
                <a:moveTo>
                  <a:pt x="14083" y="2693"/>
                </a:moveTo>
                <a:cubicBezTo>
                  <a:pt x="14080" y="2696"/>
                  <a:pt x="14115" y="2716"/>
                  <a:pt x="14182" y="2754"/>
                </a:cubicBezTo>
                <a:cubicBezTo>
                  <a:pt x="14328" y="2836"/>
                  <a:pt x="14363" y="2846"/>
                  <a:pt x="14363" y="2808"/>
                </a:cubicBezTo>
                <a:cubicBezTo>
                  <a:pt x="14363" y="2795"/>
                  <a:pt x="14293" y="2759"/>
                  <a:pt x="14204" y="2729"/>
                </a:cubicBezTo>
                <a:cubicBezTo>
                  <a:pt x="14126" y="2703"/>
                  <a:pt x="14086" y="2690"/>
                  <a:pt x="14083" y="2693"/>
                </a:cubicBezTo>
                <a:close/>
                <a:moveTo>
                  <a:pt x="14462" y="2852"/>
                </a:moveTo>
                <a:cubicBezTo>
                  <a:pt x="14465" y="2859"/>
                  <a:pt x="14502" y="2884"/>
                  <a:pt x="14579" y="2929"/>
                </a:cubicBezTo>
                <a:cubicBezTo>
                  <a:pt x="14780" y="3045"/>
                  <a:pt x="14822" y="3059"/>
                  <a:pt x="14757" y="2985"/>
                </a:cubicBezTo>
                <a:cubicBezTo>
                  <a:pt x="14733" y="2957"/>
                  <a:pt x="14644" y="2909"/>
                  <a:pt x="14557" y="2879"/>
                </a:cubicBezTo>
                <a:cubicBezTo>
                  <a:pt x="14489" y="2856"/>
                  <a:pt x="14458" y="2845"/>
                  <a:pt x="14462" y="2852"/>
                </a:cubicBezTo>
                <a:close/>
                <a:moveTo>
                  <a:pt x="14831" y="3027"/>
                </a:moveTo>
                <a:lnTo>
                  <a:pt x="15002" y="3133"/>
                </a:lnTo>
                <a:cubicBezTo>
                  <a:pt x="15168" y="3234"/>
                  <a:pt x="15225" y="3258"/>
                  <a:pt x="15225" y="3218"/>
                </a:cubicBezTo>
                <a:cubicBezTo>
                  <a:pt x="15225" y="3207"/>
                  <a:pt x="15136" y="3161"/>
                  <a:pt x="15028" y="3115"/>
                </a:cubicBezTo>
                <a:lnTo>
                  <a:pt x="14831" y="3027"/>
                </a:lnTo>
                <a:close/>
              </a:path>
            </a:pathLst>
          </a:custGeom>
          <a:ln w="12700">
            <a:miter lim="400000"/>
          </a:ln>
        </p:spPr>
      </p:pic>
      <p:sp>
        <p:nvSpPr>
          <p:cNvPr id="176" name="Shape 176"/>
          <p:cNvSpPr/>
          <p:nvPr/>
        </p:nvSpPr>
        <p:spPr>
          <a:xfrm>
            <a:off x="266052" y="5003317"/>
            <a:ext cx="5886227"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vl1pPr>
          </a:lstStyle>
          <a:p>
            <a:r>
              <a:rPr lang="en-US" dirty="0" smtClean="0"/>
              <a:t>It means 它意味着</a:t>
            </a:r>
            <a:r>
              <a:rPr dirty="0" smtClean="0"/>
              <a:t> </a:t>
            </a:r>
            <a:r>
              <a:rPr dirty="0"/>
              <a:t>—</a:t>
            </a:r>
          </a:p>
        </p:txBody>
      </p:sp>
      <p:sp>
        <p:nvSpPr>
          <p:cNvPr id="177" name="Shape 177"/>
          <p:cNvSpPr/>
          <p:nvPr/>
        </p:nvSpPr>
        <p:spPr>
          <a:xfrm>
            <a:off x="266052" y="5882295"/>
            <a:ext cx="12472696" cy="8412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IV.  We are wanted by </a:t>
            </a:r>
            <a:r>
              <a:rPr dirty="0" smtClean="0"/>
              <a:t>God</a:t>
            </a:r>
            <a:r>
              <a:rPr lang="zh-CN" altLang="en-US" dirty="0" smtClean="0"/>
              <a:t>神想要我们</a:t>
            </a:r>
            <a:r>
              <a:rPr dirty="0" smtClean="0"/>
              <a:t>! </a:t>
            </a:r>
            <a:r>
              <a:rPr dirty="0"/>
              <a:t>(v. 4)</a:t>
            </a:r>
          </a:p>
        </p:txBody>
      </p:sp>
      <p:sp>
        <p:nvSpPr>
          <p:cNvPr id="178" name="Shape 178"/>
          <p:cNvSpPr/>
          <p:nvPr/>
        </p:nvSpPr>
        <p:spPr>
          <a:xfrm>
            <a:off x="428243" y="6554133"/>
            <a:ext cx="12472696" cy="1579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vl1pPr>
          </a:lstStyle>
          <a:p>
            <a:r>
              <a:rPr dirty="0"/>
              <a:t>V.  We have an eternal </a:t>
            </a:r>
            <a:r>
              <a:rPr dirty="0" smtClean="0"/>
              <a:t>purpose</a:t>
            </a:r>
            <a:endParaRPr lang="en-US" dirty="0" smtClean="0"/>
          </a:p>
          <a:p>
            <a:r>
              <a:rPr lang="zh-CN" altLang="en-US" dirty="0" smtClean="0"/>
              <a:t>我们有一个永恒目标</a:t>
            </a:r>
            <a:r>
              <a:rPr dirty="0" smtClean="0"/>
              <a:t>! </a:t>
            </a:r>
            <a:r>
              <a:rPr dirty="0"/>
              <a:t>(v. 5)</a:t>
            </a:r>
          </a:p>
        </p:txBody>
      </p:sp>
      <p:sp>
        <p:nvSpPr>
          <p:cNvPr id="179" name="Shape 179"/>
          <p:cNvSpPr/>
          <p:nvPr/>
        </p:nvSpPr>
        <p:spPr>
          <a:xfrm>
            <a:off x="619287" y="8134053"/>
            <a:ext cx="12180862" cy="14875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500"/>
            </a:lvl1pPr>
          </a:lstStyle>
          <a:p>
            <a:r>
              <a:rPr dirty="0"/>
              <a:t>“to whom be glory for ever and ever. Amen</a:t>
            </a:r>
            <a:r>
              <a:rPr dirty="0" smtClean="0"/>
              <a:t>.</a:t>
            </a:r>
            <a:endParaRPr lang="en-US" dirty="0" smtClean="0"/>
          </a:p>
          <a:p>
            <a:r>
              <a:rPr lang="zh-TW" altLang="en-US" dirty="0" smtClean="0"/>
              <a:t>但愿荣耀归于</a:t>
            </a:r>
            <a:r>
              <a:rPr lang="zh-TW" altLang="en-US" dirty="0"/>
              <a:t>神，直到永永远远！阿门</a:t>
            </a:r>
            <a:r>
              <a:rPr dirty="0" smtClean="0"/>
              <a:t>”</a:t>
            </a:r>
            <a:endParaRPr dirty="0"/>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78"/>
                                        </p:tgtEl>
                                        <p:attrNameLst>
                                          <p:attrName>style.visibility</p:attrName>
                                        </p:attrNameLst>
                                      </p:cBhvr>
                                      <p:to>
                                        <p:strVal val="visible"/>
                                      </p:to>
                                    </p:set>
                                    <p:anim calcmode="lin" valueType="num">
                                      <p:cBhvr>
                                        <p:cTn id="7" dur="1000" fill="hold"/>
                                        <p:tgtEl>
                                          <p:spTgt spid="178"/>
                                        </p:tgtEl>
                                        <p:attrNameLst>
                                          <p:attrName>ppt_x</p:attrName>
                                        </p:attrNameLst>
                                      </p:cBhvr>
                                      <p:tavLst>
                                        <p:tav tm="0">
                                          <p:val>
                                            <p:strVal val="0-#ppt_w/2"/>
                                          </p:val>
                                        </p:tav>
                                        <p:tav tm="100000">
                                          <p:val>
                                            <p:strVal val="#ppt_x"/>
                                          </p:val>
                                        </p:tav>
                                      </p:tavLst>
                                    </p:anim>
                                    <p:anim calcmode="lin" valueType="num">
                                      <p:cBhvr>
                                        <p:cTn id="8" dur="10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79"/>
                                        </p:tgtEl>
                                        <p:attrNameLst>
                                          <p:attrName>style.visibility</p:attrName>
                                        </p:attrNameLst>
                                      </p:cBhvr>
                                      <p:to>
                                        <p:strVal val="visible"/>
                                      </p:to>
                                    </p:set>
                                    <p:anim calcmode="lin" valueType="num">
                                      <p:cBhvr>
                                        <p:cTn id="13" dur="1000" fill="hold"/>
                                        <p:tgtEl>
                                          <p:spTgt spid="179"/>
                                        </p:tgtEl>
                                        <p:attrNameLst>
                                          <p:attrName>ppt_x</p:attrName>
                                        </p:attrNameLst>
                                      </p:cBhvr>
                                      <p:tavLst>
                                        <p:tav tm="0">
                                          <p:val>
                                            <p:strVal val="0-#ppt_w/2"/>
                                          </p:val>
                                        </p:tav>
                                        <p:tav tm="100000">
                                          <p:val>
                                            <p:strVal val="#ppt_x"/>
                                          </p:val>
                                        </p:tav>
                                      </p:tavLst>
                                    </p:anim>
                                    <p:anim calcmode="lin" valueType="num">
                                      <p:cBhvr>
                                        <p:cTn id="14" dur="1000" fill="hold"/>
                                        <p:tgtEl>
                                          <p:spTgt spid="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1" animBg="1" advAuto="0"/>
      <p:bldP spid="179"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AFCFF"/>
        </a:solidFill>
        <a:effectLst/>
      </p:bgPr>
    </p:bg>
    <p:spTree>
      <p:nvGrpSpPr>
        <p:cNvPr id="1" name=""/>
        <p:cNvGrpSpPr/>
        <p:nvPr/>
      </p:nvGrpSpPr>
      <p:grpSpPr>
        <a:xfrm>
          <a:off x="0" y="0"/>
          <a:ext cx="0" cy="0"/>
          <a:chOff x="0" y="0"/>
          <a:chExt cx="0" cy="0"/>
        </a:xfrm>
      </p:grpSpPr>
      <p:sp>
        <p:nvSpPr>
          <p:cNvPr id="181" name="Shape 181"/>
          <p:cNvSpPr/>
          <p:nvPr/>
        </p:nvSpPr>
        <p:spPr>
          <a:xfrm>
            <a:off x="304481" y="2000249"/>
            <a:ext cx="12395838" cy="7200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dirty="0"/>
              <a:t>"If it is right for man to have the glory of God as </a:t>
            </a:r>
          </a:p>
          <a:p>
            <a:pPr algn="l"/>
            <a:r>
              <a:rPr dirty="0"/>
              <a:t>his goal, can it be wrong for God to aim at the </a:t>
            </a:r>
          </a:p>
          <a:p>
            <a:pPr algn="l"/>
            <a:r>
              <a:rPr dirty="0"/>
              <a:t>same goal? If man can have no higher end and </a:t>
            </a:r>
          </a:p>
          <a:p>
            <a:pPr algn="l"/>
            <a:r>
              <a:rPr dirty="0"/>
              <a:t>motive than God’s glory, how can God? And if it is </a:t>
            </a:r>
          </a:p>
          <a:p>
            <a:pPr algn="l"/>
            <a:r>
              <a:rPr dirty="0"/>
              <a:t>wrong for man to seek a lesser end than this, then it would be wrong for God too. The reason why it cannot be right for man to live for himself, as if he were God, is simply the fact that he is not God; and the reason why it cannot be wrong for God to seek His own glory is simply the fact that He is God. Those who would not have God seek His glory in all things are really asking that He should cease to be God. And there is no greater blasphemy than to will God out of existence." (J.I. Packer in </a:t>
            </a:r>
            <a:r>
              <a:rPr i="1" dirty="0"/>
              <a:t>The Plan of God</a:t>
            </a:r>
            <a:r>
              <a:rPr dirty="0"/>
              <a:t>)</a:t>
            </a:r>
          </a:p>
        </p:txBody>
      </p:sp>
      <p:sp>
        <p:nvSpPr>
          <p:cNvPr id="182" name="Shape 182"/>
          <p:cNvSpPr/>
          <p:nvPr/>
        </p:nvSpPr>
        <p:spPr>
          <a:xfrm>
            <a:off x="225771" y="202256"/>
            <a:ext cx="9647930"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rPr lang="en-US" dirty="0" smtClean="0"/>
              <a:t>What Does It Mean to Be</a:t>
            </a:r>
            <a:r>
              <a:rPr dirty="0" smtClean="0"/>
              <a:t> </a:t>
            </a:r>
            <a:r>
              <a:rPr dirty="0"/>
              <a:t>“Saved”?</a:t>
            </a:r>
          </a:p>
        </p:txBody>
      </p:sp>
      <p:sp>
        <p:nvSpPr>
          <p:cNvPr id="183" name="Shape 183"/>
          <p:cNvSpPr/>
          <p:nvPr/>
        </p:nvSpPr>
        <p:spPr>
          <a:xfrm>
            <a:off x="867944" y="1058184"/>
            <a:ext cx="8363585"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t>A Brief Study of Gal 加拉太书 1:3-5 简析</a:t>
            </a:r>
            <a:endParaRPr dirty="0"/>
          </a:p>
        </p:txBody>
      </p:sp>
      <p:pic>
        <p:nvPicPr>
          <p:cNvPr id="184" name="Screen Shot 2018-01-20 at 5.37.48 AM.png"/>
          <p:cNvPicPr>
            <a:picLocks noChangeAspect="1"/>
          </p:cNvPicPr>
          <p:nvPr/>
        </p:nvPicPr>
        <p:blipFill>
          <a:blip r:embed="rId3">
            <a:extLst/>
          </a:blip>
          <a:srcRect l="258" r="2314" b="2051"/>
          <a:stretch>
            <a:fillRect/>
          </a:stretch>
        </p:blipFill>
        <p:spPr>
          <a:xfrm>
            <a:off x="10105366" y="159649"/>
            <a:ext cx="2694783" cy="382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32" y="2"/>
                </a:lnTo>
                <a:cubicBezTo>
                  <a:pt x="19519" y="3"/>
                  <a:pt x="19331" y="13"/>
                  <a:pt x="19186" y="92"/>
                </a:cubicBezTo>
                <a:cubicBezTo>
                  <a:pt x="18991" y="198"/>
                  <a:pt x="18902" y="435"/>
                  <a:pt x="18845" y="1018"/>
                </a:cubicBezTo>
                <a:cubicBezTo>
                  <a:pt x="18800" y="1473"/>
                  <a:pt x="18731" y="1591"/>
                  <a:pt x="18603" y="1422"/>
                </a:cubicBezTo>
                <a:cubicBezTo>
                  <a:pt x="18395" y="1148"/>
                  <a:pt x="17680" y="1092"/>
                  <a:pt x="17334" y="1321"/>
                </a:cubicBezTo>
                <a:cubicBezTo>
                  <a:pt x="16996" y="1545"/>
                  <a:pt x="17172" y="1769"/>
                  <a:pt x="17681" y="1769"/>
                </a:cubicBezTo>
                <a:cubicBezTo>
                  <a:pt x="17994" y="1769"/>
                  <a:pt x="18238" y="1896"/>
                  <a:pt x="18238" y="2054"/>
                </a:cubicBezTo>
                <a:cubicBezTo>
                  <a:pt x="18238" y="2259"/>
                  <a:pt x="18421" y="2507"/>
                  <a:pt x="18664" y="2628"/>
                </a:cubicBezTo>
                <a:cubicBezTo>
                  <a:pt x="18815" y="2704"/>
                  <a:pt x="18885" y="2777"/>
                  <a:pt x="18871" y="2846"/>
                </a:cubicBezTo>
                <a:cubicBezTo>
                  <a:pt x="18851" y="2937"/>
                  <a:pt x="18795" y="2949"/>
                  <a:pt x="18384" y="2953"/>
                </a:cubicBezTo>
                <a:lnTo>
                  <a:pt x="17916" y="2958"/>
                </a:lnTo>
                <a:lnTo>
                  <a:pt x="17869" y="3236"/>
                </a:lnTo>
                <a:cubicBezTo>
                  <a:pt x="17812" y="3572"/>
                  <a:pt x="17617" y="3846"/>
                  <a:pt x="17239" y="4120"/>
                </a:cubicBezTo>
                <a:cubicBezTo>
                  <a:pt x="16702" y="4507"/>
                  <a:pt x="16214" y="5248"/>
                  <a:pt x="15982" y="6028"/>
                </a:cubicBezTo>
                <a:cubicBezTo>
                  <a:pt x="15960" y="6103"/>
                  <a:pt x="15837" y="6216"/>
                  <a:pt x="15709" y="6279"/>
                </a:cubicBezTo>
                <a:cubicBezTo>
                  <a:pt x="15580" y="6342"/>
                  <a:pt x="15212" y="6573"/>
                  <a:pt x="14891" y="6793"/>
                </a:cubicBezTo>
                <a:cubicBezTo>
                  <a:pt x="14570" y="7012"/>
                  <a:pt x="14291" y="7170"/>
                  <a:pt x="14271" y="7147"/>
                </a:cubicBezTo>
                <a:cubicBezTo>
                  <a:pt x="14250" y="7124"/>
                  <a:pt x="14396" y="6878"/>
                  <a:pt x="14592" y="6600"/>
                </a:cubicBezTo>
                <a:cubicBezTo>
                  <a:pt x="15019" y="5995"/>
                  <a:pt x="15096" y="5714"/>
                  <a:pt x="14885" y="5550"/>
                </a:cubicBezTo>
                <a:cubicBezTo>
                  <a:pt x="14805" y="5489"/>
                  <a:pt x="14702" y="5345"/>
                  <a:pt x="14652" y="5234"/>
                </a:cubicBezTo>
                <a:cubicBezTo>
                  <a:pt x="14603" y="5123"/>
                  <a:pt x="14512" y="4966"/>
                  <a:pt x="14455" y="4886"/>
                </a:cubicBezTo>
                <a:cubicBezTo>
                  <a:pt x="14336" y="4720"/>
                  <a:pt x="14427" y="4601"/>
                  <a:pt x="14576" y="4727"/>
                </a:cubicBezTo>
                <a:cubicBezTo>
                  <a:pt x="14778" y="4899"/>
                  <a:pt x="14785" y="4789"/>
                  <a:pt x="14589" y="4514"/>
                </a:cubicBezTo>
                <a:cubicBezTo>
                  <a:pt x="14433" y="4296"/>
                  <a:pt x="14400" y="4203"/>
                  <a:pt x="14455" y="4142"/>
                </a:cubicBezTo>
                <a:cubicBezTo>
                  <a:pt x="14511" y="4080"/>
                  <a:pt x="14476" y="3993"/>
                  <a:pt x="14302" y="3779"/>
                </a:cubicBezTo>
                <a:cubicBezTo>
                  <a:pt x="13934" y="3324"/>
                  <a:pt x="14313" y="3338"/>
                  <a:pt x="14901" y="3801"/>
                </a:cubicBezTo>
                <a:cubicBezTo>
                  <a:pt x="15294" y="4111"/>
                  <a:pt x="15259" y="4049"/>
                  <a:pt x="14811" y="3633"/>
                </a:cubicBezTo>
                <a:cubicBezTo>
                  <a:pt x="14641" y="3474"/>
                  <a:pt x="14277" y="3199"/>
                  <a:pt x="14000" y="3021"/>
                </a:cubicBezTo>
                <a:cubicBezTo>
                  <a:pt x="13574" y="2747"/>
                  <a:pt x="13516" y="2687"/>
                  <a:pt x="13606" y="2635"/>
                </a:cubicBezTo>
                <a:cubicBezTo>
                  <a:pt x="13685" y="2589"/>
                  <a:pt x="13753" y="2585"/>
                  <a:pt x="13876" y="2626"/>
                </a:cubicBezTo>
                <a:cubicBezTo>
                  <a:pt x="14021" y="2674"/>
                  <a:pt x="14025" y="2675"/>
                  <a:pt x="13908" y="2619"/>
                </a:cubicBezTo>
                <a:cubicBezTo>
                  <a:pt x="13421" y="2387"/>
                  <a:pt x="13226" y="2308"/>
                  <a:pt x="12935" y="2227"/>
                </a:cubicBezTo>
                <a:cubicBezTo>
                  <a:pt x="12697" y="2160"/>
                  <a:pt x="12612" y="2111"/>
                  <a:pt x="12629" y="2047"/>
                </a:cubicBezTo>
                <a:cubicBezTo>
                  <a:pt x="12650" y="1968"/>
                  <a:pt x="12584" y="1962"/>
                  <a:pt x="11875" y="1985"/>
                </a:cubicBezTo>
                <a:cubicBezTo>
                  <a:pt x="11269" y="2004"/>
                  <a:pt x="10982" y="2042"/>
                  <a:pt x="10561" y="2151"/>
                </a:cubicBezTo>
                <a:cubicBezTo>
                  <a:pt x="9482" y="2430"/>
                  <a:pt x="9265" y="2587"/>
                  <a:pt x="8653" y="3521"/>
                </a:cubicBezTo>
                <a:cubicBezTo>
                  <a:pt x="8370" y="3952"/>
                  <a:pt x="8051" y="4764"/>
                  <a:pt x="8051" y="5057"/>
                </a:cubicBezTo>
                <a:cubicBezTo>
                  <a:pt x="8051" y="5161"/>
                  <a:pt x="7971" y="5397"/>
                  <a:pt x="7873" y="5579"/>
                </a:cubicBezTo>
                <a:cubicBezTo>
                  <a:pt x="7667" y="5966"/>
                  <a:pt x="7406" y="6831"/>
                  <a:pt x="7406" y="7125"/>
                </a:cubicBezTo>
                <a:cubicBezTo>
                  <a:pt x="7406" y="7367"/>
                  <a:pt x="7281" y="7623"/>
                  <a:pt x="7196" y="7557"/>
                </a:cubicBezTo>
                <a:cubicBezTo>
                  <a:pt x="7163" y="7532"/>
                  <a:pt x="7066" y="7360"/>
                  <a:pt x="6979" y="7174"/>
                </a:cubicBezTo>
                <a:cubicBezTo>
                  <a:pt x="6801" y="6789"/>
                  <a:pt x="6399" y="6329"/>
                  <a:pt x="6016" y="6073"/>
                </a:cubicBezTo>
                <a:cubicBezTo>
                  <a:pt x="5872" y="5977"/>
                  <a:pt x="5755" y="5872"/>
                  <a:pt x="5755" y="5840"/>
                </a:cubicBezTo>
                <a:cubicBezTo>
                  <a:pt x="5755" y="5807"/>
                  <a:pt x="5690" y="5722"/>
                  <a:pt x="5612" y="5651"/>
                </a:cubicBezTo>
                <a:cubicBezTo>
                  <a:pt x="5533" y="5580"/>
                  <a:pt x="5468" y="5456"/>
                  <a:pt x="5468" y="5373"/>
                </a:cubicBezTo>
                <a:cubicBezTo>
                  <a:pt x="5468" y="5291"/>
                  <a:pt x="5446" y="5147"/>
                  <a:pt x="5421" y="5057"/>
                </a:cubicBezTo>
                <a:lnTo>
                  <a:pt x="5376" y="4895"/>
                </a:lnTo>
                <a:lnTo>
                  <a:pt x="4950" y="4918"/>
                </a:lnTo>
                <a:cubicBezTo>
                  <a:pt x="4579" y="4937"/>
                  <a:pt x="4515" y="4927"/>
                  <a:pt x="4447" y="4837"/>
                </a:cubicBezTo>
                <a:cubicBezTo>
                  <a:pt x="4384" y="4754"/>
                  <a:pt x="4395" y="4723"/>
                  <a:pt x="4501" y="4680"/>
                </a:cubicBezTo>
                <a:cubicBezTo>
                  <a:pt x="4777" y="4570"/>
                  <a:pt x="4957" y="4404"/>
                  <a:pt x="5033" y="4191"/>
                </a:cubicBezTo>
                <a:cubicBezTo>
                  <a:pt x="5166" y="3816"/>
                  <a:pt x="5136" y="3832"/>
                  <a:pt x="5952" y="3714"/>
                </a:cubicBezTo>
                <a:cubicBezTo>
                  <a:pt x="6166" y="3683"/>
                  <a:pt x="6171" y="3432"/>
                  <a:pt x="5961" y="3294"/>
                </a:cubicBezTo>
                <a:cubicBezTo>
                  <a:pt x="5656" y="3094"/>
                  <a:pt x="5030" y="3125"/>
                  <a:pt x="4759" y="3355"/>
                </a:cubicBezTo>
                <a:cubicBezTo>
                  <a:pt x="4596" y="3493"/>
                  <a:pt x="4464" y="3364"/>
                  <a:pt x="4463" y="3066"/>
                </a:cubicBezTo>
                <a:cubicBezTo>
                  <a:pt x="4462" y="2613"/>
                  <a:pt x="4338" y="2210"/>
                  <a:pt x="4170" y="2112"/>
                </a:cubicBezTo>
                <a:cubicBezTo>
                  <a:pt x="3931" y="1974"/>
                  <a:pt x="3750" y="2000"/>
                  <a:pt x="3700" y="2177"/>
                </a:cubicBezTo>
                <a:cubicBezTo>
                  <a:pt x="3676" y="2262"/>
                  <a:pt x="3626" y="2342"/>
                  <a:pt x="3592" y="2357"/>
                </a:cubicBezTo>
                <a:cubicBezTo>
                  <a:pt x="3526" y="2385"/>
                  <a:pt x="3499" y="2346"/>
                  <a:pt x="3426" y="2112"/>
                </a:cubicBezTo>
                <a:cubicBezTo>
                  <a:pt x="3367" y="1922"/>
                  <a:pt x="3156" y="1931"/>
                  <a:pt x="2930" y="2135"/>
                </a:cubicBezTo>
                <a:cubicBezTo>
                  <a:pt x="2776" y="2273"/>
                  <a:pt x="2741" y="2285"/>
                  <a:pt x="2701" y="2211"/>
                </a:cubicBezTo>
                <a:cubicBezTo>
                  <a:pt x="2644" y="2107"/>
                  <a:pt x="2388" y="2099"/>
                  <a:pt x="2205" y="2193"/>
                </a:cubicBezTo>
                <a:cubicBezTo>
                  <a:pt x="1997" y="2300"/>
                  <a:pt x="2089" y="2673"/>
                  <a:pt x="2408" y="3012"/>
                </a:cubicBezTo>
                <a:cubicBezTo>
                  <a:pt x="2665" y="3284"/>
                  <a:pt x="2718" y="3390"/>
                  <a:pt x="2621" y="3458"/>
                </a:cubicBezTo>
                <a:cubicBezTo>
                  <a:pt x="2594" y="3477"/>
                  <a:pt x="2387" y="3365"/>
                  <a:pt x="2163" y="3209"/>
                </a:cubicBezTo>
                <a:cubicBezTo>
                  <a:pt x="1857" y="2996"/>
                  <a:pt x="1713" y="2929"/>
                  <a:pt x="1584" y="2942"/>
                </a:cubicBezTo>
                <a:cubicBezTo>
                  <a:pt x="1444" y="2956"/>
                  <a:pt x="1408" y="2994"/>
                  <a:pt x="1390" y="3146"/>
                </a:cubicBezTo>
                <a:cubicBezTo>
                  <a:pt x="1369" y="3327"/>
                  <a:pt x="1385" y="3338"/>
                  <a:pt x="1893" y="3575"/>
                </a:cubicBezTo>
                <a:lnTo>
                  <a:pt x="2418" y="3819"/>
                </a:lnTo>
                <a:lnTo>
                  <a:pt x="2456" y="4122"/>
                </a:lnTo>
                <a:cubicBezTo>
                  <a:pt x="2510" y="4558"/>
                  <a:pt x="2654" y="4672"/>
                  <a:pt x="3334" y="4824"/>
                </a:cubicBezTo>
                <a:cubicBezTo>
                  <a:pt x="3573" y="4877"/>
                  <a:pt x="3485" y="5104"/>
                  <a:pt x="3137" y="5333"/>
                </a:cubicBezTo>
                <a:cubicBezTo>
                  <a:pt x="2768" y="5575"/>
                  <a:pt x="2714" y="5767"/>
                  <a:pt x="2955" y="5983"/>
                </a:cubicBezTo>
                <a:cubicBezTo>
                  <a:pt x="3034" y="6054"/>
                  <a:pt x="3098" y="6142"/>
                  <a:pt x="3098" y="6180"/>
                </a:cubicBezTo>
                <a:cubicBezTo>
                  <a:pt x="3098" y="6219"/>
                  <a:pt x="3147" y="6300"/>
                  <a:pt x="3207" y="6360"/>
                </a:cubicBezTo>
                <a:cubicBezTo>
                  <a:pt x="3297" y="6451"/>
                  <a:pt x="3303" y="6506"/>
                  <a:pt x="3232" y="6692"/>
                </a:cubicBezTo>
                <a:cubicBezTo>
                  <a:pt x="3112" y="7009"/>
                  <a:pt x="3274" y="7318"/>
                  <a:pt x="3935" y="8033"/>
                </a:cubicBezTo>
                <a:cubicBezTo>
                  <a:pt x="4608" y="8760"/>
                  <a:pt x="5201" y="9298"/>
                  <a:pt x="6016" y="9914"/>
                </a:cubicBezTo>
                <a:cubicBezTo>
                  <a:pt x="6365" y="10178"/>
                  <a:pt x="6775" y="10504"/>
                  <a:pt x="6929" y="10636"/>
                </a:cubicBezTo>
                <a:lnTo>
                  <a:pt x="7208" y="10876"/>
                </a:lnTo>
                <a:lnTo>
                  <a:pt x="6903" y="11672"/>
                </a:lnTo>
                <a:cubicBezTo>
                  <a:pt x="6577" y="12517"/>
                  <a:pt x="6221" y="13686"/>
                  <a:pt x="6143" y="14171"/>
                </a:cubicBezTo>
                <a:cubicBezTo>
                  <a:pt x="6070" y="14625"/>
                  <a:pt x="5988" y="14629"/>
                  <a:pt x="5417" y="14177"/>
                </a:cubicBezTo>
                <a:cubicBezTo>
                  <a:pt x="5144" y="13961"/>
                  <a:pt x="4725" y="13611"/>
                  <a:pt x="4482" y="13401"/>
                </a:cubicBezTo>
                <a:cubicBezTo>
                  <a:pt x="4240" y="13192"/>
                  <a:pt x="3940" y="12970"/>
                  <a:pt x="3817" y="12906"/>
                </a:cubicBezTo>
                <a:cubicBezTo>
                  <a:pt x="3548" y="12765"/>
                  <a:pt x="3500" y="12784"/>
                  <a:pt x="3083" y="13217"/>
                </a:cubicBezTo>
                <a:cubicBezTo>
                  <a:pt x="2216" y="14117"/>
                  <a:pt x="1672" y="15479"/>
                  <a:pt x="1746" y="16563"/>
                </a:cubicBezTo>
                <a:lnTo>
                  <a:pt x="1772" y="16918"/>
                </a:lnTo>
                <a:lnTo>
                  <a:pt x="1180" y="16927"/>
                </a:lnTo>
                <a:cubicBezTo>
                  <a:pt x="484" y="16935"/>
                  <a:pt x="301" y="16999"/>
                  <a:pt x="89" y="17308"/>
                </a:cubicBezTo>
                <a:cubicBezTo>
                  <a:pt x="47" y="17369"/>
                  <a:pt x="21" y="17441"/>
                  <a:pt x="0" y="17543"/>
                </a:cubicBezTo>
                <a:cubicBezTo>
                  <a:pt x="4" y="17616"/>
                  <a:pt x="3" y="18038"/>
                  <a:pt x="6" y="18043"/>
                </a:cubicBezTo>
                <a:cubicBezTo>
                  <a:pt x="42" y="18092"/>
                  <a:pt x="127" y="18237"/>
                  <a:pt x="191" y="18366"/>
                </a:cubicBezTo>
                <a:cubicBezTo>
                  <a:pt x="453" y="18892"/>
                  <a:pt x="881" y="19212"/>
                  <a:pt x="1486" y="19328"/>
                </a:cubicBezTo>
                <a:cubicBezTo>
                  <a:pt x="1643" y="19359"/>
                  <a:pt x="1864" y="19416"/>
                  <a:pt x="1975" y="19456"/>
                </a:cubicBezTo>
                <a:cubicBezTo>
                  <a:pt x="2142" y="19517"/>
                  <a:pt x="2162" y="19543"/>
                  <a:pt x="2090" y="19604"/>
                </a:cubicBezTo>
                <a:cubicBezTo>
                  <a:pt x="2019" y="19664"/>
                  <a:pt x="2033" y="19704"/>
                  <a:pt x="2173" y="19810"/>
                </a:cubicBezTo>
                <a:cubicBezTo>
                  <a:pt x="2491" y="20054"/>
                  <a:pt x="2899" y="20232"/>
                  <a:pt x="3137" y="20232"/>
                </a:cubicBezTo>
                <a:cubicBezTo>
                  <a:pt x="3399" y="20232"/>
                  <a:pt x="3487" y="20169"/>
                  <a:pt x="3805" y="19770"/>
                </a:cubicBezTo>
                <a:cubicBezTo>
                  <a:pt x="4062" y="19447"/>
                  <a:pt x="4101" y="19157"/>
                  <a:pt x="3919" y="18909"/>
                </a:cubicBezTo>
                <a:cubicBezTo>
                  <a:pt x="3773" y="18710"/>
                  <a:pt x="3874" y="18612"/>
                  <a:pt x="4116" y="18723"/>
                </a:cubicBezTo>
                <a:cubicBezTo>
                  <a:pt x="4207" y="18764"/>
                  <a:pt x="4406" y="18814"/>
                  <a:pt x="4555" y="18830"/>
                </a:cubicBezTo>
                <a:lnTo>
                  <a:pt x="4826" y="18860"/>
                </a:lnTo>
                <a:lnTo>
                  <a:pt x="4788" y="18698"/>
                </a:lnTo>
                <a:cubicBezTo>
                  <a:pt x="4614" y="17984"/>
                  <a:pt x="4536" y="16323"/>
                  <a:pt x="4673" y="16263"/>
                </a:cubicBezTo>
                <a:cubicBezTo>
                  <a:pt x="4710" y="16247"/>
                  <a:pt x="4973" y="16466"/>
                  <a:pt x="5258" y="16752"/>
                </a:cubicBezTo>
                <a:cubicBezTo>
                  <a:pt x="6225" y="17720"/>
                  <a:pt x="7399" y="18374"/>
                  <a:pt x="8195" y="18386"/>
                </a:cubicBezTo>
                <a:lnTo>
                  <a:pt x="8516" y="18391"/>
                </a:lnTo>
                <a:lnTo>
                  <a:pt x="8570" y="18768"/>
                </a:lnTo>
                <a:cubicBezTo>
                  <a:pt x="8682" y="19565"/>
                  <a:pt x="9094" y="20826"/>
                  <a:pt x="9407" y="21320"/>
                </a:cubicBezTo>
                <a:cubicBezTo>
                  <a:pt x="9452" y="21391"/>
                  <a:pt x="9560" y="21498"/>
                  <a:pt x="9655" y="21600"/>
                </a:cubicBezTo>
                <a:lnTo>
                  <a:pt x="11824" y="21600"/>
                </a:lnTo>
                <a:cubicBezTo>
                  <a:pt x="11854" y="21556"/>
                  <a:pt x="11885" y="21513"/>
                  <a:pt x="11917" y="21452"/>
                </a:cubicBezTo>
                <a:cubicBezTo>
                  <a:pt x="12137" y="21026"/>
                  <a:pt x="12615" y="20665"/>
                  <a:pt x="13246" y="20452"/>
                </a:cubicBezTo>
                <a:cubicBezTo>
                  <a:pt x="13522" y="20359"/>
                  <a:pt x="13785" y="20281"/>
                  <a:pt x="13828" y="20281"/>
                </a:cubicBezTo>
                <a:cubicBezTo>
                  <a:pt x="13871" y="20281"/>
                  <a:pt x="13977" y="20237"/>
                  <a:pt x="14064" y="20180"/>
                </a:cubicBezTo>
                <a:cubicBezTo>
                  <a:pt x="14273" y="20043"/>
                  <a:pt x="14266" y="19818"/>
                  <a:pt x="14042" y="19387"/>
                </a:cubicBezTo>
                <a:lnTo>
                  <a:pt x="13863" y="19044"/>
                </a:lnTo>
                <a:lnTo>
                  <a:pt x="14013" y="18956"/>
                </a:lnTo>
                <a:cubicBezTo>
                  <a:pt x="14148" y="18877"/>
                  <a:pt x="14176" y="18875"/>
                  <a:pt x="14331" y="18947"/>
                </a:cubicBezTo>
                <a:cubicBezTo>
                  <a:pt x="14613" y="19077"/>
                  <a:pt x="14784" y="19348"/>
                  <a:pt x="14894" y="19831"/>
                </a:cubicBezTo>
                <a:cubicBezTo>
                  <a:pt x="15009" y="20333"/>
                  <a:pt x="15133" y="20514"/>
                  <a:pt x="15419" y="20591"/>
                </a:cubicBezTo>
                <a:cubicBezTo>
                  <a:pt x="16098" y="20773"/>
                  <a:pt x="16755" y="20138"/>
                  <a:pt x="16758" y="19295"/>
                </a:cubicBezTo>
                <a:cubicBezTo>
                  <a:pt x="16759" y="18946"/>
                  <a:pt x="16728" y="18841"/>
                  <a:pt x="16539" y="18557"/>
                </a:cubicBezTo>
                <a:cubicBezTo>
                  <a:pt x="16372" y="18306"/>
                  <a:pt x="16253" y="18197"/>
                  <a:pt x="16043" y="18108"/>
                </a:cubicBezTo>
                <a:cubicBezTo>
                  <a:pt x="15566" y="17907"/>
                  <a:pt x="15440" y="17801"/>
                  <a:pt x="15438" y="17604"/>
                </a:cubicBezTo>
                <a:cubicBezTo>
                  <a:pt x="15435" y="17206"/>
                  <a:pt x="14920" y="16743"/>
                  <a:pt x="14484" y="16743"/>
                </a:cubicBezTo>
                <a:cubicBezTo>
                  <a:pt x="14378" y="16743"/>
                  <a:pt x="14199" y="16804"/>
                  <a:pt x="14077" y="16882"/>
                </a:cubicBezTo>
                <a:cubicBezTo>
                  <a:pt x="13881" y="17006"/>
                  <a:pt x="13847" y="17074"/>
                  <a:pt x="13752" y="17523"/>
                </a:cubicBezTo>
                <a:cubicBezTo>
                  <a:pt x="13591" y="18286"/>
                  <a:pt x="13381" y="18445"/>
                  <a:pt x="12938" y="18140"/>
                </a:cubicBezTo>
                <a:cubicBezTo>
                  <a:pt x="12791" y="18039"/>
                  <a:pt x="12622" y="17956"/>
                  <a:pt x="12559" y="17956"/>
                </a:cubicBezTo>
                <a:cubicBezTo>
                  <a:pt x="12497" y="17956"/>
                  <a:pt x="12325" y="18060"/>
                  <a:pt x="12177" y="18187"/>
                </a:cubicBezTo>
                <a:cubicBezTo>
                  <a:pt x="12030" y="18314"/>
                  <a:pt x="11882" y="18398"/>
                  <a:pt x="11850" y="18375"/>
                </a:cubicBezTo>
                <a:cubicBezTo>
                  <a:pt x="11726" y="18287"/>
                  <a:pt x="11945" y="17439"/>
                  <a:pt x="12187" y="17068"/>
                </a:cubicBezTo>
                <a:cubicBezTo>
                  <a:pt x="12281" y="16924"/>
                  <a:pt x="12266" y="16873"/>
                  <a:pt x="12002" y="16335"/>
                </a:cubicBezTo>
                <a:cubicBezTo>
                  <a:pt x="11783" y="15886"/>
                  <a:pt x="11741" y="15741"/>
                  <a:pt x="11805" y="15686"/>
                </a:cubicBezTo>
                <a:cubicBezTo>
                  <a:pt x="11851" y="15648"/>
                  <a:pt x="11877" y="15564"/>
                  <a:pt x="11866" y="15500"/>
                </a:cubicBezTo>
                <a:cubicBezTo>
                  <a:pt x="11850" y="15413"/>
                  <a:pt x="11921" y="15349"/>
                  <a:pt x="12158" y="15233"/>
                </a:cubicBezTo>
                <a:cubicBezTo>
                  <a:pt x="12562" y="15038"/>
                  <a:pt x="12983" y="14705"/>
                  <a:pt x="13129" y="14471"/>
                </a:cubicBezTo>
                <a:cubicBezTo>
                  <a:pt x="13217" y="14329"/>
                  <a:pt x="13257" y="14015"/>
                  <a:pt x="13297" y="13101"/>
                </a:cubicBezTo>
                <a:cubicBezTo>
                  <a:pt x="13326" y="12447"/>
                  <a:pt x="13400" y="11700"/>
                  <a:pt x="13459" y="11441"/>
                </a:cubicBezTo>
                <a:cubicBezTo>
                  <a:pt x="13559" y="11010"/>
                  <a:pt x="13599" y="10936"/>
                  <a:pt x="13981" y="10531"/>
                </a:cubicBezTo>
                <a:cubicBezTo>
                  <a:pt x="14687" y="9783"/>
                  <a:pt x="15466" y="9143"/>
                  <a:pt x="16656" y="8335"/>
                </a:cubicBezTo>
                <a:cubicBezTo>
                  <a:pt x="18117" y="7345"/>
                  <a:pt x="19135" y="6436"/>
                  <a:pt x="19847" y="5490"/>
                </a:cubicBezTo>
                <a:cubicBezTo>
                  <a:pt x="20107" y="5144"/>
                  <a:pt x="20189" y="4774"/>
                  <a:pt x="20038" y="4606"/>
                </a:cubicBezTo>
                <a:cubicBezTo>
                  <a:pt x="19996" y="4559"/>
                  <a:pt x="20006" y="4498"/>
                  <a:pt x="20073" y="4431"/>
                </a:cubicBezTo>
                <a:cubicBezTo>
                  <a:pt x="20129" y="4375"/>
                  <a:pt x="20175" y="4286"/>
                  <a:pt x="20175" y="4234"/>
                </a:cubicBezTo>
                <a:cubicBezTo>
                  <a:pt x="20175" y="4182"/>
                  <a:pt x="20239" y="4080"/>
                  <a:pt x="20318" y="4010"/>
                </a:cubicBezTo>
                <a:cubicBezTo>
                  <a:pt x="20400" y="3936"/>
                  <a:pt x="20464" y="3804"/>
                  <a:pt x="20464" y="3702"/>
                </a:cubicBezTo>
                <a:cubicBezTo>
                  <a:pt x="20464" y="3555"/>
                  <a:pt x="20405" y="3488"/>
                  <a:pt x="20133" y="3312"/>
                </a:cubicBezTo>
                <a:cubicBezTo>
                  <a:pt x="19693" y="3027"/>
                  <a:pt x="19716" y="2907"/>
                  <a:pt x="20232" y="2772"/>
                </a:cubicBezTo>
                <a:cubicBezTo>
                  <a:pt x="20541" y="2691"/>
                  <a:pt x="20636" y="2636"/>
                  <a:pt x="20757" y="2469"/>
                </a:cubicBezTo>
                <a:cubicBezTo>
                  <a:pt x="20855" y="2334"/>
                  <a:pt x="20897" y="2195"/>
                  <a:pt x="20881" y="2056"/>
                </a:cubicBezTo>
                <a:cubicBezTo>
                  <a:pt x="20858" y="1848"/>
                  <a:pt x="20859" y="1845"/>
                  <a:pt x="21346" y="1619"/>
                </a:cubicBezTo>
                <a:cubicBezTo>
                  <a:pt x="21468" y="1562"/>
                  <a:pt x="21503" y="1527"/>
                  <a:pt x="21600" y="1473"/>
                </a:cubicBezTo>
                <a:lnTo>
                  <a:pt x="21600" y="0"/>
                </a:lnTo>
                <a:close/>
                <a:moveTo>
                  <a:pt x="14083" y="2693"/>
                </a:moveTo>
                <a:cubicBezTo>
                  <a:pt x="14080" y="2696"/>
                  <a:pt x="14115" y="2716"/>
                  <a:pt x="14182" y="2754"/>
                </a:cubicBezTo>
                <a:cubicBezTo>
                  <a:pt x="14328" y="2836"/>
                  <a:pt x="14363" y="2846"/>
                  <a:pt x="14363" y="2808"/>
                </a:cubicBezTo>
                <a:cubicBezTo>
                  <a:pt x="14363" y="2795"/>
                  <a:pt x="14293" y="2759"/>
                  <a:pt x="14204" y="2729"/>
                </a:cubicBezTo>
                <a:cubicBezTo>
                  <a:pt x="14126" y="2703"/>
                  <a:pt x="14086" y="2690"/>
                  <a:pt x="14083" y="2693"/>
                </a:cubicBezTo>
                <a:close/>
                <a:moveTo>
                  <a:pt x="14462" y="2852"/>
                </a:moveTo>
                <a:cubicBezTo>
                  <a:pt x="14465" y="2859"/>
                  <a:pt x="14502" y="2884"/>
                  <a:pt x="14579" y="2929"/>
                </a:cubicBezTo>
                <a:cubicBezTo>
                  <a:pt x="14780" y="3045"/>
                  <a:pt x="14822" y="3059"/>
                  <a:pt x="14757" y="2985"/>
                </a:cubicBezTo>
                <a:cubicBezTo>
                  <a:pt x="14733" y="2957"/>
                  <a:pt x="14644" y="2909"/>
                  <a:pt x="14557" y="2879"/>
                </a:cubicBezTo>
                <a:cubicBezTo>
                  <a:pt x="14489" y="2856"/>
                  <a:pt x="14458" y="2845"/>
                  <a:pt x="14462" y="2852"/>
                </a:cubicBezTo>
                <a:close/>
                <a:moveTo>
                  <a:pt x="14831" y="3027"/>
                </a:moveTo>
                <a:lnTo>
                  <a:pt x="15002" y="3133"/>
                </a:lnTo>
                <a:cubicBezTo>
                  <a:pt x="15168" y="3234"/>
                  <a:pt x="15225" y="3258"/>
                  <a:pt x="15225" y="3218"/>
                </a:cubicBezTo>
                <a:cubicBezTo>
                  <a:pt x="15225" y="3207"/>
                  <a:pt x="15136" y="3161"/>
                  <a:pt x="15028" y="3115"/>
                </a:cubicBezTo>
                <a:lnTo>
                  <a:pt x="14831" y="3027"/>
                </a:lnTo>
                <a:close/>
              </a:path>
            </a:pathLst>
          </a:cu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81"/>
                                        </p:tgtEl>
                                        <p:attrNameLst>
                                          <p:attrName>style.visibility</p:attrName>
                                        </p:attrNameLst>
                                      </p:cBhvr>
                                      <p:to>
                                        <p:strVal val="visible"/>
                                      </p:to>
                                    </p:set>
                                    <p:anim calcmode="lin" valueType="num">
                                      <p:cBhvr>
                                        <p:cTn id="7" dur="1000" fill="hold"/>
                                        <p:tgtEl>
                                          <p:spTgt spid="181"/>
                                        </p:tgtEl>
                                        <p:attrNameLst>
                                          <p:attrName>ppt_x</p:attrName>
                                        </p:attrNameLst>
                                      </p:cBhvr>
                                      <p:tavLst>
                                        <p:tav tm="0">
                                          <p:val>
                                            <p:strVal val="0-#ppt_w/2"/>
                                          </p:val>
                                        </p:tav>
                                        <p:tav tm="100000">
                                          <p:val>
                                            <p:strVal val="#ppt_x"/>
                                          </p:val>
                                        </p:tav>
                                      </p:tavLst>
                                    </p:anim>
                                    <p:anim calcmode="lin" valueType="num">
                                      <p:cBhvr>
                                        <p:cTn id="8" dur="10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TotalTime>
  <Words>1505</Words>
  <Application>Microsoft Macintosh PowerPoint</Application>
  <PresentationFormat>Custom</PresentationFormat>
  <Paragraphs>101</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Kunming Su</cp:lastModifiedBy>
  <cp:revision>10</cp:revision>
  <cp:lastPrinted>2018-07-27T14:15:43Z</cp:lastPrinted>
  <dcterms:modified xsi:type="dcterms:W3CDTF">2018-07-27T14:16:04Z</dcterms:modified>
</cp:coreProperties>
</file>