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  <p:sldMasterId id="2147483965" r:id="rId2"/>
  </p:sldMasterIdLst>
  <p:notesMasterIdLst>
    <p:notesMasterId r:id="rId25"/>
  </p:notesMasterIdLst>
  <p:handoutMasterIdLst>
    <p:handoutMasterId r:id="rId26"/>
  </p:handoutMasterIdLst>
  <p:sldIdLst>
    <p:sldId id="261" r:id="rId3"/>
    <p:sldId id="941" r:id="rId4"/>
    <p:sldId id="971" r:id="rId5"/>
    <p:sldId id="972" r:id="rId6"/>
    <p:sldId id="973" r:id="rId7"/>
    <p:sldId id="974" r:id="rId8"/>
    <p:sldId id="942" r:id="rId9"/>
    <p:sldId id="987" r:id="rId10"/>
    <p:sldId id="969" r:id="rId11"/>
    <p:sldId id="986" r:id="rId12"/>
    <p:sldId id="985" r:id="rId13"/>
    <p:sldId id="989" r:id="rId14"/>
    <p:sldId id="943" r:id="rId15"/>
    <p:sldId id="991" r:id="rId16"/>
    <p:sldId id="944" r:id="rId17"/>
    <p:sldId id="988" r:id="rId18"/>
    <p:sldId id="992" r:id="rId19"/>
    <p:sldId id="993" r:id="rId20"/>
    <p:sldId id="990" r:id="rId21"/>
    <p:sldId id="926" r:id="rId22"/>
    <p:sldId id="822" r:id="rId23"/>
    <p:sldId id="970" r:id="rId2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32" y="-3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你们要追念往日蒙了光照以后，所忍受大争战的各样苦难。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一面被毁谤，遭患难，成了戏景叫众人观看；一面陪伴那些受这样苦难的人。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因为你们体恤了那些被捆锁的人，并且你们的家业被人抢去，也甘心忍受，知道自己有更美、长存的家业。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所以，你们不可丢弃勇敢的心，存这样的心必得大赏赐。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你们必须忍耐，使你们行完了神的旨意，就可以得着所应许的。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以赛亚书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当乌西雅、约坦、亚哈斯、希西家做犹大王的时候，亚摩斯的儿子以赛亚得默示，论到犹大和耶路撒冷。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天哪，要听！地啊，侧耳而听！因为耶和华说：“我养育儿女，将他们养大，他们竟悖逆我。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牛认识主人，驴认识主人的槽，以色列却不认识，我的民却不留意。” 叹其受罚仍不悔改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嗐，犯罪的国民，担着罪孽的百姓，行恶的种类，败坏的儿女！他们离弃耶和华，藐视以色列的圣者，与他生疏，往后退步。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你们为什么屡次悖逆？还要受责打吗？你们已经满头疼痛，全心发昏。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从脚掌到头顶，没有一处完全的，尽是伤口、青肿与新打的伤痕，都没有收口，没有缠裹，也没有用膏滋润。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你们的地土已经荒凉，你们的城邑被火焚毁，你们的田地在你们眼前为外邦人所侵吞，既被外邦人倾覆，就成为荒凉。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仅存锡安城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，好像葡萄园的草棚，瓜田的茅屋，被围困的城邑。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若不是万军之耶和华给我们稍留余种，我们早已像所多玛、蛾摩拉的样子了。 虽守节献祭仍行作恶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你们这所多玛的官长啊，要听耶和华的话！你们这蛾摩拉的百姓啊，要侧耳听我们神的训诲！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耶和华说：“你们所献的许多祭物与我何益呢？公绵羊的燔祭和肥畜的脂油，我已经够了；公牛的血、羊羔的血、公山羊的血，我都不喜悦。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你们来朝见我，谁向你们讨这些，使你们践踏我的院宇呢？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你们不要再献虚浮的供物！香品是我所憎恶的，月朔和安息日并宣召的大会也是我所憎恶的，做罪孽又守严肃会我也不能容忍。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你们的月朔和节期，我心里恨恶，我都以为麻烦，我担当便不耐烦。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你们举手祷告，我必遮眼不看，就是你们多多地祈祷我也不听，你们的手都满了杀人的血。 教以除恶行善之道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你们要洗濯，自洁，从我眼前除掉你们的恶行。要止住作恶，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学习行善，寻求公平，解救受欺压的，给孤儿申冤，为寡妇辨屈。” 悔改则降之以福否则必加之以祸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耶和华说：“你们来，我们彼此辩论。你们的罪虽像朱红，必变成雪白；虽红如丹颜，必白如羊毛。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你们若甘心听从，必吃地上的美物；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若不听从，反倒悖逆，必被刀剑吞灭。”这是耶和华亲口说的。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可叹忠信的城变为妓女！从前充满了公平，救赎居在其中，现今却有凶手居住！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你的银子变为渣滓，你的酒用水掺兑。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你的官长居心悖逆，与盗贼做伴，各都喜爱贿赂，追求赃私。他们不为孤儿申冤，寡妇的案件也不得呈到他们面前。 锡安必蒙救赎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因此主万军之耶和华，以色列的大能者说：“哎！我要向我的对头雪恨，向我的敌人报仇。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我必反手加在你身上，炼尽你的渣滓，除净你的杂质。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我也必复还你的审判官，像起初一样；复还你的谋士，像起先一般。然后你必称为救赎之城，忠信之邑。”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锡安必因公平得蒙救赎，其中归正的人必因救赎得蒙救赎。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但悖逆的和犯罪的必一同败亡，离弃耶和华的必致消灭。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那等人必因你们所喜爱的橡树抱愧，你们必因所选择的园子蒙羞。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因为你们必如叶子枯干的橡树，好像无水浇灌的园子。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有权势的必如麻瓤，他的工作好像火星，都要一同焚毁，无人扑灭。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FF00"/>
                </a:solidFill>
              </a:rPr>
              <a:t>罗马书</a:t>
            </a:r>
            <a:r>
              <a:rPr lang="en-US" altLang="zh-CN" sz="1200" dirty="0" smtClean="0">
                <a:solidFill>
                  <a:srgbClr val="FFFF00"/>
                </a:solidFill>
              </a:rPr>
              <a:t>10:</a:t>
            </a:r>
            <a:r>
              <a:rPr lang="en-US" altLang="zh-TW" sz="1200" dirty="0" smtClean="0">
                <a:solidFill>
                  <a:srgbClr val="FFFF00"/>
                </a:solidFill>
              </a:rPr>
              <a:t>4 </a:t>
            </a:r>
            <a:r>
              <a:rPr lang="zh-TW" altLang="en-US" sz="1200" dirty="0" smtClean="0">
                <a:solidFill>
                  <a:srgbClr val="FFFF00"/>
                </a:solidFill>
              </a:rPr>
              <a:t>律法的总结就是基督，使凡信他的都得着义。 </a:t>
            </a:r>
            <a:r>
              <a:rPr lang="en-US" altLang="zh-TW" sz="1200" dirty="0" smtClean="0">
                <a:solidFill>
                  <a:srgbClr val="FFFF00"/>
                </a:solidFill>
              </a:rPr>
              <a:t>5 </a:t>
            </a:r>
            <a:r>
              <a:rPr lang="zh-TW" altLang="en-US" sz="1200" dirty="0" smtClean="0">
                <a:solidFill>
                  <a:srgbClr val="FFFF00"/>
                </a:solidFill>
              </a:rPr>
              <a:t>摩西写着说：“人若行那出于律法的义，就必因此活着。” </a:t>
            </a:r>
            <a:r>
              <a:rPr lang="en-US" altLang="zh-TW" sz="1200" dirty="0" smtClean="0">
                <a:solidFill>
                  <a:srgbClr val="FFFF00"/>
                </a:solidFill>
              </a:rPr>
              <a:t>6 </a:t>
            </a:r>
            <a:r>
              <a:rPr lang="zh-TW" altLang="en-US" sz="1200" dirty="0" smtClean="0">
                <a:solidFill>
                  <a:srgbClr val="FFFF00"/>
                </a:solidFill>
              </a:rPr>
              <a:t>唯有出于信心的义如此说：“你不要心里说：谁要升到天上去呢？”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就是要领下基督来； </a:t>
            </a:r>
            <a:r>
              <a:rPr lang="en-US" altLang="zh-TW" sz="1200" dirty="0" smtClean="0">
                <a:solidFill>
                  <a:srgbClr val="FFFF00"/>
                </a:solidFill>
              </a:rPr>
              <a:t>7 “</a:t>
            </a:r>
            <a:r>
              <a:rPr lang="zh-TW" altLang="en-US" sz="1200" dirty="0" smtClean="0">
                <a:solidFill>
                  <a:srgbClr val="FFFF00"/>
                </a:solidFill>
              </a:rPr>
              <a:t>谁要下到阴间去呢？”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就是要领基督从死里上来。 </a:t>
            </a:r>
            <a:r>
              <a:rPr lang="en-US" altLang="zh-TW" sz="1200" dirty="0" smtClean="0">
                <a:solidFill>
                  <a:srgbClr val="FFFF00"/>
                </a:solidFill>
              </a:rPr>
              <a:t>8 </a:t>
            </a:r>
            <a:r>
              <a:rPr lang="zh-TW" altLang="en-US" sz="1200" dirty="0" smtClean="0">
                <a:solidFill>
                  <a:srgbClr val="FFFF00"/>
                </a:solidFill>
              </a:rPr>
              <a:t>他到底怎么说呢？他说：“这道离你不远，正在你口里，在你心里”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就是我们所传信主的道。 求告主名的必要得救 </a:t>
            </a:r>
            <a:r>
              <a:rPr lang="en-US" altLang="zh-TW" sz="1200" dirty="0" smtClean="0">
                <a:solidFill>
                  <a:srgbClr val="FFFF00"/>
                </a:solidFill>
              </a:rPr>
              <a:t>9 </a:t>
            </a:r>
            <a:r>
              <a:rPr lang="zh-TW" altLang="en-US" sz="1200" dirty="0" smtClean="0">
                <a:solidFill>
                  <a:srgbClr val="FFFF00"/>
                </a:solidFill>
              </a:rPr>
              <a:t>你若口里认耶稣为主，心里信神叫他从死里复活，就必得救。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我们与神和好，从神得平安！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我们已被买赎！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我们已被拯救！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神想要我们</a:t>
            </a:r>
            <a:r>
              <a:rPr lang="en-US" altLang="zh-CN" dirty="0" smtClean="0"/>
              <a:t>!</a:t>
            </a:r>
            <a:r>
              <a:rPr lang="zh-CN" altLang="en-US" dirty="0" smtClean="0"/>
              <a:t>我们有一个永恒目标</a:t>
            </a:r>
            <a:r>
              <a:rPr lang="en-US" altLang="zh-CN" dirty="0" smtClean="0"/>
              <a:t>!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28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所以，我们当越发郑重所听见的道理，恐怕我们随流失去。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那借着天使所传的话既是确定的，凡干犯悖逆的都受了该受的报应，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我们若忽略这么大的救恩，怎能逃罪呢？这救恩起先是主亲自讲的，后来是听见的人给我们证实了，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神又按自己的旨意，用神迹、奇事和百般的异能并圣灵的恩赐，同他们作见证。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弟兄们，你们要谨慎，免得你们中间或有人存着不信的恶心，把永生神离弃了。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总要趁着还有今日，天天彼此相劝，免得你们中间有人被罪迷惑，心里就刚硬了。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我们若将起初确实的信心坚持到底，就在基督里有份了。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因我们的大祭司并非不能体恤我们的软弱，他也曾凡事受过试探，与我们一样，只是他没有犯罪。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所以我们只管坦然无惧地来到施恩的宝座前，为要得怜恤，蒙恩惠，做随时的帮助。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若是离弃道理，就不能叫他们重新懊悔了。因为他们把神的儿子重钉十字架，明明地羞辱他。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就如一块田地，吃过屡次下的雨水，生长菜蔬，合乎耕种的人用，就从神得福；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若长荆棘和蒺藜，必被废弃，近于咒诅，结局就是焚烧。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他们供奉的事本是天上事的形状和影像，正如摩西将要造帐幕的时候，蒙神警戒他，说：“你要谨慎，做各样的物件都要照着在山上指示你的样式。”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如今耶稣所得的职任是更美的，正如他做更美之约的中保。这约原是凭更美之应许立的。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因为我们得知真道以后，若故意犯罪，赎罪的祭就再没有了，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唯有战惧等候审判和那烧灭众敌人的烈火。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人干犯摩西的律法，凭两三个见证人，尚且不得怜恤而死；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何况人践踏神的儿子，将那使他成圣之约的血当做平常，又亵慢施恩的圣灵，你们想，他要受的刑罚该怎样加重呢！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因为我们知道谁说“申冤在我，我必报应”，又说“主要审判他的百姓”。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落在永生神的手里，真是可怕的！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dirty="0" smtClean="0">
                <a:solidFill>
                  <a:srgbClr val="FFFF00"/>
                </a:solidFill>
              </a:rPr>
              <a:t>创世记</a:t>
            </a:r>
            <a:r>
              <a:rPr lang="en-US" altLang="zh-TW" sz="1200" dirty="0" smtClean="0">
                <a:solidFill>
                  <a:srgbClr val="FFFF00"/>
                </a:solidFill>
              </a:rPr>
              <a:t>4:10</a:t>
            </a:r>
            <a:r>
              <a:rPr lang="zh-TW" altLang="en-US" sz="1200" dirty="0" smtClean="0">
                <a:solidFill>
                  <a:srgbClr val="FFFF00"/>
                </a:solidFill>
              </a:rPr>
              <a:t>你兄弟的血有声音从地里向我哀告。 </a:t>
            </a:r>
            <a:r>
              <a:rPr lang="en-US" altLang="zh-TW" sz="1200" dirty="0" smtClean="0">
                <a:solidFill>
                  <a:srgbClr val="FFFF00"/>
                </a:solidFill>
              </a:rPr>
              <a:t>11 </a:t>
            </a:r>
            <a:r>
              <a:rPr lang="zh-TW" altLang="en-US" sz="1200" dirty="0" smtClean="0">
                <a:solidFill>
                  <a:srgbClr val="FFFF00"/>
                </a:solidFill>
              </a:rPr>
              <a:t>地开了口，从你手里接受你兄弟的血，现在你必从这地受咒诅。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罗马书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原来，神的愤怒从天上显明在一切不虔不义的人身上，就是那些行不义阻挡真理的人。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神的事情人所能知道的，原显明在人心里，因为神已经给他们显明。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自从造天地以来，神的永能和神性是明明可知的，虽是眼不能见，但借着所造之物就可以晓得，叫人无可推诿。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诗篇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诸天述说神的荣耀，穹苍传扬他的手段。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耶和华的律法全备，能苏醒人心。耶和华的法度确定，能使愚人有智慧。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谁能知道自己的错失呢？愿你赦免我隐而未现的过错。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求你拦阻仆人，不犯任意妄为的罪，不容这罪辖制我，我便完全，免犯大罪。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以弗所书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这样，你们不再做外人和客旅，是与圣徒同国，是神家里的人了。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并且被建造在使徒和先知的根基上，有基督耶稣自己为房角石，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房靠他联络得合式，渐渐成为主的圣殿，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你们也靠他同被建造，成为神借着圣灵居住的所在。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你们要依从那些引导你们的，且要顺服，因他们为你们的灵魂时刻警醒，好像那将来交账的人。你们要使他们交的时候有快乐，不致忧愁，若忧愁就于你们无益了。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请你们为我们祷告，因我们自觉良心无亏，愿意凡事按正道而行。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太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18:15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倘若你的弟兄得罪你，你就去，趁着只有他和你在一处的时候，指出他的错来。他若听你，你便得了你的弟兄。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他若不听，你就另外带一两个人同去，要凭两三个人的口作见证，句句都可定准。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若是不听他们，就告诉教会。若是不听教会，就看他像外邦人和税吏一样。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我实在告诉你们：凡你们在地上所捆绑的，在天上也要捆绑；凡你们在地上所释放的，在天上也要释放。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我又告诉你们：若是你们中间有两个人在地上同心合意地求什么事，我在天上的父必为他们成全。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因为无论在哪里，有两三个人奉我的名聚会，那里就有我在他们中间。”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我还与你们同住的时候，已将这些话对你们说了。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但保惠师，就是父因我的名所要差来的圣灵，他要将一切的事指教你们，并且要叫你们想起我对你们所说的一切话。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我留下平安给你们，我将我的平安赐给你们。我所赐的不像世人所赐的，你们心里不要忧愁，也不要胆怯。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历代志下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犹大众民立亚玛谢的儿子乌西雅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接续他父做王，那时他年十六岁。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亚玛谢与他列祖同睡之后，乌西雅收回以禄仍归犹大，又重新修理。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乌西雅登基的时候年十六岁，在耶路撒冷做王五十二年。他母亲名叫耶可利雅，是耶路撒冷人。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乌西雅行耶和华眼中看为正的事，效法他父亚玛谢一切所行的。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通晓神默示撒迦利亚在世的时候，乌西雅定意寻求神，他寻求耶和华，神就使他亨通。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他出去攻击非利士人，拆毁了迦特城、雅比尼城和亚实突城；在非利士人中，在亚实突境内，又建筑了些城。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神帮助他攻击非利士人和住在姑珥巴力的阿拉伯人，并米乌尼人。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亚扪人给乌西雅进贡，他的名声传到埃及，因他甚是强盛。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乌西雅在耶路撒冷的角门和谷门并城墙转弯之处，建筑城楼，且甚坚固。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又在旷野与高原和平原建筑望楼，挖了许多井，因他的牲畜甚多。又在山地和佳美之地有农夫和修理葡萄园的人，因为他喜悦农事。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乌西雅又有军兵，照书记耶利和官长玛西雅所数点的，在王的一个将军哈拿尼雅手下，分队出战。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族长大能勇士的总数共有二千六百人，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他们手下的军兵共有三十万七千五百人，都有大能，善于争战，帮助王攻击仇敌。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乌西雅为全军预备盾牌、枪、盔、甲、弓和甩石的机弦，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又在耶路撒冷使巧匠做机器，安在城楼和角楼上，用以射箭发石。乌西雅的名声传到远方，因为他得了非常的帮助，甚是强盛。 乌西雅干罪生大麻风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他既强盛，就心高气傲，以致行事邪僻，干犯耶和华他的神，进耶和华的殿，要在香坛上烧香。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祭司亚撒利雅率领耶和华勇敢的祭司八十人，跟随他进去。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他们就阻挡乌西雅王，对他说：“乌西雅啊，给耶和华烧香不是你的事，乃是亚伦子孙承接圣职祭司的事。你出圣殿吧，因为你犯了罪。你行这事，耶和华神必不使你得荣耀。”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乌西雅就发怒，手拿香炉要烧香。他向祭司发怒的时候，在耶和华殿中香坛旁众祭司面前，额上忽然发出大麻风。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大祭司亚撒利雅和众祭司观看，见他额上发出大麻风，就催他出殿，他自己也急速出去，因为耶和华降灾于他。 乌西雅卒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乌西雅王长大麻风直到死日，因此住在别的宫里，与耶和华的殿隔绝。他儿子约坦管理家事，治理国民。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乌西雅其余的事，自始至终，都是亚摩斯的儿子先知以赛亚所记的。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乌西雅与他列祖同睡，葬在王陵的田间他列祖的坟地里，因为人说他是长大麻风的。他儿子约坦接续他做王。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历代志下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犹大众民立亚玛谢的儿子乌西雅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接续他父做王，那时他年十六岁。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亚玛谢与他列祖同睡之后，乌西雅收回以禄仍归犹大，又重新修理。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乌西雅登基的时候年十六岁，在耶路撒冷做王五十二年。他母亲名叫耶可利雅，是耶路撒冷人。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乌西雅行耶和华眼中看为正的事，效法他父亚玛谢一切所行的。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通晓神默示撒迦利亚在世的时候，乌西雅定意寻求神，他寻求耶和华，神就使他亨通。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他出去攻击非利士人，拆毁了迦特城、雅比尼城和亚实突城；在非利士人中，在亚实突境内，又建筑了些城。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神帮助他攻击非利士人和住在姑珥巴力的阿拉伯人，并米乌尼人。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亚扪人给乌西雅进贡，他的名声传到埃及，因他甚是强盛。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乌西雅在耶路撒冷的角门和谷门并城墙转弯之处，建筑城楼，且甚坚固。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又在旷野与高原和平原建筑望楼，挖了许多井，因他的牲畜甚多。又在山地和佳美之地有农夫和修理葡萄园的人，因为他喜悦农事。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乌西雅又有军兵，照书记耶利和官长玛西雅所数点的，在王的一个将军哈拿尼雅手下，分队出战。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族长大能勇士的总数共有二千六百人，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他们手下的军兵共有三十万七千五百人，都有大能，善于争战，帮助王攻击仇敌。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乌西雅为全军预备盾牌、枪、盔、甲、弓和甩石的机弦，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又在耶路撒冷使巧匠做机器，安在城楼和角楼上，用以射箭发石。乌西雅的名声传到远方，因为他得了非常的帮助，甚是强盛。 乌西雅干罪生大麻风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他既强盛，就心高气傲，以致行事邪僻，干犯耶和华他的神，进耶和华的殿，要在香坛上烧香。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祭司亚撒利雅率领耶和华勇敢的祭司八十人，跟随他进去。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他们就阻挡乌西雅王，对他说：“乌西雅啊，给耶和华烧香不是你的事，乃是亚伦子孙承接圣职祭司的事。你出圣殿吧，因为你犯了罪。你行这事，耶和华神必不使你得荣耀。”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乌西雅就发怒，手拿香炉要烧香。他向祭司发怒的时候，在耶和华殿中香坛旁众祭司面前，额上忽然发出大麻风。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大祭司亚撒利雅和众祭司观看，见他额上发出大麻风，就催他出殿，他自己也急速出去，因为耶和华降灾于他。 乌西雅卒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乌西雅王长大麻风直到死日，因此住在别的宫里，与耶和华的殿隔绝。他儿子约坦管理家事，治理国民。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乌西雅其余的事，自始至终，都是亚摩斯的儿子先知以赛亚所记的。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乌西雅与他列祖同睡，葬在王陵的田间他列祖的坟地里，因为人说他是长大麻风的。他儿子约坦接续他做王。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6:9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你们岂不知不义的人不能承受神的国吗？不要自欺，无论是淫乱的、拜偶像的、奸淫的、做娈童的、亲男色的、 </a:t>
            </a:r>
            <a:r>
              <a:rPr lang="en-US" altLang="zh-CN" sz="3200" dirty="0" smtClean="0">
                <a:solidFill>
                  <a:srgbClr val="FFFFFF"/>
                </a:solidFill>
              </a:rPr>
              <a:t>10 </a:t>
            </a:r>
            <a:r>
              <a:rPr lang="zh-CN" altLang="en-US" sz="3200" dirty="0" smtClean="0">
                <a:solidFill>
                  <a:srgbClr val="FFFFFF"/>
                </a:solidFill>
              </a:rPr>
              <a:t>偷窃的、贪婪的、醉酒的、辱骂的、勒索的，都不能承受神的国。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11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你们中间也有人从前是这样，但如今你们奉主耶稣基督的名，并借着我们神的灵，已经洗净、成圣、称义了。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12 </a:t>
            </a:r>
            <a:r>
              <a:rPr lang="zh-CN" altLang="en-US" sz="3200" dirty="0" smtClean="0">
                <a:solidFill>
                  <a:srgbClr val="FFFFFF"/>
                </a:solidFill>
              </a:rPr>
              <a:t>凡事我都可行，但不都有益处；凡事我都可行，但无论哪一件，我总不受它的辖制。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13 </a:t>
            </a:r>
            <a:r>
              <a:rPr lang="zh-CN" altLang="en-US" sz="3200" dirty="0" smtClean="0">
                <a:solidFill>
                  <a:srgbClr val="FFFFFF"/>
                </a:solidFill>
              </a:rPr>
              <a:t>食物是为肚腹，肚腹是为食物；但神要叫这两样都废坏。身子不是为淫乱，乃是为主，主也是为身子； </a:t>
            </a:r>
            <a:r>
              <a:rPr lang="en-US" altLang="zh-CN" sz="3200" dirty="0" smtClean="0">
                <a:solidFill>
                  <a:srgbClr val="FFFFFF"/>
                </a:solidFill>
              </a:rPr>
              <a:t>14 </a:t>
            </a:r>
            <a:r>
              <a:rPr lang="zh-CN" altLang="en-US" sz="3200" dirty="0" smtClean="0">
                <a:solidFill>
                  <a:srgbClr val="FFFFFF"/>
                </a:solidFill>
              </a:rPr>
              <a:t>并且神已经叫主复活，也要用自己的能力叫我们复活。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15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岂不知你们的身子是基督的肢体吗？我可以将基督的肢体作为娼妓的肢体吗？断乎不可！ </a:t>
            </a:r>
            <a:r>
              <a:rPr lang="en-US" altLang="zh-CN" sz="3200" dirty="0" smtClean="0">
                <a:solidFill>
                  <a:srgbClr val="FFFFFF"/>
                </a:solidFill>
              </a:rPr>
              <a:t>16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岂不知与娼妓联合的，便是与她成为一体吗？因为主说：“二人要成为一体。” </a:t>
            </a:r>
            <a:r>
              <a:rPr lang="en-US" altLang="zh-CN" sz="3200" dirty="0" smtClean="0">
                <a:solidFill>
                  <a:srgbClr val="FFFFFF"/>
                </a:solidFill>
              </a:rPr>
              <a:t>17 </a:t>
            </a:r>
            <a:r>
              <a:rPr lang="zh-CN" altLang="en-US" sz="3200" dirty="0" smtClean="0">
                <a:solidFill>
                  <a:srgbClr val="FFFFFF"/>
                </a:solidFill>
              </a:rPr>
              <a:t>但与主联合的，便是与主成为一灵。</a:t>
            </a:r>
            <a:r>
              <a:rPr lang="en-US" altLang="zh-CN" sz="3200" dirty="0" smtClean="0">
                <a:solidFill>
                  <a:srgbClr val="FFFFFF"/>
                </a:solidFill>
              </a:rPr>
              <a:t>18 </a:t>
            </a:r>
            <a:r>
              <a:rPr lang="zh-CN" altLang="en-US" sz="3200" dirty="0" smtClean="0">
                <a:solidFill>
                  <a:srgbClr val="FFFFFF"/>
                </a:solidFill>
              </a:rPr>
              <a:t>你们要逃避淫行。人所犯的，无论什么罪，都在身子以外；唯有行淫的，是得罪自己的身子。 </a:t>
            </a:r>
            <a:r>
              <a:rPr lang="en-US" altLang="zh-CN" sz="3200" dirty="0" smtClean="0">
                <a:solidFill>
                  <a:srgbClr val="FFFFFF"/>
                </a:solidFill>
              </a:rPr>
              <a:t>19 </a:t>
            </a:r>
            <a:r>
              <a:rPr lang="zh-CN" altLang="en-US" sz="3200" dirty="0" smtClean="0">
                <a:solidFill>
                  <a:srgbClr val="FFFFFF"/>
                </a:solidFill>
              </a:rPr>
              <a:t>岂不知你们的身子就是圣灵的殿吗？这圣灵是从神而来，住在你们里头的。并且你们不是自己的人，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20 </a:t>
            </a:r>
            <a:r>
              <a:rPr lang="zh-CN" altLang="en-US" sz="3200" dirty="0" smtClean="0">
                <a:solidFill>
                  <a:srgbClr val="FFFFFF"/>
                </a:solidFill>
              </a:rPr>
              <a:t>因为你们是重价买来的，所以要在你们的身子上荣耀神。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当乌西雅王崩的那年，我见主坐在高高的宝座上，他的衣裳垂下，遮满圣殿。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其上有撒拉弗侍立，各有六个翅膀，用两个翅膀遮脸，两个翅膀遮脚，两个翅膀飞翔，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彼此呼喊说：“圣哉，圣哉，圣哉，万军之耶和华！他的荣光充满全地！”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因呼喊者的声音，门槛的根基震动，殿充满了烟云。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那时我说：“祸哉！我灭亡了。因为我是嘴唇不洁的人，又住在嘴唇不洁的民中，又因我眼见大君王万军之耶和华。”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有一撒拉弗飞到我跟前，手里拿着红炭，是用火剪从坛上取下来的，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将炭沾我的口，说：“看哪，这炭沾了你的嘴，你的罪孽便除掉，你的罪恶就赦免了。”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我又听见主的声音说：“我可以差遣谁呢？谁肯为我们去呢？”我说：“我在这里，请差遣我！”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他说：“你去告诉这百姓说：‘你们听是要听见，却不明白；看是要看见，却不晓得。’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要使这百姓心蒙脂油，耳朵发沉，眼睛昏迷，恐怕眼睛看见，耳朵听见，心里明白，回转过来，便得医治。”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我就说：“主啊，这到几时为止呢？”他说：“直到城邑荒凉，无人居住，房屋空闲无人，地土极其荒凉。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并且耶和华将人迁到远方，在这境内撇下的地土很多。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境内剩下的人，若还有十分之一，也必被吞灭。像栗树、橡树，虽被砍伐，树不子却仍存留，这圣洁的种类在国中也是如此。”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FFFF00"/>
                </a:solidFill>
              </a:rPr>
              <a:t>罗马书</a:t>
            </a:r>
            <a:r>
              <a:rPr lang="en-US" altLang="zh-CN" sz="1200" dirty="0" smtClean="0">
                <a:solidFill>
                  <a:srgbClr val="FFFF00"/>
                </a:solidFill>
              </a:rPr>
              <a:t>10:</a:t>
            </a:r>
            <a:r>
              <a:rPr lang="en-US" altLang="zh-TW" sz="1200" dirty="0" smtClean="0">
                <a:solidFill>
                  <a:srgbClr val="FFFF00"/>
                </a:solidFill>
              </a:rPr>
              <a:t>4 </a:t>
            </a:r>
            <a:r>
              <a:rPr lang="zh-TW" altLang="en-US" sz="1200" dirty="0" smtClean="0">
                <a:solidFill>
                  <a:srgbClr val="FFFF00"/>
                </a:solidFill>
              </a:rPr>
              <a:t>律法的总结就是基督，使凡信他的都得着义。 </a:t>
            </a:r>
            <a:r>
              <a:rPr lang="en-US" altLang="zh-TW" sz="1200" dirty="0" smtClean="0">
                <a:solidFill>
                  <a:srgbClr val="FFFF00"/>
                </a:solidFill>
              </a:rPr>
              <a:t>5 </a:t>
            </a:r>
            <a:r>
              <a:rPr lang="zh-TW" altLang="en-US" sz="1200" dirty="0" smtClean="0">
                <a:solidFill>
                  <a:srgbClr val="FFFF00"/>
                </a:solidFill>
              </a:rPr>
              <a:t>摩西写着说：“人若行那出于律法的义，就必因此活着。” </a:t>
            </a:r>
            <a:r>
              <a:rPr lang="en-US" altLang="zh-TW" sz="1200" dirty="0" smtClean="0">
                <a:solidFill>
                  <a:srgbClr val="FFFF00"/>
                </a:solidFill>
              </a:rPr>
              <a:t>6 </a:t>
            </a:r>
            <a:r>
              <a:rPr lang="zh-TW" altLang="en-US" sz="1200" dirty="0" smtClean="0">
                <a:solidFill>
                  <a:srgbClr val="FFFF00"/>
                </a:solidFill>
              </a:rPr>
              <a:t>唯有出于信心的义如此说：“你不要心里说：谁要升到天上去呢？”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就是要领下基督来； </a:t>
            </a:r>
            <a:r>
              <a:rPr lang="en-US" altLang="zh-TW" sz="1200" dirty="0" smtClean="0">
                <a:solidFill>
                  <a:srgbClr val="FFFF00"/>
                </a:solidFill>
              </a:rPr>
              <a:t>7 “</a:t>
            </a:r>
            <a:r>
              <a:rPr lang="zh-TW" altLang="en-US" sz="1200" dirty="0" smtClean="0">
                <a:solidFill>
                  <a:srgbClr val="FFFF00"/>
                </a:solidFill>
              </a:rPr>
              <a:t>谁要下到阴间去呢？”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就是要领基督从死里上来。 </a:t>
            </a:r>
            <a:r>
              <a:rPr lang="en-US" altLang="zh-TW" sz="1200" dirty="0" smtClean="0">
                <a:solidFill>
                  <a:srgbClr val="FFFF00"/>
                </a:solidFill>
              </a:rPr>
              <a:t>8 </a:t>
            </a:r>
            <a:r>
              <a:rPr lang="zh-TW" altLang="en-US" sz="1200" dirty="0" smtClean="0">
                <a:solidFill>
                  <a:srgbClr val="FFFF00"/>
                </a:solidFill>
              </a:rPr>
              <a:t>他到底怎么说呢？他说：“这道离你不远，正在你口里，在你心里”</a:t>
            </a:r>
            <a:r>
              <a:rPr lang="en-US" altLang="zh-TW" sz="1200" dirty="0" smtClean="0">
                <a:solidFill>
                  <a:srgbClr val="FFFF00"/>
                </a:solidFill>
              </a:rPr>
              <a:t>——</a:t>
            </a:r>
            <a:r>
              <a:rPr lang="zh-TW" altLang="en-US" sz="1200" dirty="0" smtClean="0">
                <a:solidFill>
                  <a:srgbClr val="FFFF00"/>
                </a:solidFill>
              </a:rPr>
              <a:t>就是我们所传信主的道。 求告主名的必要得救 </a:t>
            </a:r>
            <a:r>
              <a:rPr lang="en-US" altLang="zh-TW" sz="1200" dirty="0" smtClean="0">
                <a:solidFill>
                  <a:srgbClr val="FFFF00"/>
                </a:solidFill>
              </a:rPr>
              <a:t>9 </a:t>
            </a:r>
            <a:r>
              <a:rPr lang="zh-TW" altLang="en-US" sz="1200" dirty="0" smtClean="0">
                <a:solidFill>
                  <a:srgbClr val="FFFF00"/>
                </a:solidFill>
              </a:rPr>
              <a:t>你若口里认耶稣为主，心里信神叫他从死里复活，就必得救。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959941"/>
            <a:ext cx="7358063" cy="1934766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2946797"/>
            <a:ext cx="7358063" cy="6622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49253" algn="ctr">
              <a:spcBef>
                <a:spcPts val="0"/>
              </a:spcBef>
              <a:buSzTx/>
              <a:buNone/>
              <a:defRPr sz="2100"/>
            </a:lvl2pPr>
            <a:lvl3pPr marL="0" indent="298506" algn="ctr">
              <a:spcBef>
                <a:spcPts val="0"/>
              </a:spcBef>
              <a:buSzTx/>
              <a:buNone/>
              <a:defRPr sz="2100"/>
            </a:lvl3pPr>
            <a:lvl4pPr marL="0" indent="447759" algn="ctr">
              <a:spcBef>
                <a:spcPts val="0"/>
              </a:spcBef>
              <a:buSzTx/>
              <a:buNone/>
              <a:defRPr sz="2100"/>
            </a:lvl4pPr>
            <a:lvl5pPr marL="0" indent="597012" algn="ctr">
              <a:spcBef>
                <a:spcPts val="0"/>
              </a:spcBef>
              <a:buSz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372070"/>
            <a:ext cx="6875859" cy="3467695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3936504"/>
            <a:ext cx="7358063" cy="83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4799707"/>
            <a:ext cx="7358063" cy="6622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49253" algn="ctr">
              <a:spcBef>
                <a:spcPts val="0"/>
              </a:spcBef>
              <a:buSzTx/>
              <a:buNone/>
              <a:defRPr sz="2100"/>
            </a:lvl2pPr>
            <a:lvl3pPr marL="0" indent="298506" algn="ctr">
              <a:spcBef>
                <a:spcPts val="0"/>
              </a:spcBef>
              <a:buSzTx/>
              <a:buNone/>
              <a:defRPr sz="2100"/>
            </a:lvl3pPr>
            <a:lvl4pPr marL="0" indent="447759" algn="ctr">
              <a:spcBef>
                <a:spcPts val="0"/>
              </a:spcBef>
              <a:buSzTx/>
              <a:buNone/>
              <a:defRPr sz="2100"/>
            </a:lvl4pPr>
            <a:lvl5pPr marL="0" indent="597012" algn="ctr">
              <a:spcBef>
                <a:spcPts val="0"/>
              </a:spcBef>
              <a:buSz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31402" y="5417344"/>
            <a:ext cx="272266" cy="25164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1890117"/>
            <a:ext cx="7358063" cy="193476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372070"/>
            <a:ext cx="3750469" cy="4822031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372070"/>
            <a:ext cx="3750469" cy="2336602"/>
          </a:xfrm>
          <a:prstGeom prst="rect">
            <a:avLst/>
          </a:prstGeom>
        </p:spPr>
        <p:txBody>
          <a:bodyPr anchor="b"/>
          <a:lstStyle>
            <a:lvl1pPr>
              <a:defRPr sz="39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2790527"/>
            <a:ext cx="3750469" cy="240357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00"/>
            </a:lvl1pPr>
            <a:lvl2pPr marL="0" indent="149253" algn="ctr">
              <a:spcBef>
                <a:spcPts val="0"/>
              </a:spcBef>
              <a:buSzTx/>
              <a:buNone/>
              <a:defRPr sz="2100"/>
            </a:lvl2pPr>
            <a:lvl3pPr marL="0" indent="298506" algn="ctr">
              <a:spcBef>
                <a:spcPts val="0"/>
              </a:spcBef>
              <a:buSzTx/>
              <a:buNone/>
              <a:defRPr sz="2100"/>
            </a:lvl3pPr>
            <a:lvl4pPr marL="0" indent="447759" algn="ctr">
              <a:spcBef>
                <a:spcPts val="0"/>
              </a:spcBef>
              <a:buSzTx/>
              <a:buNone/>
              <a:defRPr sz="2100"/>
            </a:lvl4pPr>
            <a:lvl5pPr marL="0" indent="597012" algn="ctr">
              <a:spcBef>
                <a:spcPts val="0"/>
              </a:spcBef>
              <a:buSz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525488"/>
            <a:ext cx="3750469" cy="3683496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525488"/>
            <a:ext cx="3750469" cy="3683496"/>
          </a:xfrm>
          <a:prstGeom prst="rect">
            <a:avLst/>
          </a:prstGeom>
        </p:spPr>
        <p:txBody>
          <a:bodyPr/>
          <a:lstStyle>
            <a:lvl1pPr marL="223879" indent="-223879">
              <a:spcBef>
                <a:spcPts val="2089"/>
              </a:spcBef>
              <a:defRPr sz="1800"/>
            </a:lvl1pPr>
            <a:lvl2pPr marL="447759" indent="-223879">
              <a:spcBef>
                <a:spcPts val="2089"/>
              </a:spcBef>
              <a:defRPr sz="1800"/>
            </a:lvl2pPr>
            <a:lvl3pPr marL="671638" indent="-223879">
              <a:spcBef>
                <a:spcPts val="2089"/>
              </a:spcBef>
              <a:defRPr sz="1800"/>
            </a:lvl3pPr>
            <a:lvl4pPr marL="895518" indent="-223879">
              <a:spcBef>
                <a:spcPts val="2089"/>
              </a:spcBef>
              <a:defRPr sz="1800"/>
            </a:lvl4pPr>
            <a:lvl5pPr marL="1119397" indent="-223879">
              <a:spcBef>
                <a:spcPts val="2089"/>
              </a:spcBef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744141"/>
            <a:ext cx="7804547" cy="422671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2984004"/>
            <a:ext cx="3750469" cy="2210098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520898"/>
            <a:ext cx="3750469" cy="2210098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520899"/>
            <a:ext cx="3750469" cy="4673203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3728145"/>
            <a:ext cx="7358063" cy="31320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2475379"/>
            <a:ext cx="7358063" cy="451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 lIns="59701" tIns="29850" rIns="59701" bIns="29850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Helvetica Light"/>
                <a:ea typeface="Helvetica Light"/>
                <a:cs typeface="Helvetica Light"/>
              </a:rPr>
              <a:pPr/>
              <a:t>‹#›</a:t>
            </a:fld>
            <a:endParaRPr>
              <a:latin typeface="Helvetica Light"/>
              <a:ea typeface="Helvetica Light"/>
              <a:cs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8/5/18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260449"/>
            <a:ext cx="7804547" cy="126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167" tIns="33167" rIns="33167" bIns="3316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525488"/>
            <a:ext cx="7804547" cy="3683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167" tIns="33167" rIns="33167" bIns="3316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1402" y="5421065"/>
            <a:ext cx="272266" cy="251648"/>
          </a:xfrm>
          <a:prstGeom prst="rect">
            <a:avLst/>
          </a:prstGeom>
          <a:ln w="12700">
            <a:miter lim="400000"/>
          </a:ln>
        </p:spPr>
        <p:txBody>
          <a:bodyPr wrap="none" lIns="33167" tIns="33167" rIns="33167" bIns="33167">
            <a:spAutoFit/>
          </a:bodyPr>
          <a:lstStyle>
            <a:lvl1pPr>
              <a:defRPr sz="1200"/>
            </a:lvl1pPr>
          </a:lstStyle>
          <a:p>
            <a:pPr algn="ctr" defTabSz="381424" hangingPunct="0"/>
            <a:fld id="{86CB4B4D-7CA3-9044-876B-883B54F8677D}" type="slidenum">
              <a:rPr ker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pPr algn="ctr" defTabSz="381424" hangingPunct="0"/>
              <a:t>‹#›</a:t>
            </a:fld>
            <a:endParaRPr ker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ransition xmlns:p14="http://schemas.microsoft.com/office/powerpoint/2010/main" spd="med"/>
  <p:txStyles>
    <p:titleStyle>
      <a:lvl1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9253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98506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47759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97012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46265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95518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44771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94024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90214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580428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870642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160856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451070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741284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031498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321712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611926" marR="0" indent="-290214" algn="l" defTabSz="381424" rtl="0" latinLnBrk="0">
        <a:lnSpc>
          <a:spcPct val="100000"/>
        </a:lnSpc>
        <a:spcBef>
          <a:spcPts val="2742"/>
        </a:spcBef>
        <a:spcAft>
          <a:spcPts val="0"/>
        </a:spcAft>
        <a:buClrTx/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49253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98506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47759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597012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746265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895518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044771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194024" algn="ctr" defTabSz="3814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914399" y="1236133"/>
            <a:ext cx="65701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你听到什么声音？</a:t>
            </a:r>
            <a:r>
              <a:rPr lang="zh-CHT" altLang="en-US" sz="44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endParaRPr lang="en-US" altLang="zh-CHT" sz="44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zh-TW" altLang="en-US" sz="4400" dirty="0">
                <a:solidFill>
                  <a:srgbClr val="000000"/>
                </a:solidFill>
              </a:rPr>
              <a:t>以赛亚书 </a:t>
            </a:r>
            <a:r>
              <a:rPr lang="zh-CN" altLang="zh-TW" sz="4400" dirty="0" smtClean="0">
                <a:solidFill>
                  <a:srgbClr val="000000"/>
                </a:solidFill>
              </a:rPr>
              <a:t>6</a:t>
            </a:r>
            <a:r>
              <a:rPr lang="en-US" altLang="zh-CN" sz="4400" dirty="0" smtClean="0">
                <a:solidFill>
                  <a:srgbClr val="000000"/>
                </a:solidFill>
              </a:rPr>
              <a:t>:1-13</a:t>
            </a:r>
            <a:endParaRPr lang="zh-CHT" altLang="en-US" sz="4400" u="sng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733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467" y="186267"/>
            <a:ext cx="8314266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罗马书</a:t>
            </a:r>
            <a:r>
              <a:rPr lang="en-US" altLang="zh-CN" sz="3200" dirty="0"/>
              <a:t>10:</a:t>
            </a:r>
            <a:r>
              <a:rPr lang="en-US" altLang="zh-TW" sz="3200" dirty="0"/>
              <a:t>4 </a:t>
            </a:r>
            <a:r>
              <a:rPr lang="zh-TW" altLang="en-US" sz="3200" dirty="0"/>
              <a:t>律法的总结就是基督，使凡信他的都得着义。 </a:t>
            </a:r>
            <a:r>
              <a:rPr lang="en-US" altLang="zh-TW" sz="3200" dirty="0"/>
              <a:t>5 </a:t>
            </a:r>
            <a:r>
              <a:rPr lang="zh-TW" altLang="en-US" sz="3200" dirty="0"/>
              <a:t>摩西写着说：“人若行那出于律法的义，就必因此活着。” </a:t>
            </a:r>
            <a:r>
              <a:rPr lang="en-US" altLang="zh-TW" sz="3200" dirty="0"/>
              <a:t>6 </a:t>
            </a:r>
            <a:r>
              <a:rPr lang="zh-TW" altLang="en-US" sz="3200" dirty="0"/>
              <a:t>唯有出于信心的义如此说：“你不要心里说：谁要升到天上去呢？”</a:t>
            </a:r>
            <a:r>
              <a:rPr lang="en-US" altLang="zh-TW" sz="3200" dirty="0"/>
              <a:t>——</a:t>
            </a:r>
            <a:r>
              <a:rPr lang="zh-TW" altLang="en-US" sz="3200" dirty="0"/>
              <a:t>就是要领下基督来； </a:t>
            </a:r>
            <a:r>
              <a:rPr lang="en-US" altLang="zh-TW" sz="3200" dirty="0"/>
              <a:t>7 “</a:t>
            </a:r>
            <a:r>
              <a:rPr lang="zh-TW" altLang="en-US" sz="3200" dirty="0"/>
              <a:t>谁要下到阴间去呢？”</a:t>
            </a:r>
            <a:r>
              <a:rPr lang="en-US" altLang="zh-TW" sz="3200" dirty="0"/>
              <a:t>——</a:t>
            </a:r>
            <a:r>
              <a:rPr lang="zh-TW" altLang="en-US" sz="3200" dirty="0"/>
              <a:t>就是要领基督从死里上来。 </a:t>
            </a:r>
            <a:r>
              <a:rPr lang="en-US" altLang="zh-TW" sz="3200" dirty="0"/>
              <a:t>8 </a:t>
            </a:r>
            <a:r>
              <a:rPr lang="zh-TW" altLang="en-US" sz="3200" dirty="0"/>
              <a:t>他到底怎么说呢？他说：“这道离你不远，正在你口里，在你心里”</a:t>
            </a:r>
            <a:r>
              <a:rPr lang="en-US" altLang="zh-TW" sz="3200" dirty="0"/>
              <a:t>——</a:t>
            </a:r>
            <a:r>
              <a:rPr lang="zh-TW" altLang="en-US" sz="3200" dirty="0"/>
              <a:t>就是我们所传信主的道。 求告主名的必要得救 </a:t>
            </a:r>
            <a:r>
              <a:rPr lang="en-US" altLang="zh-TW" sz="3200" dirty="0"/>
              <a:t>9 </a:t>
            </a:r>
            <a:r>
              <a:rPr lang="zh-TW" altLang="en-US" sz="3200" dirty="0"/>
              <a:t>你若口里认耶稣为主，心里信神叫他从死里复活，就必得救。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59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1123224" y="-37852"/>
            <a:ext cx="4854745" cy="805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>
            <a:lvl1pPr>
              <a:defRPr sz="4800"/>
            </a:lvl1pPr>
          </a:lstStyle>
          <a:p>
            <a:pPr algn="ctr" defTabSz="381417" hangingPunct="0"/>
            <a:r>
              <a:rPr lang="en-US" altLang="zh-TW" kern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“</a:t>
            </a:r>
            <a:r>
              <a:rPr lang="zh-TW" altLang="en-US" kern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得救</a:t>
            </a:r>
            <a:r>
              <a:rPr lang="en-US" altLang="zh-TW" kern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”</a:t>
            </a:r>
            <a:r>
              <a:rPr lang="zh-TW" altLang="en-US" kern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意味着什么</a:t>
            </a:r>
            <a:endParaRPr lang="en-US" altLang="zh-TW" kern="0" dirty="0" smtClean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157504" y="715518"/>
            <a:ext cx="2786185" cy="436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3167" tIns="33167" rIns="33167" bIns="33167" anchor="ctr">
            <a:spAutoFit/>
          </a:bodyPr>
          <a:lstStyle/>
          <a:p>
            <a:pPr algn="ctr" defTabSz="381417" hangingPunct="0"/>
            <a:r>
              <a:rPr lang="en-US" sz="2400" kern="0" dirty="0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加</a:t>
            </a:r>
            <a:r>
              <a:rPr lang="en-US" sz="2400" kern="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拉太书 1:3-5 简析</a:t>
            </a:r>
            <a:endParaRPr sz="24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9" name="Screen Shot 2018-01-20 at 5.37.48 AM.png"/>
          <p:cNvPicPr>
            <a:picLocks noChangeAspect="1"/>
          </p:cNvPicPr>
          <p:nvPr/>
        </p:nvPicPr>
        <p:blipFill>
          <a:blip r:embed="rId3">
            <a:extLst/>
          </a:blip>
          <a:srcRect l="258" r="2314" b="2051"/>
          <a:stretch>
            <a:fillRect/>
          </a:stretch>
        </p:blipFill>
        <p:spPr>
          <a:xfrm>
            <a:off x="7105337" y="93545"/>
            <a:ext cx="1894769" cy="223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732" y="2"/>
                </a:lnTo>
                <a:cubicBezTo>
                  <a:pt x="19519" y="3"/>
                  <a:pt x="19331" y="13"/>
                  <a:pt x="19186" y="92"/>
                </a:cubicBezTo>
                <a:cubicBezTo>
                  <a:pt x="18991" y="198"/>
                  <a:pt x="18902" y="435"/>
                  <a:pt x="18845" y="1018"/>
                </a:cubicBezTo>
                <a:cubicBezTo>
                  <a:pt x="18800" y="1473"/>
                  <a:pt x="18731" y="1591"/>
                  <a:pt x="18603" y="1422"/>
                </a:cubicBezTo>
                <a:cubicBezTo>
                  <a:pt x="18395" y="1148"/>
                  <a:pt x="17680" y="1092"/>
                  <a:pt x="17334" y="1321"/>
                </a:cubicBezTo>
                <a:cubicBezTo>
                  <a:pt x="16996" y="1545"/>
                  <a:pt x="17172" y="1769"/>
                  <a:pt x="17681" y="1769"/>
                </a:cubicBezTo>
                <a:cubicBezTo>
                  <a:pt x="17994" y="1769"/>
                  <a:pt x="18238" y="1896"/>
                  <a:pt x="18238" y="2054"/>
                </a:cubicBezTo>
                <a:cubicBezTo>
                  <a:pt x="18238" y="2259"/>
                  <a:pt x="18421" y="2507"/>
                  <a:pt x="18664" y="2628"/>
                </a:cubicBezTo>
                <a:cubicBezTo>
                  <a:pt x="18815" y="2704"/>
                  <a:pt x="18885" y="2777"/>
                  <a:pt x="18871" y="2846"/>
                </a:cubicBezTo>
                <a:cubicBezTo>
                  <a:pt x="18851" y="2937"/>
                  <a:pt x="18795" y="2949"/>
                  <a:pt x="18384" y="2953"/>
                </a:cubicBezTo>
                <a:lnTo>
                  <a:pt x="17916" y="2958"/>
                </a:lnTo>
                <a:lnTo>
                  <a:pt x="17869" y="3236"/>
                </a:lnTo>
                <a:cubicBezTo>
                  <a:pt x="17812" y="3572"/>
                  <a:pt x="17617" y="3846"/>
                  <a:pt x="17239" y="4120"/>
                </a:cubicBezTo>
                <a:cubicBezTo>
                  <a:pt x="16702" y="4507"/>
                  <a:pt x="16214" y="5248"/>
                  <a:pt x="15982" y="6028"/>
                </a:cubicBezTo>
                <a:cubicBezTo>
                  <a:pt x="15960" y="6103"/>
                  <a:pt x="15837" y="6216"/>
                  <a:pt x="15709" y="6279"/>
                </a:cubicBezTo>
                <a:cubicBezTo>
                  <a:pt x="15580" y="6342"/>
                  <a:pt x="15212" y="6573"/>
                  <a:pt x="14891" y="6793"/>
                </a:cubicBezTo>
                <a:cubicBezTo>
                  <a:pt x="14570" y="7012"/>
                  <a:pt x="14291" y="7170"/>
                  <a:pt x="14271" y="7147"/>
                </a:cubicBezTo>
                <a:cubicBezTo>
                  <a:pt x="14250" y="7124"/>
                  <a:pt x="14396" y="6878"/>
                  <a:pt x="14592" y="6600"/>
                </a:cubicBezTo>
                <a:cubicBezTo>
                  <a:pt x="15019" y="5995"/>
                  <a:pt x="15096" y="5714"/>
                  <a:pt x="14885" y="5550"/>
                </a:cubicBezTo>
                <a:cubicBezTo>
                  <a:pt x="14805" y="5489"/>
                  <a:pt x="14702" y="5345"/>
                  <a:pt x="14652" y="5234"/>
                </a:cubicBezTo>
                <a:cubicBezTo>
                  <a:pt x="14603" y="5123"/>
                  <a:pt x="14512" y="4966"/>
                  <a:pt x="14455" y="4886"/>
                </a:cubicBezTo>
                <a:cubicBezTo>
                  <a:pt x="14336" y="4720"/>
                  <a:pt x="14427" y="4601"/>
                  <a:pt x="14576" y="4727"/>
                </a:cubicBezTo>
                <a:cubicBezTo>
                  <a:pt x="14778" y="4899"/>
                  <a:pt x="14785" y="4789"/>
                  <a:pt x="14589" y="4514"/>
                </a:cubicBezTo>
                <a:cubicBezTo>
                  <a:pt x="14433" y="4296"/>
                  <a:pt x="14400" y="4203"/>
                  <a:pt x="14455" y="4142"/>
                </a:cubicBezTo>
                <a:cubicBezTo>
                  <a:pt x="14511" y="4080"/>
                  <a:pt x="14476" y="3993"/>
                  <a:pt x="14302" y="3779"/>
                </a:cubicBezTo>
                <a:cubicBezTo>
                  <a:pt x="13934" y="3324"/>
                  <a:pt x="14313" y="3338"/>
                  <a:pt x="14901" y="3801"/>
                </a:cubicBezTo>
                <a:cubicBezTo>
                  <a:pt x="15294" y="4111"/>
                  <a:pt x="15259" y="4049"/>
                  <a:pt x="14811" y="3633"/>
                </a:cubicBezTo>
                <a:cubicBezTo>
                  <a:pt x="14641" y="3474"/>
                  <a:pt x="14277" y="3199"/>
                  <a:pt x="14000" y="3021"/>
                </a:cubicBezTo>
                <a:cubicBezTo>
                  <a:pt x="13574" y="2747"/>
                  <a:pt x="13516" y="2687"/>
                  <a:pt x="13606" y="2635"/>
                </a:cubicBezTo>
                <a:cubicBezTo>
                  <a:pt x="13685" y="2589"/>
                  <a:pt x="13753" y="2585"/>
                  <a:pt x="13876" y="2626"/>
                </a:cubicBezTo>
                <a:cubicBezTo>
                  <a:pt x="14021" y="2674"/>
                  <a:pt x="14025" y="2675"/>
                  <a:pt x="13908" y="2619"/>
                </a:cubicBezTo>
                <a:cubicBezTo>
                  <a:pt x="13421" y="2387"/>
                  <a:pt x="13226" y="2308"/>
                  <a:pt x="12935" y="2227"/>
                </a:cubicBezTo>
                <a:cubicBezTo>
                  <a:pt x="12697" y="2160"/>
                  <a:pt x="12612" y="2111"/>
                  <a:pt x="12629" y="2047"/>
                </a:cubicBezTo>
                <a:cubicBezTo>
                  <a:pt x="12650" y="1968"/>
                  <a:pt x="12584" y="1962"/>
                  <a:pt x="11875" y="1985"/>
                </a:cubicBezTo>
                <a:cubicBezTo>
                  <a:pt x="11269" y="2004"/>
                  <a:pt x="10982" y="2042"/>
                  <a:pt x="10561" y="2151"/>
                </a:cubicBezTo>
                <a:cubicBezTo>
                  <a:pt x="9482" y="2430"/>
                  <a:pt x="9265" y="2587"/>
                  <a:pt x="8653" y="3521"/>
                </a:cubicBezTo>
                <a:cubicBezTo>
                  <a:pt x="8370" y="3952"/>
                  <a:pt x="8051" y="4764"/>
                  <a:pt x="8051" y="5057"/>
                </a:cubicBezTo>
                <a:cubicBezTo>
                  <a:pt x="8051" y="5161"/>
                  <a:pt x="7971" y="5397"/>
                  <a:pt x="7873" y="5579"/>
                </a:cubicBezTo>
                <a:cubicBezTo>
                  <a:pt x="7667" y="5966"/>
                  <a:pt x="7406" y="6831"/>
                  <a:pt x="7406" y="7125"/>
                </a:cubicBezTo>
                <a:cubicBezTo>
                  <a:pt x="7406" y="7367"/>
                  <a:pt x="7281" y="7623"/>
                  <a:pt x="7196" y="7557"/>
                </a:cubicBezTo>
                <a:cubicBezTo>
                  <a:pt x="7163" y="7532"/>
                  <a:pt x="7066" y="7360"/>
                  <a:pt x="6979" y="7174"/>
                </a:cubicBezTo>
                <a:cubicBezTo>
                  <a:pt x="6801" y="6789"/>
                  <a:pt x="6399" y="6329"/>
                  <a:pt x="6016" y="6073"/>
                </a:cubicBezTo>
                <a:cubicBezTo>
                  <a:pt x="5872" y="5977"/>
                  <a:pt x="5755" y="5872"/>
                  <a:pt x="5755" y="5840"/>
                </a:cubicBezTo>
                <a:cubicBezTo>
                  <a:pt x="5755" y="5807"/>
                  <a:pt x="5690" y="5722"/>
                  <a:pt x="5612" y="5651"/>
                </a:cubicBezTo>
                <a:cubicBezTo>
                  <a:pt x="5533" y="5580"/>
                  <a:pt x="5468" y="5456"/>
                  <a:pt x="5468" y="5373"/>
                </a:cubicBezTo>
                <a:cubicBezTo>
                  <a:pt x="5468" y="5291"/>
                  <a:pt x="5446" y="5147"/>
                  <a:pt x="5421" y="5057"/>
                </a:cubicBezTo>
                <a:lnTo>
                  <a:pt x="5376" y="4895"/>
                </a:lnTo>
                <a:lnTo>
                  <a:pt x="4950" y="4918"/>
                </a:lnTo>
                <a:cubicBezTo>
                  <a:pt x="4579" y="4937"/>
                  <a:pt x="4515" y="4927"/>
                  <a:pt x="4447" y="4837"/>
                </a:cubicBezTo>
                <a:cubicBezTo>
                  <a:pt x="4384" y="4754"/>
                  <a:pt x="4395" y="4723"/>
                  <a:pt x="4501" y="4680"/>
                </a:cubicBezTo>
                <a:cubicBezTo>
                  <a:pt x="4777" y="4570"/>
                  <a:pt x="4957" y="4404"/>
                  <a:pt x="5033" y="4191"/>
                </a:cubicBezTo>
                <a:cubicBezTo>
                  <a:pt x="5166" y="3816"/>
                  <a:pt x="5136" y="3832"/>
                  <a:pt x="5952" y="3714"/>
                </a:cubicBezTo>
                <a:cubicBezTo>
                  <a:pt x="6166" y="3683"/>
                  <a:pt x="6171" y="3432"/>
                  <a:pt x="5961" y="3294"/>
                </a:cubicBezTo>
                <a:cubicBezTo>
                  <a:pt x="5656" y="3094"/>
                  <a:pt x="5030" y="3125"/>
                  <a:pt x="4759" y="3355"/>
                </a:cubicBezTo>
                <a:cubicBezTo>
                  <a:pt x="4596" y="3493"/>
                  <a:pt x="4464" y="3364"/>
                  <a:pt x="4463" y="3066"/>
                </a:cubicBezTo>
                <a:cubicBezTo>
                  <a:pt x="4462" y="2613"/>
                  <a:pt x="4338" y="2210"/>
                  <a:pt x="4170" y="2112"/>
                </a:cubicBezTo>
                <a:cubicBezTo>
                  <a:pt x="3931" y="1974"/>
                  <a:pt x="3750" y="2000"/>
                  <a:pt x="3700" y="2177"/>
                </a:cubicBezTo>
                <a:cubicBezTo>
                  <a:pt x="3676" y="2262"/>
                  <a:pt x="3626" y="2342"/>
                  <a:pt x="3592" y="2357"/>
                </a:cubicBezTo>
                <a:cubicBezTo>
                  <a:pt x="3526" y="2385"/>
                  <a:pt x="3499" y="2346"/>
                  <a:pt x="3426" y="2112"/>
                </a:cubicBezTo>
                <a:cubicBezTo>
                  <a:pt x="3367" y="1922"/>
                  <a:pt x="3156" y="1931"/>
                  <a:pt x="2930" y="2135"/>
                </a:cubicBezTo>
                <a:cubicBezTo>
                  <a:pt x="2776" y="2273"/>
                  <a:pt x="2741" y="2285"/>
                  <a:pt x="2701" y="2211"/>
                </a:cubicBezTo>
                <a:cubicBezTo>
                  <a:pt x="2644" y="2107"/>
                  <a:pt x="2388" y="2099"/>
                  <a:pt x="2205" y="2193"/>
                </a:cubicBezTo>
                <a:cubicBezTo>
                  <a:pt x="1997" y="2300"/>
                  <a:pt x="2089" y="2673"/>
                  <a:pt x="2408" y="3012"/>
                </a:cubicBezTo>
                <a:cubicBezTo>
                  <a:pt x="2665" y="3284"/>
                  <a:pt x="2718" y="3390"/>
                  <a:pt x="2621" y="3458"/>
                </a:cubicBezTo>
                <a:cubicBezTo>
                  <a:pt x="2594" y="3477"/>
                  <a:pt x="2387" y="3365"/>
                  <a:pt x="2163" y="3209"/>
                </a:cubicBezTo>
                <a:cubicBezTo>
                  <a:pt x="1857" y="2996"/>
                  <a:pt x="1713" y="2929"/>
                  <a:pt x="1584" y="2942"/>
                </a:cubicBezTo>
                <a:cubicBezTo>
                  <a:pt x="1444" y="2956"/>
                  <a:pt x="1408" y="2994"/>
                  <a:pt x="1390" y="3146"/>
                </a:cubicBezTo>
                <a:cubicBezTo>
                  <a:pt x="1369" y="3327"/>
                  <a:pt x="1385" y="3338"/>
                  <a:pt x="1893" y="3575"/>
                </a:cubicBezTo>
                <a:lnTo>
                  <a:pt x="2418" y="3819"/>
                </a:lnTo>
                <a:lnTo>
                  <a:pt x="2456" y="4122"/>
                </a:lnTo>
                <a:cubicBezTo>
                  <a:pt x="2510" y="4558"/>
                  <a:pt x="2654" y="4672"/>
                  <a:pt x="3334" y="4824"/>
                </a:cubicBezTo>
                <a:cubicBezTo>
                  <a:pt x="3573" y="4877"/>
                  <a:pt x="3485" y="5104"/>
                  <a:pt x="3137" y="5333"/>
                </a:cubicBezTo>
                <a:cubicBezTo>
                  <a:pt x="2768" y="5575"/>
                  <a:pt x="2714" y="5767"/>
                  <a:pt x="2955" y="5983"/>
                </a:cubicBezTo>
                <a:cubicBezTo>
                  <a:pt x="3034" y="6054"/>
                  <a:pt x="3098" y="6142"/>
                  <a:pt x="3098" y="6180"/>
                </a:cubicBezTo>
                <a:cubicBezTo>
                  <a:pt x="3098" y="6219"/>
                  <a:pt x="3147" y="6300"/>
                  <a:pt x="3207" y="6360"/>
                </a:cubicBezTo>
                <a:cubicBezTo>
                  <a:pt x="3297" y="6451"/>
                  <a:pt x="3303" y="6506"/>
                  <a:pt x="3232" y="6692"/>
                </a:cubicBezTo>
                <a:cubicBezTo>
                  <a:pt x="3112" y="7009"/>
                  <a:pt x="3274" y="7318"/>
                  <a:pt x="3935" y="8033"/>
                </a:cubicBezTo>
                <a:cubicBezTo>
                  <a:pt x="4608" y="8760"/>
                  <a:pt x="5201" y="9298"/>
                  <a:pt x="6016" y="9914"/>
                </a:cubicBezTo>
                <a:cubicBezTo>
                  <a:pt x="6365" y="10178"/>
                  <a:pt x="6775" y="10504"/>
                  <a:pt x="6929" y="10636"/>
                </a:cubicBezTo>
                <a:lnTo>
                  <a:pt x="7208" y="10876"/>
                </a:lnTo>
                <a:lnTo>
                  <a:pt x="6903" y="11672"/>
                </a:lnTo>
                <a:cubicBezTo>
                  <a:pt x="6577" y="12517"/>
                  <a:pt x="6221" y="13686"/>
                  <a:pt x="6143" y="14171"/>
                </a:cubicBezTo>
                <a:cubicBezTo>
                  <a:pt x="6070" y="14625"/>
                  <a:pt x="5988" y="14629"/>
                  <a:pt x="5417" y="14177"/>
                </a:cubicBezTo>
                <a:cubicBezTo>
                  <a:pt x="5144" y="13961"/>
                  <a:pt x="4725" y="13611"/>
                  <a:pt x="4482" y="13401"/>
                </a:cubicBezTo>
                <a:cubicBezTo>
                  <a:pt x="4240" y="13192"/>
                  <a:pt x="3940" y="12970"/>
                  <a:pt x="3817" y="12906"/>
                </a:cubicBezTo>
                <a:cubicBezTo>
                  <a:pt x="3548" y="12765"/>
                  <a:pt x="3500" y="12784"/>
                  <a:pt x="3083" y="13217"/>
                </a:cubicBezTo>
                <a:cubicBezTo>
                  <a:pt x="2216" y="14117"/>
                  <a:pt x="1672" y="15479"/>
                  <a:pt x="1746" y="16563"/>
                </a:cubicBezTo>
                <a:lnTo>
                  <a:pt x="1772" y="16918"/>
                </a:lnTo>
                <a:lnTo>
                  <a:pt x="1180" y="16927"/>
                </a:lnTo>
                <a:cubicBezTo>
                  <a:pt x="484" y="16935"/>
                  <a:pt x="301" y="16999"/>
                  <a:pt x="89" y="17308"/>
                </a:cubicBezTo>
                <a:cubicBezTo>
                  <a:pt x="47" y="17369"/>
                  <a:pt x="21" y="17441"/>
                  <a:pt x="0" y="17543"/>
                </a:cubicBezTo>
                <a:cubicBezTo>
                  <a:pt x="4" y="17616"/>
                  <a:pt x="3" y="18038"/>
                  <a:pt x="6" y="18043"/>
                </a:cubicBezTo>
                <a:cubicBezTo>
                  <a:pt x="42" y="18092"/>
                  <a:pt x="127" y="18237"/>
                  <a:pt x="191" y="18366"/>
                </a:cubicBezTo>
                <a:cubicBezTo>
                  <a:pt x="453" y="18892"/>
                  <a:pt x="881" y="19212"/>
                  <a:pt x="1486" y="19328"/>
                </a:cubicBezTo>
                <a:cubicBezTo>
                  <a:pt x="1643" y="19359"/>
                  <a:pt x="1864" y="19416"/>
                  <a:pt x="1975" y="19456"/>
                </a:cubicBezTo>
                <a:cubicBezTo>
                  <a:pt x="2142" y="19517"/>
                  <a:pt x="2162" y="19543"/>
                  <a:pt x="2090" y="19604"/>
                </a:cubicBezTo>
                <a:cubicBezTo>
                  <a:pt x="2019" y="19664"/>
                  <a:pt x="2033" y="19704"/>
                  <a:pt x="2173" y="19810"/>
                </a:cubicBezTo>
                <a:cubicBezTo>
                  <a:pt x="2491" y="20054"/>
                  <a:pt x="2899" y="20232"/>
                  <a:pt x="3137" y="20232"/>
                </a:cubicBezTo>
                <a:cubicBezTo>
                  <a:pt x="3399" y="20232"/>
                  <a:pt x="3487" y="20169"/>
                  <a:pt x="3805" y="19770"/>
                </a:cubicBezTo>
                <a:cubicBezTo>
                  <a:pt x="4062" y="19447"/>
                  <a:pt x="4101" y="19157"/>
                  <a:pt x="3919" y="18909"/>
                </a:cubicBezTo>
                <a:cubicBezTo>
                  <a:pt x="3773" y="18710"/>
                  <a:pt x="3874" y="18612"/>
                  <a:pt x="4116" y="18723"/>
                </a:cubicBezTo>
                <a:cubicBezTo>
                  <a:pt x="4207" y="18764"/>
                  <a:pt x="4406" y="18814"/>
                  <a:pt x="4555" y="18830"/>
                </a:cubicBezTo>
                <a:lnTo>
                  <a:pt x="4826" y="18860"/>
                </a:lnTo>
                <a:lnTo>
                  <a:pt x="4788" y="18698"/>
                </a:lnTo>
                <a:cubicBezTo>
                  <a:pt x="4614" y="17984"/>
                  <a:pt x="4536" y="16323"/>
                  <a:pt x="4673" y="16263"/>
                </a:cubicBezTo>
                <a:cubicBezTo>
                  <a:pt x="4710" y="16247"/>
                  <a:pt x="4973" y="16466"/>
                  <a:pt x="5258" y="16752"/>
                </a:cubicBezTo>
                <a:cubicBezTo>
                  <a:pt x="6225" y="17720"/>
                  <a:pt x="7399" y="18374"/>
                  <a:pt x="8195" y="18386"/>
                </a:cubicBezTo>
                <a:lnTo>
                  <a:pt x="8516" y="18391"/>
                </a:lnTo>
                <a:lnTo>
                  <a:pt x="8570" y="18768"/>
                </a:lnTo>
                <a:cubicBezTo>
                  <a:pt x="8682" y="19565"/>
                  <a:pt x="9094" y="20826"/>
                  <a:pt x="9407" y="21320"/>
                </a:cubicBezTo>
                <a:cubicBezTo>
                  <a:pt x="9452" y="21391"/>
                  <a:pt x="9560" y="21498"/>
                  <a:pt x="9655" y="21600"/>
                </a:cubicBezTo>
                <a:lnTo>
                  <a:pt x="11824" y="21600"/>
                </a:lnTo>
                <a:cubicBezTo>
                  <a:pt x="11854" y="21556"/>
                  <a:pt x="11885" y="21513"/>
                  <a:pt x="11917" y="21452"/>
                </a:cubicBezTo>
                <a:cubicBezTo>
                  <a:pt x="12137" y="21026"/>
                  <a:pt x="12615" y="20665"/>
                  <a:pt x="13246" y="20452"/>
                </a:cubicBezTo>
                <a:cubicBezTo>
                  <a:pt x="13522" y="20359"/>
                  <a:pt x="13785" y="20281"/>
                  <a:pt x="13828" y="20281"/>
                </a:cubicBezTo>
                <a:cubicBezTo>
                  <a:pt x="13871" y="20281"/>
                  <a:pt x="13977" y="20237"/>
                  <a:pt x="14064" y="20180"/>
                </a:cubicBezTo>
                <a:cubicBezTo>
                  <a:pt x="14273" y="20043"/>
                  <a:pt x="14266" y="19818"/>
                  <a:pt x="14042" y="19387"/>
                </a:cubicBezTo>
                <a:lnTo>
                  <a:pt x="13863" y="19044"/>
                </a:lnTo>
                <a:lnTo>
                  <a:pt x="14013" y="18956"/>
                </a:lnTo>
                <a:cubicBezTo>
                  <a:pt x="14148" y="18877"/>
                  <a:pt x="14176" y="18875"/>
                  <a:pt x="14331" y="18947"/>
                </a:cubicBezTo>
                <a:cubicBezTo>
                  <a:pt x="14613" y="19077"/>
                  <a:pt x="14784" y="19348"/>
                  <a:pt x="14894" y="19831"/>
                </a:cubicBezTo>
                <a:cubicBezTo>
                  <a:pt x="15009" y="20333"/>
                  <a:pt x="15133" y="20514"/>
                  <a:pt x="15419" y="20591"/>
                </a:cubicBezTo>
                <a:cubicBezTo>
                  <a:pt x="16098" y="20773"/>
                  <a:pt x="16755" y="20138"/>
                  <a:pt x="16758" y="19295"/>
                </a:cubicBezTo>
                <a:cubicBezTo>
                  <a:pt x="16759" y="18946"/>
                  <a:pt x="16728" y="18841"/>
                  <a:pt x="16539" y="18557"/>
                </a:cubicBezTo>
                <a:cubicBezTo>
                  <a:pt x="16372" y="18306"/>
                  <a:pt x="16253" y="18197"/>
                  <a:pt x="16043" y="18108"/>
                </a:cubicBezTo>
                <a:cubicBezTo>
                  <a:pt x="15566" y="17907"/>
                  <a:pt x="15440" y="17801"/>
                  <a:pt x="15438" y="17604"/>
                </a:cubicBezTo>
                <a:cubicBezTo>
                  <a:pt x="15435" y="17206"/>
                  <a:pt x="14920" y="16743"/>
                  <a:pt x="14484" y="16743"/>
                </a:cubicBezTo>
                <a:cubicBezTo>
                  <a:pt x="14378" y="16743"/>
                  <a:pt x="14199" y="16804"/>
                  <a:pt x="14077" y="16882"/>
                </a:cubicBezTo>
                <a:cubicBezTo>
                  <a:pt x="13881" y="17006"/>
                  <a:pt x="13847" y="17074"/>
                  <a:pt x="13752" y="17523"/>
                </a:cubicBezTo>
                <a:cubicBezTo>
                  <a:pt x="13591" y="18286"/>
                  <a:pt x="13381" y="18445"/>
                  <a:pt x="12938" y="18140"/>
                </a:cubicBezTo>
                <a:cubicBezTo>
                  <a:pt x="12791" y="18039"/>
                  <a:pt x="12622" y="17956"/>
                  <a:pt x="12559" y="17956"/>
                </a:cubicBezTo>
                <a:cubicBezTo>
                  <a:pt x="12497" y="17956"/>
                  <a:pt x="12325" y="18060"/>
                  <a:pt x="12177" y="18187"/>
                </a:cubicBezTo>
                <a:cubicBezTo>
                  <a:pt x="12030" y="18314"/>
                  <a:pt x="11882" y="18398"/>
                  <a:pt x="11850" y="18375"/>
                </a:cubicBezTo>
                <a:cubicBezTo>
                  <a:pt x="11726" y="18287"/>
                  <a:pt x="11945" y="17439"/>
                  <a:pt x="12187" y="17068"/>
                </a:cubicBezTo>
                <a:cubicBezTo>
                  <a:pt x="12281" y="16924"/>
                  <a:pt x="12266" y="16873"/>
                  <a:pt x="12002" y="16335"/>
                </a:cubicBezTo>
                <a:cubicBezTo>
                  <a:pt x="11783" y="15886"/>
                  <a:pt x="11741" y="15741"/>
                  <a:pt x="11805" y="15686"/>
                </a:cubicBezTo>
                <a:cubicBezTo>
                  <a:pt x="11851" y="15648"/>
                  <a:pt x="11877" y="15564"/>
                  <a:pt x="11866" y="15500"/>
                </a:cubicBezTo>
                <a:cubicBezTo>
                  <a:pt x="11850" y="15413"/>
                  <a:pt x="11921" y="15349"/>
                  <a:pt x="12158" y="15233"/>
                </a:cubicBezTo>
                <a:cubicBezTo>
                  <a:pt x="12562" y="15038"/>
                  <a:pt x="12983" y="14705"/>
                  <a:pt x="13129" y="14471"/>
                </a:cubicBezTo>
                <a:cubicBezTo>
                  <a:pt x="13217" y="14329"/>
                  <a:pt x="13257" y="14015"/>
                  <a:pt x="13297" y="13101"/>
                </a:cubicBezTo>
                <a:cubicBezTo>
                  <a:pt x="13326" y="12447"/>
                  <a:pt x="13400" y="11700"/>
                  <a:pt x="13459" y="11441"/>
                </a:cubicBezTo>
                <a:cubicBezTo>
                  <a:pt x="13559" y="11010"/>
                  <a:pt x="13599" y="10936"/>
                  <a:pt x="13981" y="10531"/>
                </a:cubicBezTo>
                <a:cubicBezTo>
                  <a:pt x="14687" y="9783"/>
                  <a:pt x="15466" y="9143"/>
                  <a:pt x="16656" y="8335"/>
                </a:cubicBezTo>
                <a:cubicBezTo>
                  <a:pt x="18117" y="7345"/>
                  <a:pt x="19135" y="6436"/>
                  <a:pt x="19847" y="5490"/>
                </a:cubicBezTo>
                <a:cubicBezTo>
                  <a:pt x="20107" y="5144"/>
                  <a:pt x="20189" y="4774"/>
                  <a:pt x="20038" y="4606"/>
                </a:cubicBezTo>
                <a:cubicBezTo>
                  <a:pt x="19996" y="4559"/>
                  <a:pt x="20006" y="4498"/>
                  <a:pt x="20073" y="4431"/>
                </a:cubicBezTo>
                <a:cubicBezTo>
                  <a:pt x="20129" y="4375"/>
                  <a:pt x="20175" y="4286"/>
                  <a:pt x="20175" y="4234"/>
                </a:cubicBezTo>
                <a:cubicBezTo>
                  <a:pt x="20175" y="4182"/>
                  <a:pt x="20239" y="4080"/>
                  <a:pt x="20318" y="4010"/>
                </a:cubicBezTo>
                <a:cubicBezTo>
                  <a:pt x="20400" y="3936"/>
                  <a:pt x="20464" y="3804"/>
                  <a:pt x="20464" y="3702"/>
                </a:cubicBezTo>
                <a:cubicBezTo>
                  <a:pt x="20464" y="3555"/>
                  <a:pt x="20405" y="3488"/>
                  <a:pt x="20133" y="3312"/>
                </a:cubicBezTo>
                <a:cubicBezTo>
                  <a:pt x="19693" y="3027"/>
                  <a:pt x="19716" y="2907"/>
                  <a:pt x="20232" y="2772"/>
                </a:cubicBezTo>
                <a:cubicBezTo>
                  <a:pt x="20541" y="2691"/>
                  <a:pt x="20636" y="2636"/>
                  <a:pt x="20757" y="2469"/>
                </a:cubicBezTo>
                <a:cubicBezTo>
                  <a:pt x="20855" y="2334"/>
                  <a:pt x="20897" y="2195"/>
                  <a:pt x="20881" y="2056"/>
                </a:cubicBezTo>
                <a:cubicBezTo>
                  <a:pt x="20858" y="1848"/>
                  <a:pt x="20859" y="1845"/>
                  <a:pt x="21346" y="1619"/>
                </a:cubicBezTo>
                <a:cubicBezTo>
                  <a:pt x="21468" y="1562"/>
                  <a:pt x="21503" y="1527"/>
                  <a:pt x="21600" y="1473"/>
                </a:cubicBezTo>
                <a:lnTo>
                  <a:pt x="21600" y="0"/>
                </a:lnTo>
                <a:close/>
                <a:moveTo>
                  <a:pt x="14083" y="2693"/>
                </a:moveTo>
                <a:cubicBezTo>
                  <a:pt x="14080" y="2696"/>
                  <a:pt x="14115" y="2716"/>
                  <a:pt x="14182" y="2754"/>
                </a:cubicBezTo>
                <a:cubicBezTo>
                  <a:pt x="14328" y="2836"/>
                  <a:pt x="14363" y="2846"/>
                  <a:pt x="14363" y="2808"/>
                </a:cubicBezTo>
                <a:cubicBezTo>
                  <a:pt x="14363" y="2795"/>
                  <a:pt x="14293" y="2759"/>
                  <a:pt x="14204" y="2729"/>
                </a:cubicBezTo>
                <a:cubicBezTo>
                  <a:pt x="14126" y="2703"/>
                  <a:pt x="14086" y="2690"/>
                  <a:pt x="14083" y="2693"/>
                </a:cubicBezTo>
                <a:close/>
                <a:moveTo>
                  <a:pt x="14462" y="2852"/>
                </a:moveTo>
                <a:cubicBezTo>
                  <a:pt x="14465" y="2859"/>
                  <a:pt x="14502" y="2884"/>
                  <a:pt x="14579" y="2929"/>
                </a:cubicBezTo>
                <a:cubicBezTo>
                  <a:pt x="14780" y="3045"/>
                  <a:pt x="14822" y="3059"/>
                  <a:pt x="14757" y="2985"/>
                </a:cubicBezTo>
                <a:cubicBezTo>
                  <a:pt x="14733" y="2957"/>
                  <a:pt x="14644" y="2909"/>
                  <a:pt x="14557" y="2879"/>
                </a:cubicBezTo>
                <a:cubicBezTo>
                  <a:pt x="14489" y="2856"/>
                  <a:pt x="14458" y="2845"/>
                  <a:pt x="14462" y="2852"/>
                </a:cubicBezTo>
                <a:close/>
                <a:moveTo>
                  <a:pt x="14831" y="3027"/>
                </a:moveTo>
                <a:lnTo>
                  <a:pt x="15002" y="3133"/>
                </a:lnTo>
                <a:cubicBezTo>
                  <a:pt x="15168" y="3234"/>
                  <a:pt x="15225" y="3258"/>
                  <a:pt x="15225" y="3218"/>
                </a:cubicBezTo>
                <a:cubicBezTo>
                  <a:pt x="15225" y="3207"/>
                  <a:pt x="15136" y="3161"/>
                  <a:pt x="15028" y="3115"/>
                </a:cubicBezTo>
                <a:lnTo>
                  <a:pt x="14831" y="3027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230242" y="1637904"/>
            <a:ext cx="8769864" cy="3318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167" tIns="33167" rIns="33167" bIns="33167" anchor="ctr">
            <a:spAutoFit/>
          </a:bodyPr>
          <a:lstStyle>
            <a:lvl1pPr algn="l">
              <a:defRPr sz="4800"/>
            </a:lvl1pPr>
          </a:lstStyle>
          <a:p>
            <a:pPr marL="742950" indent="-742950">
              <a:lnSpc>
                <a:spcPct val="117999"/>
              </a:lnSpc>
              <a:buAutoNum type="arabicPeriod"/>
              <a:defRPr/>
            </a:pPr>
            <a:r>
              <a:rPr lang="zh-TW" altLang="en-US" sz="3600" dirty="0" smtClean="0"/>
              <a:t>我们</a:t>
            </a:r>
            <a:r>
              <a:rPr lang="zh-TW" altLang="en-US" sz="3600" dirty="0"/>
              <a:t>与神和好，从神得平安</a:t>
            </a:r>
            <a:r>
              <a:rPr lang="zh-TW" altLang="en-US" sz="3600" dirty="0" smtClean="0"/>
              <a:t>！</a:t>
            </a:r>
            <a:endParaRPr lang="en-US" altLang="zh-TW" sz="3600" dirty="0"/>
          </a:p>
          <a:p>
            <a:pPr marL="742950" indent="-742950">
              <a:lnSpc>
                <a:spcPct val="117999"/>
              </a:lnSpc>
              <a:buAutoNum type="arabicPeriod"/>
              <a:defRPr/>
            </a:pPr>
            <a:r>
              <a:rPr lang="zh-CN" altLang="en-US" sz="3600" dirty="0" smtClean="0"/>
              <a:t>我们已被买赎，罪债全偿清！</a:t>
            </a:r>
            <a:endParaRPr lang="en-US" altLang="zh-CN" sz="3600" dirty="0" smtClean="0"/>
          </a:p>
          <a:p>
            <a:pPr marL="742950" indent="-742950">
              <a:lnSpc>
                <a:spcPct val="117999"/>
              </a:lnSpc>
              <a:buAutoNum type="arabicPeriod"/>
              <a:defRPr/>
            </a:pPr>
            <a:r>
              <a:rPr lang="zh-CN" altLang="en-US" sz="3600" dirty="0" smtClean="0"/>
              <a:t>我们已被拯救！</a:t>
            </a:r>
            <a:endParaRPr lang="en-US" altLang="zh-CN" sz="3600" dirty="0" smtClean="0"/>
          </a:p>
          <a:p>
            <a:pPr marL="742950" indent="-742950">
              <a:lnSpc>
                <a:spcPct val="117999"/>
              </a:lnSpc>
              <a:buAutoNum type="arabicPeriod"/>
              <a:defRPr/>
            </a:pPr>
            <a:r>
              <a:rPr lang="zh-CN" altLang="en-US" sz="3600" dirty="0" smtClean="0"/>
              <a:t>神想要我们</a:t>
            </a:r>
            <a:r>
              <a:rPr lang="en-US" altLang="zh-CN" sz="3600" dirty="0" smtClean="0"/>
              <a:t>!</a:t>
            </a:r>
          </a:p>
          <a:p>
            <a:pPr marL="742950" indent="-742950">
              <a:lnSpc>
                <a:spcPct val="117999"/>
              </a:lnSpc>
              <a:buAutoNum type="arabicPeriod"/>
              <a:defRPr/>
            </a:pPr>
            <a:r>
              <a:rPr lang="zh-CN" altLang="en-US" sz="3600" dirty="0" smtClean="0"/>
              <a:t>我们有一个</a:t>
            </a:r>
            <a:r>
              <a:rPr lang="zh-CN" altLang="en-US" sz="3600" dirty="0"/>
              <a:t>永恒目标</a:t>
            </a:r>
            <a:r>
              <a:rPr lang="en-US" altLang="zh-CN" sz="3600" dirty="0"/>
              <a:t>! </a:t>
            </a:r>
            <a:endParaRPr sz="36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199" y="999067"/>
            <a:ext cx="64346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zh-TW" altLang="en-US" sz="4000" dirty="0"/>
              <a:t>希伯来书 </a:t>
            </a:r>
            <a:r>
              <a:rPr lang="en-US" altLang="zh-CN" sz="4000" dirty="0"/>
              <a:t>1:</a:t>
            </a:r>
            <a:r>
              <a:rPr lang="en-US" altLang="zh-TW" sz="4000" dirty="0"/>
              <a:t>1 </a:t>
            </a:r>
            <a:r>
              <a:rPr lang="zh-TW" altLang="en-US" sz="4000" dirty="0"/>
              <a:t>神既在古时借着</a:t>
            </a:r>
            <a:r>
              <a:rPr lang="zh-TW" altLang="en-US" sz="4000" dirty="0">
                <a:solidFill>
                  <a:srgbClr val="FFFF00"/>
                </a:solidFill>
              </a:rPr>
              <a:t>众先知</a:t>
            </a:r>
            <a:r>
              <a:rPr lang="zh-TW" altLang="en-US" sz="4000" dirty="0"/>
              <a:t>多次多方地晓谕列祖， </a:t>
            </a:r>
            <a:r>
              <a:rPr lang="en-US" altLang="zh-TW" sz="4000" dirty="0"/>
              <a:t>2 </a:t>
            </a:r>
            <a:r>
              <a:rPr lang="zh-TW" altLang="en-US" sz="4000" dirty="0"/>
              <a:t>就在这末世借着</a:t>
            </a:r>
            <a:r>
              <a:rPr lang="zh-TW" altLang="en-US" sz="4000" dirty="0">
                <a:solidFill>
                  <a:srgbClr val="FFFF00"/>
                </a:solidFill>
              </a:rPr>
              <a:t>他儿子</a:t>
            </a:r>
            <a:r>
              <a:rPr lang="zh-TW" altLang="en-US" sz="4000" dirty="0"/>
              <a:t>晓谕我们；又早已立他为承受万有的，也曾借着他创造诸世界。 </a:t>
            </a:r>
            <a:endParaRPr lang="en-US" altLang="zh-TW" sz="4000" dirty="0"/>
          </a:p>
        </p:txBody>
      </p:sp>
      <p:sp>
        <p:nvSpPr>
          <p:cNvPr id="3" name="Rectangle 2"/>
          <p:cNvSpPr/>
          <p:nvPr/>
        </p:nvSpPr>
        <p:spPr>
          <a:xfrm>
            <a:off x="2489200" y="184834"/>
            <a:ext cx="684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多次多方</a:t>
            </a:r>
            <a:r>
              <a:rPr lang="zh-CHT" altLang="en-US" sz="3600" dirty="0" smtClean="0">
                <a:latin typeface="Heiti TC Medium"/>
                <a:ea typeface="Heiti TC Medium"/>
                <a:cs typeface="Heiti TC Medium"/>
              </a:rPr>
              <a:t>的</a:t>
            </a:r>
            <a:r>
              <a:rPr lang="zh-CN" altLang="en-US" sz="3600" dirty="0" smtClean="0">
                <a:latin typeface="Heiti TC Medium"/>
                <a:ea typeface="Heiti TC Medium"/>
                <a:cs typeface="Heiti TC Medium"/>
              </a:rPr>
              <a:t>晓谕，启示，说话</a:t>
            </a:r>
            <a:endParaRPr lang="en-US" sz="3600" dirty="0">
              <a:latin typeface="Heiti TC Medium"/>
              <a:ea typeface="Heiti TC Medium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31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2" y="203201"/>
            <a:ext cx="5029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</a:rPr>
              <a:t>特殊启示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耶稣（活出的道）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圣经（写出的道）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异梦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祷告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教会印证</a:t>
            </a:r>
            <a:endParaRPr lang="en-US" altLang="zh-CN" sz="40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（</a:t>
            </a:r>
            <a:r>
              <a:rPr lang="zh-CN" altLang="en-US" sz="4000" dirty="0">
                <a:solidFill>
                  <a:srgbClr val="000000"/>
                </a:solidFill>
                <a:latin typeface="华文楷体"/>
                <a:cs typeface="华文楷体"/>
              </a:rPr>
              <a:t>约</a:t>
            </a:r>
            <a:r>
              <a:rPr lang="en-US" altLang="zh-CN" sz="4000" dirty="0">
                <a:solidFill>
                  <a:srgbClr val="000000"/>
                </a:solidFill>
                <a:latin typeface="华文楷体"/>
                <a:cs typeface="华文楷体"/>
              </a:rPr>
              <a:t>14:26</a:t>
            </a: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；</a:t>
            </a:r>
            <a:r>
              <a:rPr lang="zh-TW" altLang="en-US" sz="4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弗</a:t>
            </a:r>
            <a:r>
              <a:rPr lang="en-US" altLang="zh-TW" sz="4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2:</a:t>
            </a:r>
            <a:r>
              <a:rPr lang="en-US" altLang="zh-CN" sz="4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20</a:t>
            </a:r>
            <a:r>
              <a:rPr lang="zh-CN" altLang="en-US" sz="40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；诗</a:t>
            </a:r>
            <a:r>
              <a:rPr lang="en-US" altLang="zh-CN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19:7-14</a:t>
            </a: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；</a:t>
            </a:r>
            <a:r>
              <a:rPr lang="zh-CN" altLang="en-US" sz="4000" dirty="0">
                <a:solidFill>
                  <a:srgbClr val="000000"/>
                </a:solidFill>
                <a:latin typeface="华文楷体"/>
                <a:cs typeface="华文楷体"/>
              </a:rPr>
              <a:t>罗</a:t>
            </a:r>
            <a:r>
              <a:rPr lang="zh-CN" altLang="zh-CN" sz="4000" dirty="0">
                <a:solidFill>
                  <a:srgbClr val="000000"/>
                </a:solidFill>
                <a:latin typeface="华文楷体"/>
                <a:cs typeface="华文楷体"/>
              </a:rPr>
              <a:t>8</a:t>
            </a:r>
            <a:r>
              <a:rPr lang="en-US" altLang="zh-CN" sz="4000" dirty="0">
                <a:solidFill>
                  <a:srgbClr val="000000"/>
                </a:solidFill>
                <a:latin typeface="华文楷体"/>
                <a:cs typeface="华文楷体"/>
              </a:rPr>
              <a:t>:</a:t>
            </a:r>
            <a:r>
              <a:rPr lang="en-US" altLang="zh-CN" sz="4000" dirty="0" smtClean="0">
                <a:solidFill>
                  <a:srgbClr val="000000"/>
                </a:solidFill>
                <a:latin typeface="华文楷体"/>
                <a:cs typeface="华文楷体"/>
              </a:rPr>
              <a:t>16</a:t>
            </a:r>
            <a:r>
              <a:rPr lang="zh-CN" altLang="en-US" sz="4000" dirty="0">
                <a:solidFill>
                  <a:srgbClr val="000000"/>
                </a:solidFill>
                <a:latin typeface="华文楷体"/>
                <a:cs typeface="华文楷体"/>
              </a:rPr>
              <a:t>；</a:t>
            </a: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</a:t>
            </a:r>
            <a:r>
              <a:rPr lang="en-US" altLang="zh-CN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13:17</a:t>
            </a: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；太</a:t>
            </a:r>
            <a:r>
              <a:rPr lang="en-US" altLang="zh-CN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18:17</a:t>
            </a:r>
            <a:r>
              <a:rPr lang="zh-CN" altLang="en-US" sz="40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）</a:t>
            </a:r>
            <a:endParaRPr lang="en-US" altLang="zh-TW" sz="40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333" y="203201"/>
            <a:ext cx="3640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rgbClr val="000000"/>
                </a:solidFill>
              </a:rPr>
              <a:t>多次多方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r>
              <a:rPr lang="zh-CN" altLang="en-US" sz="4000" dirty="0" smtClean="0">
                <a:solidFill>
                  <a:srgbClr val="000000"/>
                </a:solidFill>
              </a:rPr>
              <a:t>普遍启示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显明在人心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诸天述说，穹苍传扬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pPr marL="571500" indent="-571500">
              <a:buFont typeface="Wingdings" charset="2"/>
              <a:buChar char="ü"/>
            </a:pPr>
            <a:r>
              <a:rPr lang="zh-CN" altLang="en-US" sz="4000" dirty="0" smtClean="0">
                <a:solidFill>
                  <a:srgbClr val="000000"/>
                </a:solidFill>
              </a:rPr>
              <a:t>环境印证</a:t>
            </a:r>
            <a:endParaRPr lang="en-US" altLang="zh-CN" sz="4000" dirty="0" smtClean="0">
              <a:solidFill>
                <a:srgbClr val="000000"/>
              </a:solidFill>
            </a:endParaRPr>
          </a:p>
          <a:p>
            <a:r>
              <a:rPr lang="zh-CN" altLang="en-US" sz="4000" dirty="0" smtClean="0">
                <a:solidFill>
                  <a:srgbClr val="000000"/>
                </a:solidFill>
              </a:rPr>
              <a:t>（罗</a:t>
            </a:r>
            <a:r>
              <a:rPr lang="en-US" altLang="zh-CN" sz="4000" dirty="0" smtClean="0">
                <a:solidFill>
                  <a:srgbClr val="000000"/>
                </a:solidFill>
              </a:rPr>
              <a:t>1:19-20</a:t>
            </a:r>
            <a:r>
              <a:rPr lang="zh-CN" altLang="en-US" sz="4000" dirty="0" smtClean="0">
                <a:solidFill>
                  <a:srgbClr val="000000"/>
                </a:solidFill>
              </a:rPr>
              <a:t>；诗</a:t>
            </a:r>
            <a:r>
              <a:rPr lang="en-US" altLang="zh-CN" sz="4000" dirty="0" smtClean="0">
                <a:solidFill>
                  <a:srgbClr val="000000"/>
                </a:solidFill>
              </a:rPr>
              <a:t>19:1</a:t>
            </a:r>
            <a:r>
              <a:rPr lang="zh-CN" altLang="en-US" sz="4000" dirty="0" smtClean="0">
                <a:solidFill>
                  <a:srgbClr val="000000"/>
                </a:solidFill>
              </a:rPr>
              <a:t>）</a:t>
            </a:r>
            <a:endParaRPr lang="en-US" altLang="zh-CN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0" y="65756"/>
            <a:ext cx="7332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你听到什么声音</a:t>
            </a:r>
            <a:r>
              <a:rPr lang="zh-CN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？</a:t>
            </a:r>
            <a:endParaRPr lang="en-US" altLang="zh-CN" sz="40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CHT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</a:t>
            </a:r>
            <a:endParaRPr lang="en-US" altLang="zh-CHT" sz="40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权柄</a:t>
            </a:r>
            <a:r>
              <a:rPr lang="zh-TW" altLang="en-US" sz="4000" dirty="0">
                <a:solidFill>
                  <a:schemeClr val="bg1"/>
                </a:solidFill>
              </a:rPr>
              <a:t>：做</a:t>
            </a:r>
            <a:r>
              <a:rPr lang="zh-TW" altLang="en-US" sz="4000" dirty="0" smtClean="0">
                <a:solidFill>
                  <a:schemeClr val="bg1"/>
                </a:solidFill>
              </a:rPr>
              <a:t>王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/>
              <a:t>我见主坐在高高的</a:t>
            </a:r>
            <a:r>
              <a:rPr lang="zh-TW" altLang="en-US" sz="4000" dirty="0" smtClean="0"/>
              <a:t>宝座上</a:t>
            </a:r>
            <a:endParaRPr lang="en-US" altLang="zh-TW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志下 </a:t>
            </a:r>
            <a:r>
              <a:rPr lang="en-US" altLang="zh-TW" sz="3600" dirty="0"/>
              <a:t>2</a:t>
            </a:r>
            <a:r>
              <a:rPr lang="en-US" altLang="zh-CN" sz="3600" dirty="0"/>
              <a:t>6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5 </a:t>
            </a:r>
            <a:r>
              <a:rPr lang="zh-TW" altLang="en-US" sz="3600" dirty="0"/>
              <a:t>通晓神默示撒迦利亚在世的时候，乌西雅定意寻求神，他寻求耶和华，神就使他亨通</a:t>
            </a:r>
            <a:r>
              <a:rPr lang="zh-TW" altLang="en-US" sz="3600" dirty="0" smtClean="0"/>
              <a:t>。 </a:t>
            </a:r>
            <a:r>
              <a:rPr lang="en-US" altLang="zh-TW" sz="3600" dirty="0" smtClean="0"/>
              <a:t>7 </a:t>
            </a:r>
            <a:r>
              <a:rPr lang="zh-TW" altLang="en-US" sz="3600" dirty="0"/>
              <a:t>神帮助他</a:t>
            </a:r>
            <a:r>
              <a:rPr lang="zh-TW" altLang="en-US" sz="3600" dirty="0">
                <a:solidFill>
                  <a:srgbClr val="FFFF00"/>
                </a:solidFill>
              </a:rPr>
              <a:t>攻击</a:t>
            </a:r>
            <a:r>
              <a:rPr lang="zh-TW" altLang="en-US" sz="3600" dirty="0"/>
              <a:t>非利士人和住在姑珥巴力的阿拉伯人，并米乌尼人。 </a:t>
            </a:r>
            <a:r>
              <a:rPr lang="en-US" altLang="zh-TW" sz="3600" dirty="0" smtClean="0"/>
              <a:t>9 </a:t>
            </a:r>
            <a:r>
              <a:rPr lang="zh-TW" altLang="en-US" sz="3600" dirty="0"/>
              <a:t>乌西雅在耶路撒冷的角门和谷门并城墙转弯之处，</a:t>
            </a:r>
            <a:r>
              <a:rPr lang="zh-TW" altLang="en-US" sz="3600" dirty="0">
                <a:solidFill>
                  <a:srgbClr val="FFFF00"/>
                </a:solidFill>
              </a:rPr>
              <a:t>建筑</a:t>
            </a:r>
            <a:r>
              <a:rPr lang="zh-TW" altLang="en-US" sz="3600" dirty="0"/>
              <a:t>城楼，且甚坚固。 </a:t>
            </a:r>
            <a:r>
              <a:rPr lang="en-US" altLang="zh-TW" sz="3600" dirty="0"/>
              <a:t>10 </a:t>
            </a:r>
            <a:r>
              <a:rPr lang="zh-TW" altLang="en-US" sz="3600" dirty="0">
                <a:solidFill>
                  <a:srgbClr val="FFFF00"/>
                </a:solidFill>
              </a:rPr>
              <a:t>又</a:t>
            </a:r>
            <a:r>
              <a:rPr lang="zh-TW" altLang="en-US" sz="3600" dirty="0"/>
              <a:t>在旷野与高原和平原建筑望楼，挖了许多井，因他的牲畜甚多。</a:t>
            </a:r>
            <a:r>
              <a:rPr lang="zh-TW" altLang="en-US" sz="3600" dirty="0">
                <a:solidFill>
                  <a:srgbClr val="FFFF00"/>
                </a:solidFill>
              </a:rPr>
              <a:t>又</a:t>
            </a:r>
            <a:r>
              <a:rPr lang="zh-TW" altLang="en-US" sz="3600" dirty="0"/>
              <a:t>在山地和佳美之地有农夫和修理葡萄园的人，因为他喜悦农事。 </a:t>
            </a:r>
            <a:r>
              <a:rPr lang="en-US" altLang="zh-TW" sz="3600" dirty="0"/>
              <a:t>11 </a:t>
            </a:r>
            <a:r>
              <a:rPr lang="zh-TW" altLang="en-US" sz="3600" dirty="0"/>
              <a:t>乌西雅</a:t>
            </a:r>
            <a:r>
              <a:rPr lang="zh-TW" altLang="en-US" sz="3600" dirty="0">
                <a:solidFill>
                  <a:srgbClr val="FFFF00"/>
                </a:solidFill>
              </a:rPr>
              <a:t>又</a:t>
            </a:r>
            <a:r>
              <a:rPr lang="zh-TW" altLang="en-US" sz="3600" dirty="0"/>
              <a:t>有军兵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15 </a:t>
            </a:r>
            <a:r>
              <a:rPr lang="zh-TW" altLang="en-US" sz="3600" dirty="0">
                <a:solidFill>
                  <a:srgbClr val="FFFF00"/>
                </a:solidFill>
              </a:rPr>
              <a:t>又</a:t>
            </a:r>
            <a:r>
              <a:rPr lang="zh-TW" altLang="en-US" sz="3600" dirty="0"/>
              <a:t>在耶路撒冷使巧匠做机器</a:t>
            </a:r>
            <a:r>
              <a:rPr lang="zh-TW" altLang="en-US" sz="3600" dirty="0" smtClean="0"/>
              <a:t>，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127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志下 </a:t>
            </a:r>
            <a:r>
              <a:rPr lang="en-US" altLang="zh-TW" sz="3600" dirty="0"/>
              <a:t>2</a:t>
            </a:r>
            <a:r>
              <a:rPr lang="en-US" altLang="zh-CN" sz="3600" dirty="0"/>
              <a:t>6</a:t>
            </a:r>
            <a:r>
              <a:rPr lang="en-US" altLang="zh-CN" sz="3600" dirty="0" smtClean="0"/>
              <a:t>:</a:t>
            </a:r>
            <a:r>
              <a:rPr lang="en-US" altLang="zh-TW" sz="3600" dirty="0" smtClean="0"/>
              <a:t>15 </a:t>
            </a:r>
            <a:r>
              <a:rPr lang="zh-TW" altLang="en-US" sz="3600" dirty="0" smtClean="0">
                <a:solidFill>
                  <a:srgbClr val="FFFF00"/>
                </a:solidFill>
              </a:rPr>
              <a:t>又</a:t>
            </a:r>
            <a:r>
              <a:rPr lang="zh-CN" altLang="en-US" sz="3600" dirty="0" smtClean="0"/>
              <a:t>，，</a:t>
            </a:r>
            <a:r>
              <a:rPr lang="zh-TW" altLang="en-US" sz="3600" dirty="0" smtClean="0"/>
              <a:t>乌</a:t>
            </a:r>
            <a:r>
              <a:rPr lang="zh-TW" altLang="en-US" sz="3600" dirty="0"/>
              <a:t>西雅的名声传到远方，因为他</a:t>
            </a:r>
            <a:r>
              <a:rPr lang="zh-TW" altLang="en-US" sz="3600" dirty="0">
                <a:solidFill>
                  <a:srgbClr val="FFFF00"/>
                </a:solidFill>
              </a:rPr>
              <a:t>得了非常的帮助</a:t>
            </a:r>
            <a:r>
              <a:rPr lang="zh-TW" altLang="en-US" sz="3600" dirty="0"/>
              <a:t>，甚是强盛</a:t>
            </a:r>
            <a:r>
              <a:rPr lang="zh-TW" altLang="en-US" sz="3600" dirty="0" smtClean="0"/>
              <a:t>。 </a:t>
            </a:r>
            <a:r>
              <a:rPr lang="en-US" altLang="zh-TW" sz="3600" dirty="0" smtClean="0"/>
              <a:t>16 </a:t>
            </a:r>
            <a:r>
              <a:rPr lang="zh-TW" altLang="en-US" sz="3600" dirty="0">
                <a:solidFill>
                  <a:srgbClr val="FF6600"/>
                </a:solidFill>
              </a:rPr>
              <a:t>他既强盛，就心高气傲</a:t>
            </a:r>
            <a:r>
              <a:rPr lang="zh-TW" altLang="en-US" sz="3600" dirty="0"/>
              <a:t>，以致行事邪僻，干犯耶和华他的神，进耶和华的殿，要在香坛上烧香</a:t>
            </a:r>
            <a:r>
              <a:rPr lang="zh-TW" altLang="en-US" sz="3600" dirty="0" smtClean="0"/>
              <a:t>。 </a:t>
            </a:r>
            <a:r>
              <a:rPr lang="en-US" altLang="zh-TW" sz="3600" dirty="0" smtClean="0"/>
              <a:t>19 </a:t>
            </a:r>
            <a:r>
              <a:rPr lang="zh-TW" altLang="en-US" sz="3600" dirty="0"/>
              <a:t>乌西雅就发怒，手拿香炉要烧香。他向祭司发怒的时候，在耶和华殿中香坛旁众祭司面前，额上忽然发出大麻风。 </a:t>
            </a:r>
            <a:r>
              <a:rPr lang="en-US" altLang="zh-TW" sz="3600" dirty="0"/>
              <a:t>20 </a:t>
            </a:r>
            <a:r>
              <a:rPr lang="zh-TW" altLang="en-US" sz="3600" dirty="0"/>
              <a:t>大祭司亚撒利雅和众祭司观看，见他额上发出大麻风，就催他出殿，他自己也急速出去，因为耶和华降灾于</a:t>
            </a:r>
            <a:r>
              <a:rPr lang="zh-TW" altLang="en-US" sz="3600" dirty="0" smtClean="0"/>
              <a:t>他</a:t>
            </a:r>
            <a:r>
              <a:rPr lang="zh-CN" altLang="en-US" sz="3600" dirty="0" smtClean="0"/>
              <a:t>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30135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01733" y="3877734"/>
            <a:ext cx="2506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/>
              <a:t>这炭沾了你</a:t>
            </a:r>
            <a:r>
              <a:rPr lang="zh-TW" altLang="en-US" sz="4000" dirty="0"/>
              <a:t>的嘴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7" y="0"/>
            <a:ext cx="48514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1733" y="270933"/>
            <a:ext cx="29971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圣哉，圣哉，圣哉，万军之耶和华！他的荣光充满全地</a:t>
            </a:r>
            <a:r>
              <a:rPr lang="zh-TW" altLang="en-US" sz="4000" dirty="0" smtClean="0"/>
              <a:t>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530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0" y="65756"/>
            <a:ext cx="73321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你听到什么声音</a:t>
            </a:r>
            <a:r>
              <a:rPr lang="zh-CN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？</a:t>
            </a:r>
            <a:endParaRPr lang="en-US" altLang="zh-CN" sz="40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CHT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</a:t>
            </a:r>
            <a:endParaRPr lang="en-US" altLang="zh-CHT" sz="40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权柄</a:t>
            </a:r>
            <a:r>
              <a:rPr lang="zh-TW" altLang="en-US" sz="4000" dirty="0">
                <a:solidFill>
                  <a:schemeClr val="bg1"/>
                </a:solidFill>
              </a:rPr>
              <a:t>：做</a:t>
            </a:r>
            <a:r>
              <a:rPr lang="zh-TW" altLang="en-US" sz="4000" dirty="0" smtClean="0">
                <a:solidFill>
                  <a:schemeClr val="bg1"/>
                </a:solidFill>
              </a:rPr>
              <a:t>王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/>
              <a:t>我见主坐在高高的宝座上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圣洁</a:t>
            </a:r>
            <a:r>
              <a:rPr lang="zh-TW" altLang="en-US" sz="4000" dirty="0">
                <a:solidFill>
                  <a:schemeClr val="bg1"/>
                </a:solidFill>
              </a:rPr>
              <a:t>：圣</a:t>
            </a:r>
            <a:r>
              <a:rPr lang="zh-TW" altLang="en-US" sz="4000" dirty="0" smtClean="0">
                <a:solidFill>
                  <a:schemeClr val="bg1"/>
                </a:solidFill>
              </a:rPr>
              <a:t>哉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/>
              <a:t>圣哉，圣哉，圣哉，万军之耶和华！他的荣光充满全地！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赦免</a:t>
            </a:r>
            <a:r>
              <a:rPr lang="zh-TW" altLang="en-US" sz="4000" dirty="0">
                <a:solidFill>
                  <a:schemeClr val="bg1"/>
                </a:solidFill>
              </a:rPr>
              <a:t>：</a:t>
            </a:r>
            <a:r>
              <a:rPr lang="zh-TW" altLang="en-US" sz="4000" dirty="0" smtClean="0">
                <a:solidFill>
                  <a:schemeClr val="bg1"/>
                </a:solidFill>
              </a:rPr>
              <a:t>洁净</a:t>
            </a:r>
            <a:r>
              <a:rPr lang="zh-TW" altLang="en-US" sz="4000" dirty="0"/>
              <a:t>这炭沾了你的</a:t>
            </a:r>
            <a:r>
              <a:rPr lang="zh-TW" altLang="en-US" sz="4000" dirty="0" smtClean="0"/>
              <a:t>嘴</a:t>
            </a:r>
            <a:endParaRPr lang="en-US" altLang="zh-TW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533" y="965200"/>
            <a:ext cx="5499947" cy="3437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1733" y="2929467"/>
            <a:ext cx="2506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我在这里，请差遣我！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4073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以赛亚书 </a:t>
            </a:r>
            <a:r>
              <a:rPr lang="en-US" altLang="zh-CN" sz="4000" dirty="0"/>
              <a:t>6:1</a:t>
            </a:r>
            <a:r>
              <a:rPr lang="en-US" altLang="zh-TW" sz="4000" dirty="0"/>
              <a:t> </a:t>
            </a:r>
            <a:r>
              <a:rPr lang="zh-TW" altLang="en-US" sz="4000" dirty="0"/>
              <a:t>当乌西雅王崩的那年，我见主坐在高高的宝座上，他的衣裳垂下，遮满圣殿。 </a:t>
            </a:r>
            <a:r>
              <a:rPr lang="en-US" altLang="zh-TW" sz="4000" dirty="0"/>
              <a:t>2 </a:t>
            </a:r>
            <a:r>
              <a:rPr lang="zh-TW" altLang="en-US" sz="4000" dirty="0"/>
              <a:t>其上有撒拉弗侍立，各有六个翅膀，用两个翅膀遮脸，两个翅膀遮脚，两个翅膀飞翔， </a:t>
            </a:r>
            <a:r>
              <a:rPr lang="en-US" altLang="zh-TW" sz="4000" dirty="0"/>
              <a:t>3 </a:t>
            </a:r>
            <a:r>
              <a:rPr lang="zh-TW" altLang="en-US" sz="4000" dirty="0"/>
              <a:t>彼此呼喊说：“圣哉，圣哉，圣哉，万军之耶和华！他的荣光充满全地！” </a:t>
            </a:r>
            <a:r>
              <a:rPr lang="en-US" altLang="zh-TW" sz="4000" dirty="0"/>
              <a:t>4 </a:t>
            </a:r>
            <a:r>
              <a:rPr lang="zh-TW" altLang="en-US" sz="4000" dirty="0"/>
              <a:t>因呼喊者的声音，门槛的根基震动，殿充满了烟云</a:t>
            </a:r>
            <a:r>
              <a:rPr lang="zh-TW" altLang="en-US" sz="4000" dirty="0" smtClean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02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5600" y="65756"/>
            <a:ext cx="73321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你听到什么声音</a:t>
            </a:r>
            <a:r>
              <a:rPr lang="zh-CN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？</a:t>
            </a:r>
            <a:endParaRPr lang="en-US" altLang="zh-CN" sz="4000" dirty="0" smtClean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r>
              <a:rPr lang="zh-CHT" altLang="en-US" sz="4000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</a:t>
            </a:r>
            <a:endParaRPr lang="en-US" altLang="zh-CHT" sz="4000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权柄</a:t>
            </a:r>
            <a:r>
              <a:rPr lang="zh-TW" altLang="en-US" sz="4000" dirty="0">
                <a:solidFill>
                  <a:schemeClr val="bg1"/>
                </a:solidFill>
              </a:rPr>
              <a:t>：做</a:t>
            </a:r>
            <a:r>
              <a:rPr lang="zh-TW" altLang="en-US" sz="4000" dirty="0" smtClean="0">
                <a:solidFill>
                  <a:schemeClr val="bg1"/>
                </a:solidFill>
              </a:rPr>
              <a:t>王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/>
              <a:t>我见主坐在高高的宝座上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圣洁</a:t>
            </a:r>
            <a:r>
              <a:rPr lang="zh-TW" altLang="en-US" sz="4000" dirty="0">
                <a:solidFill>
                  <a:schemeClr val="bg1"/>
                </a:solidFill>
              </a:rPr>
              <a:t>：圣</a:t>
            </a:r>
            <a:r>
              <a:rPr lang="zh-TW" altLang="en-US" sz="4000" dirty="0" smtClean="0">
                <a:solidFill>
                  <a:schemeClr val="bg1"/>
                </a:solidFill>
              </a:rPr>
              <a:t>哉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r>
              <a:rPr lang="zh-TW" altLang="en-US" sz="4000" dirty="0"/>
              <a:t>圣哉，圣哉，圣哉，万军之耶和华！他的荣光充满全地！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赦免</a:t>
            </a:r>
            <a:r>
              <a:rPr lang="zh-TW" altLang="en-US" sz="4000" dirty="0">
                <a:solidFill>
                  <a:schemeClr val="bg1"/>
                </a:solidFill>
              </a:rPr>
              <a:t>：</a:t>
            </a:r>
            <a:r>
              <a:rPr lang="zh-TW" altLang="en-US" sz="4000" dirty="0" smtClean="0">
                <a:solidFill>
                  <a:schemeClr val="bg1"/>
                </a:solidFill>
              </a:rPr>
              <a:t>洁净</a:t>
            </a:r>
            <a:r>
              <a:rPr lang="zh-TW" altLang="en-US" sz="4000" dirty="0"/>
              <a:t>这炭沾了你的嘴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000" dirty="0" smtClean="0">
                <a:solidFill>
                  <a:schemeClr val="bg1"/>
                </a:solidFill>
              </a:rPr>
              <a:t>使命</a:t>
            </a:r>
            <a:r>
              <a:rPr lang="zh-TW" altLang="en-US" sz="4000" dirty="0">
                <a:solidFill>
                  <a:schemeClr val="bg1"/>
                </a:solidFill>
              </a:rPr>
              <a:t>：</a:t>
            </a:r>
            <a:r>
              <a:rPr lang="zh-TW" altLang="en-US" sz="4000" dirty="0" smtClean="0">
                <a:solidFill>
                  <a:schemeClr val="bg1"/>
                </a:solidFill>
              </a:rPr>
              <a:t>差</a:t>
            </a:r>
            <a:r>
              <a:rPr lang="zh-TW" altLang="en-US" sz="4000" dirty="0">
                <a:solidFill>
                  <a:srgbClr val="000000"/>
                </a:solidFill>
              </a:rPr>
              <a:t>遣</a:t>
            </a:r>
            <a:r>
              <a:rPr lang="zh-TW" altLang="en-US" sz="4000" dirty="0" smtClean="0"/>
              <a:t>我可以差遣谁呢</a:t>
            </a:r>
            <a:r>
              <a:rPr lang="zh-TW" altLang="en-US" sz="4000" dirty="0"/>
              <a:t>？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934" y="3014133"/>
            <a:ext cx="660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</a:rPr>
              <a:t>以赛亚书 </a:t>
            </a:r>
            <a:r>
              <a:rPr lang="zh-CN" altLang="zh-TW" sz="3600" dirty="0">
                <a:solidFill>
                  <a:srgbClr val="FFFFFF"/>
                </a:solidFill>
              </a:rPr>
              <a:t>6</a:t>
            </a:r>
            <a:r>
              <a:rPr lang="en-US" altLang="zh-CN" sz="3600" dirty="0" smtClean="0">
                <a:solidFill>
                  <a:srgbClr val="FFFFFF"/>
                </a:solidFill>
              </a:rPr>
              <a:t>:</a:t>
            </a:r>
            <a:r>
              <a:rPr lang="en-US" altLang="zh-TW" sz="3600" dirty="0">
                <a:solidFill>
                  <a:srgbClr val="FFFFFF"/>
                </a:solidFill>
              </a:rPr>
              <a:t>7 </a:t>
            </a:r>
            <a:r>
              <a:rPr lang="zh-TW" altLang="en-US" sz="3600" dirty="0">
                <a:solidFill>
                  <a:srgbClr val="FFFFFF"/>
                </a:solidFill>
              </a:rPr>
              <a:t>将炭沾我的口，说：“看哪，这炭沾了你的嘴，你的罪孽便除掉，你的罪恶就赦免了。</a:t>
            </a:r>
            <a:r>
              <a:rPr lang="zh-TW" altLang="en-US" sz="3600" dirty="0" smtClean="0">
                <a:solidFill>
                  <a:srgbClr val="FFFFFF"/>
                </a:solidFill>
              </a:rPr>
              <a:t>”</a:t>
            </a:r>
            <a:endParaRPr lang="en-US" altLang="zh-TW" sz="3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你听到什么声音？</a:t>
            </a:r>
            <a:endParaRPr lang="zh-CN" altLang="en-US" sz="3600" dirty="0" smtClean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6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不要只是听到，而且要听从！</a:t>
            </a:r>
            <a:endParaRPr lang="en-US" altLang="zh-CN" sz="36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FFFF"/>
                </a:solidFill>
                <a:latin typeface="Heiti SC Light"/>
                <a:ea typeface="Heiti SC Light"/>
                <a:cs typeface="Heiti SC Light"/>
              </a:rPr>
              <a:t>本周挑战</a:t>
            </a:r>
            <a:endParaRPr lang="en-US" sz="3200" dirty="0">
              <a:solidFill>
                <a:srgbClr val="FFFFFF"/>
              </a:solidFill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8940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35467" y="635000"/>
            <a:ext cx="9008534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6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林前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6:20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；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7: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23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你們是重價買來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的。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11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:23 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拿起餅來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24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祝謝了，就掰開，說：「這是我的身體，為你們捨的。你們應當如此行，為的是記念我。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」</a:t>
            </a:r>
            <a:endParaRPr lang="en-US" altLang="zh-CN" sz="3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endParaRPr lang="en-US" altLang="zh-CN" sz="36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6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以</a:t>
            </a:r>
            <a:r>
              <a:rPr lang="zh-CN" altLang="en-US" sz="3600" u="sng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弗所書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身體只有一個，聖靈只有一個，正如你們蒙召同有一個指望；</a:t>
            </a:r>
            <a:r>
              <a:rPr lang="en-US" altLang="zh-CN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一主，一信，一洗， </a:t>
            </a:r>
            <a:r>
              <a:rPr lang="en-US" altLang="zh-CN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 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一神，就是眾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人的父</a:t>
            </a:r>
            <a:r>
              <a:rPr lang="zh-CN" altLang="en-US" sz="36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超乎眾人之上，貫乎眾人之中，也</a:t>
            </a:r>
            <a:r>
              <a:rPr lang="zh-CN" altLang="en-US" sz="36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住在眾人之內。</a:t>
            </a:r>
            <a:endParaRPr lang="en-US" altLang="zh-CN" sz="36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623759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以赛亚书 </a:t>
            </a:r>
            <a:r>
              <a:rPr lang="en-US" altLang="zh-CN" sz="4000" dirty="0"/>
              <a:t>6</a:t>
            </a:r>
            <a:r>
              <a:rPr lang="en-US" altLang="zh-CN" sz="4000" dirty="0" smtClean="0"/>
              <a:t>:</a:t>
            </a:r>
            <a:r>
              <a:rPr lang="en-US" altLang="zh-TW" sz="4000" dirty="0" smtClean="0"/>
              <a:t>5 </a:t>
            </a:r>
            <a:r>
              <a:rPr lang="zh-TW" altLang="en-US" sz="4000" dirty="0"/>
              <a:t>那时我说：“祸哉！我灭亡了。因为我是嘴唇不洁的人，又住在嘴唇不洁的民中，又因我眼见大君王万军之耶和华。” </a:t>
            </a:r>
            <a:r>
              <a:rPr lang="en-US" altLang="zh-TW" sz="4000" dirty="0"/>
              <a:t>6 </a:t>
            </a:r>
            <a:r>
              <a:rPr lang="zh-TW" altLang="en-US" sz="4000" dirty="0"/>
              <a:t>有一撒拉弗飞到我跟前，手里拿着红炭，是用火剪从坛上取下来的， </a:t>
            </a:r>
            <a:r>
              <a:rPr lang="en-US" altLang="zh-TW" sz="4000" dirty="0"/>
              <a:t>7 </a:t>
            </a:r>
            <a:r>
              <a:rPr lang="zh-TW" altLang="en-US" sz="4000" dirty="0"/>
              <a:t>将炭沾我的口，说：“看哪，这炭沾了你的嘴，你的罪孽便除掉，你的罪恶就赦免了。</a:t>
            </a:r>
            <a:r>
              <a:rPr lang="zh-TW" altLang="en-US" sz="4000" dirty="0" smtClean="0"/>
              <a:t>”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049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以赛亚书 </a:t>
            </a:r>
            <a:r>
              <a:rPr lang="en-US" altLang="zh-CN" sz="4000" dirty="0"/>
              <a:t>6</a:t>
            </a:r>
            <a:r>
              <a:rPr lang="en-US" altLang="zh-CN" sz="4000" dirty="0" smtClean="0"/>
              <a:t>:</a:t>
            </a:r>
            <a:r>
              <a:rPr lang="en-US" altLang="zh-TW" sz="4000" dirty="0" smtClean="0"/>
              <a:t>8 </a:t>
            </a:r>
            <a:r>
              <a:rPr lang="zh-TW" altLang="en-US" sz="4000" dirty="0"/>
              <a:t>我又听见主的声音说：“我可以差遣谁呢？谁肯为我们去呢？”我说：“我在这里，请差遣我！” </a:t>
            </a:r>
            <a:r>
              <a:rPr lang="en-US" altLang="zh-TW" sz="4000" dirty="0"/>
              <a:t>9 </a:t>
            </a:r>
            <a:r>
              <a:rPr lang="zh-TW" altLang="en-US" sz="4000" dirty="0"/>
              <a:t>他说：“你去告诉这百姓说：‘你们听是要听见，却不明白；看是要看见，却不晓得。’ </a:t>
            </a:r>
            <a:r>
              <a:rPr lang="en-US" altLang="zh-TW" sz="4000" dirty="0"/>
              <a:t>10 </a:t>
            </a:r>
            <a:r>
              <a:rPr lang="zh-TW" altLang="en-US" sz="4000" dirty="0"/>
              <a:t>要使这百姓心蒙脂油，耳朵发沉，眼睛昏迷，恐怕眼睛看见，耳朵听见，心里明白，回转过来，便得医治。</a:t>
            </a:r>
            <a:r>
              <a:rPr lang="zh-TW" altLang="en-US" sz="4000" dirty="0" smtClean="0"/>
              <a:t>”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4049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50801"/>
            <a:ext cx="86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/>
              <a:t>以赛亚书 </a:t>
            </a:r>
            <a:r>
              <a:rPr lang="en-US" altLang="zh-CN" sz="4000" dirty="0"/>
              <a:t>6</a:t>
            </a:r>
            <a:r>
              <a:rPr lang="en-US" altLang="zh-CN" sz="4000" dirty="0" smtClean="0"/>
              <a:t>:</a:t>
            </a:r>
            <a:r>
              <a:rPr lang="en-US" altLang="zh-TW" sz="4000" dirty="0" smtClean="0"/>
              <a:t>11 </a:t>
            </a:r>
            <a:r>
              <a:rPr lang="zh-TW" altLang="en-US" sz="4000" dirty="0"/>
              <a:t>我就说：“主啊，这到几时为止呢？”他说：“直到城邑荒凉，无人居住，房屋空闲无人，地土极其荒凉。 </a:t>
            </a:r>
            <a:r>
              <a:rPr lang="en-US" altLang="zh-TW" sz="4000" dirty="0"/>
              <a:t>12 </a:t>
            </a:r>
            <a:r>
              <a:rPr lang="zh-TW" altLang="en-US" sz="4000" dirty="0"/>
              <a:t>并且耶和华将人迁到远方，在这境内撇下的地土很多。 </a:t>
            </a:r>
            <a:r>
              <a:rPr lang="en-US" altLang="zh-TW" sz="4000" dirty="0"/>
              <a:t>13 </a:t>
            </a:r>
            <a:r>
              <a:rPr lang="zh-TW" altLang="en-US" sz="4000" dirty="0"/>
              <a:t>境内剩下的人，若还有十分之一，也必被吞灭。像栗树、橡树，虽被砍伐，</a:t>
            </a:r>
            <a:r>
              <a:rPr lang="zh-TW" altLang="en-US" sz="4000" dirty="0" smtClean="0"/>
              <a:t>树</a:t>
            </a:r>
            <a:r>
              <a:rPr lang="zh-TW" altLang="en-US" sz="4000" dirty="0"/>
              <a:t>墩</a:t>
            </a:r>
            <a:r>
              <a:rPr lang="zh-TW" altLang="en-US" sz="4000" dirty="0" smtClean="0"/>
              <a:t>子却仍存留</a:t>
            </a:r>
            <a:r>
              <a:rPr lang="zh-TW" altLang="en-US" sz="4000" dirty="0"/>
              <a:t>，这圣洁的种类在国中也是如此。”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23220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642534" y="84667"/>
            <a:ext cx="7315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旷野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的</a:t>
            </a:r>
            <a:r>
              <a:rPr lang="zh-CN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呼声</a:t>
            </a:r>
            <a:r>
              <a:rPr lang="zh-CHT" altLang="en-US" sz="4400" dirty="0" smtClean="0">
                <a:solidFill>
                  <a:schemeClr val="bg1"/>
                </a:solidFill>
                <a:latin typeface="黑体"/>
                <a:ea typeface="黑体"/>
                <a:cs typeface="黑体"/>
              </a:rPr>
              <a:t> </a:t>
            </a:r>
            <a:endParaRPr lang="en-US" altLang="zh-CHT" sz="4400" dirty="0" smtClean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endParaRPr lang="en-US" altLang="zh-CHT" sz="4400" dirty="0">
              <a:solidFill>
                <a:schemeClr val="bg1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悔改（亚当被逐旷野）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自由（以色列人在旷</a:t>
            </a:r>
            <a:r>
              <a:rPr lang="zh-CN" altLang="en-US" sz="4400" dirty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野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CN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救赎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（</a:t>
            </a:r>
            <a:r>
              <a:rPr lang="zh-TW" altLang="en-US" sz="4400" dirty="0" smtClean="0">
                <a:solidFill>
                  <a:schemeClr val="bg1"/>
                </a:solidFill>
              </a:rPr>
              <a:t>旷</a:t>
            </a:r>
            <a:r>
              <a:rPr lang="zh-TW" altLang="en-US" sz="4400" dirty="0">
                <a:solidFill>
                  <a:schemeClr val="bg1"/>
                </a:solidFill>
              </a:rPr>
              <a:t>野有人声喊着说：</a:t>
            </a:r>
            <a:r>
              <a:rPr lang="zh-TW" altLang="en-US" sz="4400" dirty="0" smtClean="0">
                <a:solidFill>
                  <a:schemeClr val="bg1"/>
                </a:solidFill>
              </a:rPr>
              <a:t>‘修</a:t>
            </a:r>
            <a:r>
              <a:rPr lang="zh-TW" altLang="en-US" sz="4400" dirty="0">
                <a:solidFill>
                  <a:schemeClr val="bg1"/>
                </a:solidFill>
              </a:rPr>
              <a:t>直主的</a:t>
            </a:r>
            <a:r>
              <a:rPr lang="zh-TW" altLang="en-US" sz="4400" dirty="0" smtClean="0">
                <a:solidFill>
                  <a:schemeClr val="bg1"/>
                </a:solidFill>
              </a:rPr>
              <a:t>道路</a:t>
            </a:r>
            <a:r>
              <a:rPr lang="zh-CN" altLang="en-US" sz="4400" dirty="0">
                <a:solidFill>
                  <a:schemeClr val="bg1"/>
                </a:solidFill>
              </a:rPr>
              <a:t>’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）</a:t>
            </a:r>
            <a:endParaRPr lang="en-US" altLang="zh-TW" sz="4400" dirty="0" smtClean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预备</a:t>
            </a: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（施洗约翰在旷野）</a:t>
            </a:r>
            <a:endParaRPr lang="en-US" altLang="zh-TW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4400" dirty="0" smtClean="0">
                <a:solidFill>
                  <a:srgbClr val="000000"/>
                </a:solidFill>
                <a:latin typeface="黑体"/>
                <a:ea typeface="黑体"/>
                <a:cs typeface="黑体"/>
              </a:rPr>
              <a:t>荣耀（耶稣在旷野）</a:t>
            </a:r>
            <a:endParaRPr lang="zh-TW" altLang="en-US" sz="4400" dirty="0">
              <a:solidFill>
                <a:srgbClr val="000000"/>
              </a:solidFill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01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9144000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867" y="118533"/>
            <a:ext cx="83650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000000"/>
                </a:solidFill>
              </a:rPr>
              <a:t>以赛亚书 </a:t>
            </a:r>
            <a:r>
              <a:rPr lang="en-US" altLang="zh-TW" sz="4000" dirty="0">
                <a:solidFill>
                  <a:srgbClr val="000000"/>
                </a:solidFill>
              </a:rPr>
              <a:t>1</a:t>
            </a:r>
            <a:r>
              <a:rPr lang="en-US" altLang="zh-CN" sz="4000" dirty="0">
                <a:solidFill>
                  <a:srgbClr val="000000"/>
                </a:solidFill>
              </a:rPr>
              <a:t>:</a:t>
            </a:r>
            <a:r>
              <a:rPr lang="en-US" altLang="zh-TW" sz="4000" dirty="0">
                <a:solidFill>
                  <a:srgbClr val="000000"/>
                </a:solidFill>
              </a:rPr>
              <a:t>1 </a:t>
            </a:r>
            <a:r>
              <a:rPr lang="zh-TW" altLang="en-US" sz="4000" dirty="0">
                <a:solidFill>
                  <a:srgbClr val="000000"/>
                </a:solidFill>
              </a:rPr>
              <a:t>当乌西雅、约坦、亚哈斯、希西家做犹大王的时候，亚摩斯的儿子以赛亚得默示，论到犹大和耶路撒冷。 </a:t>
            </a:r>
            <a:r>
              <a:rPr lang="en-US" altLang="zh-TW" sz="4000" dirty="0">
                <a:solidFill>
                  <a:srgbClr val="000000"/>
                </a:solidFill>
              </a:rPr>
              <a:t>2 </a:t>
            </a:r>
            <a:r>
              <a:rPr lang="zh-TW" altLang="en-US" sz="4000" dirty="0">
                <a:solidFill>
                  <a:srgbClr val="000000"/>
                </a:solidFill>
              </a:rPr>
              <a:t>天哪，要听！地啊，侧耳而听！因为耶和华说：“我养育儿女，将他们养大，他们竟悖逆我。 </a:t>
            </a:r>
            <a:r>
              <a:rPr lang="en-US" altLang="zh-TW" sz="4000" dirty="0">
                <a:solidFill>
                  <a:srgbClr val="000000"/>
                </a:solidFill>
              </a:rPr>
              <a:t>3 </a:t>
            </a:r>
            <a:r>
              <a:rPr lang="zh-TW" altLang="en-US" sz="4000" dirty="0">
                <a:solidFill>
                  <a:srgbClr val="000000"/>
                </a:solidFill>
              </a:rPr>
              <a:t>牛认识主人，驴认识主人的槽，以色列却不认识，我的民却不留意。</a:t>
            </a:r>
            <a:r>
              <a:rPr lang="zh-TW" altLang="en-US" sz="4000" dirty="0" smtClean="0">
                <a:solidFill>
                  <a:srgbClr val="000000"/>
                </a:solidFill>
              </a:rPr>
              <a:t>”</a:t>
            </a:r>
            <a:endParaRPr lang="en-US" altLang="zh-TW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6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5733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467" y="186267"/>
            <a:ext cx="831426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申命记 </a:t>
            </a:r>
            <a:r>
              <a:rPr lang="en-US" altLang="zh-TW" sz="3600" dirty="0"/>
              <a:t>30:11 “</a:t>
            </a:r>
            <a:r>
              <a:rPr lang="zh-TW" altLang="en-US" sz="3600" dirty="0"/>
              <a:t>我今日所吩咐你的诫命不是你难行的，也不是离你远的。 </a:t>
            </a:r>
            <a:r>
              <a:rPr lang="en-US" altLang="zh-TW" sz="3600" dirty="0"/>
              <a:t>12 </a:t>
            </a:r>
            <a:r>
              <a:rPr lang="zh-TW" altLang="en-US" sz="3600" dirty="0"/>
              <a:t>不是在天上，使你说：‘谁替我们上天取下来，使我们听见可以遵行呢？’ </a:t>
            </a:r>
            <a:r>
              <a:rPr lang="en-US" altLang="zh-TW" sz="3600" dirty="0"/>
              <a:t>13 </a:t>
            </a:r>
            <a:r>
              <a:rPr lang="zh-TW" altLang="en-US" sz="3600" dirty="0"/>
              <a:t>也不是在海外，使你说：‘谁替我们过海取了来，使我们听见可以遵行呢？’ </a:t>
            </a:r>
            <a:r>
              <a:rPr lang="en-US" altLang="zh-TW" sz="3600" dirty="0"/>
              <a:t>14 </a:t>
            </a:r>
            <a:r>
              <a:rPr lang="zh-TW" altLang="en-US" sz="3600" dirty="0"/>
              <a:t>这话却离你甚近，就在你口中，在你心里，使你可以遵行。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132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8545550</TotalTime>
  <Words>4251</Words>
  <Application>Microsoft Macintosh PowerPoint</Application>
  <PresentationFormat>On-screen Show (16:10)</PresentationFormat>
  <Paragraphs>122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Twilight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876</cp:revision>
  <cp:lastPrinted>2018-08-05T13:49:48Z</cp:lastPrinted>
  <dcterms:created xsi:type="dcterms:W3CDTF">2016-04-20T14:44:41Z</dcterms:created>
  <dcterms:modified xsi:type="dcterms:W3CDTF">2018-08-05T13:51:01Z</dcterms:modified>
</cp:coreProperties>
</file>