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6"/>
  </p:notesMasterIdLst>
  <p:handoutMasterIdLst>
    <p:handoutMasterId r:id="rId27"/>
  </p:handoutMasterIdLst>
  <p:sldIdLst>
    <p:sldId id="261" r:id="rId2"/>
    <p:sldId id="1006" r:id="rId3"/>
    <p:sldId id="1003" r:id="rId4"/>
    <p:sldId id="1004" r:id="rId5"/>
    <p:sldId id="1005" r:id="rId6"/>
    <p:sldId id="1007" r:id="rId7"/>
    <p:sldId id="1008" r:id="rId8"/>
    <p:sldId id="1009" r:id="rId9"/>
    <p:sldId id="1010" r:id="rId10"/>
    <p:sldId id="1002" r:id="rId11"/>
    <p:sldId id="1025" r:id="rId12"/>
    <p:sldId id="1026" r:id="rId13"/>
    <p:sldId id="1020" r:id="rId14"/>
    <p:sldId id="1021" r:id="rId15"/>
    <p:sldId id="1027" r:id="rId16"/>
    <p:sldId id="1017" r:id="rId17"/>
    <p:sldId id="1028" r:id="rId18"/>
    <p:sldId id="1018" r:id="rId19"/>
    <p:sldId id="1022" r:id="rId20"/>
    <p:sldId id="1024" r:id="rId21"/>
    <p:sldId id="1019" r:id="rId22"/>
    <p:sldId id="1023" r:id="rId23"/>
    <p:sldId id="822" r:id="rId24"/>
    <p:sldId id="1012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64" y="-3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耶和华对我说：“你取一个大牌，拿人所用的笔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，写上：玛黑珥沙拉勒哈施罢斯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我要用诚实的见证人，祭司乌利亚和耶比利家的儿子撒迦利亚记录这事。”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我以赛亚与妻子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同室，她怀孕生子。耶和华就对我说：“给他起名叫玛黑珥沙拉勒哈施罢斯，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因为在这小孩子不晓得叫父叫母之先，大马士革的财宝和撒马利亚的掳物必在亚述王面前搬了去。”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耶和华又晓谕我说：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这百姓既厌弃西罗亚缓流的水，喜悦利汛和利玛利的儿子，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因此主必使大河翻腾的水猛然冲来，就是亚述王和他所有的威势。必漫过一切的水道，涨过两岸；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必冲入犹大，涨溢泛滥，直到颈项。以马内利啊！他展开翅膀，遍满你的地。” 敬畏耶和华必得安慰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列国的人民哪，任凭你们喧嚷，终必破坏！远方的众人哪，当侧耳而听！任凭你们束起腰来，终必破坏，你们束起腰来，终必破坏！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任凭你们同谋，终归无有，任凭你们言定，终不成立，因为神与我们同在。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耶和华以大能的手，指教我不可行这百姓所行的道，对我这样说：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这百姓说同谋背叛，你们不要说同谋背叛。他们所怕的，你们不要怕，也不要畏惧。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但要尊万军之耶和华为圣，以他为你们所当怕的，所当畏惧的。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他必作为圣所，却向以色列两家做绊脚的石头、跌人的磐石，向耶路撒冷的居民作为圈套和网罗。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许多人必在其上绊脚跌倒，而且跌碎，并陷入网罗被缠住。”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你要卷起律法书，在我门徒中间封住训诲。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我要等候那掩面不顾雅各家的耶和华，我也要仰望他。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看哪，我与耶和华所给我的儿女，就是从住在锡安山万军之耶和华来的，在以色列中作为预兆和奇迹。 崇邪术者必受惩罚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有人对你们说：“当求问那些交鬼的和行巫术的，就是声音绵蛮、言语微细的。”你们便回答说：“百姓不当求问自己的神吗？岂可为活人求问死人呢？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人当以训诲和法度为标准。”他们所说的若不与此相符，必不得见晨光。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他们必经过这地，受艰难，受饥饿，饥饿的时候心中焦躁，咒骂自己的君王和自己的神。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仰观上天，俯察下地，不料，尽是艰难黑暗和幽暗的痛苦，他们必被赶入乌黑的黑暗中去。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约翰一书 </a:t>
            </a:r>
            <a:r>
              <a:rPr lang="en-US" altLang="zh-TW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en-US" altLang="zh-TW" dirty="0" smtClean="0"/>
              <a:t> </a:t>
            </a:r>
            <a:r>
              <a:rPr lang="zh-TW" altLang="en-US" dirty="0" smtClean="0"/>
              <a:t>你看父赐给我们是何等的慈爱，使我们得称为神的儿女，我们也真是他的儿女！世人所以不认识我们，是因未曾认识他。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亲爱的弟兄啊，我们现在是神的儿女，将来如何，还未显明。但我们知道，主若显现，我们必要像他，因为必得见他的真体。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凡向他有这指望的，就洁净自己，像他洁净一样。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凡犯罪的，就是违背律法，违背律法就是罪。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你们知道，主曾显现是要除掉人的罪，在他并没有罪。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凡住在他里面的，就不犯罪；凡犯罪的，是未曾看见他，也未曾认识他。</a:t>
            </a:r>
            <a:endParaRPr lang="en-US" altLang="zh-TW" dirty="0" smtClean="0"/>
          </a:p>
          <a:p>
            <a:r>
              <a:rPr lang="zh-TW" altLang="en-US" dirty="0" smtClean="0"/>
              <a:t>彼得后书 </a:t>
            </a:r>
            <a:r>
              <a:rPr lang="en-US" altLang="zh-TW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en-US" altLang="zh-TW" dirty="0" smtClean="0"/>
              <a:t> </a:t>
            </a:r>
            <a:r>
              <a:rPr lang="zh-TW" altLang="en-US" dirty="0" smtClean="0"/>
              <a:t>亲爱的弟兄啊，我现在写给你们的是第二封信。这两封都是提醒你们，激发你们诚实的心，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叫你们记念圣先知预先所说的话和主救主的命令，就是使徒所传给你们的。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第一要紧的，该知道在末世必有好讥诮的人随从自己的私欲出来讥诮说： </a:t>
            </a:r>
            <a:r>
              <a:rPr lang="en-US" altLang="zh-TW" dirty="0" smtClean="0"/>
              <a:t>4 “</a:t>
            </a:r>
            <a:r>
              <a:rPr lang="zh-TW" altLang="en-US" dirty="0" smtClean="0"/>
              <a:t>主要降临的应许在哪里呢？因为从列祖睡了以来，万物与起初创造的时候仍是一样。”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他们故意忘记：从太古凭神的命有了天，并从水而出、借水而成的地； </a:t>
            </a:r>
            <a:r>
              <a:rPr lang="en-US" altLang="zh-TW" dirty="0" smtClean="0"/>
              <a:t>6 </a:t>
            </a:r>
            <a:r>
              <a:rPr lang="zh-TW" altLang="en-US" dirty="0" smtClean="0"/>
              <a:t>故此，当时的世界被水淹没就消灭了。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但现在的天地还是凭着那命存留，直留到不敬虔之人受审判遭沉沦的日子，用火焚烧。 主的日子要像贼来到 </a:t>
            </a:r>
            <a:r>
              <a:rPr lang="en-US" altLang="zh-TW" dirty="0" smtClean="0"/>
              <a:t>8 </a:t>
            </a:r>
            <a:r>
              <a:rPr lang="zh-TW" altLang="en-US" dirty="0" smtClean="0"/>
              <a:t>亲爱的弟兄啊，有一件事你们不可忘记，就是主看一日如千年，千年如一日。 </a:t>
            </a:r>
            <a:r>
              <a:rPr lang="en-US" altLang="zh-TW" dirty="0" smtClean="0"/>
              <a:t>9 </a:t>
            </a:r>
            <a:r>
              <a:rPr lang="zh-TW" altLang="en-US" dirty="0" smtClean="0"/>
              <a:t>主所应许的尚未成就，有人以为他是耽延，其实不是耽延，乃是宽容你们，不愿有一人沉沦，乃愿人人都悔改。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但主的日子要像贼来到一样。那日，天必大有响声废去，有形质的都要被烈火销化，地和其上的物都要烧尽了。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这一切既然都要如此销化，你们为人该当怎样圣洁，怎样敬虔，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切切仰望神的日子来到！在那日，天被火烧就销化了，有形质的都要被烈火熔化。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但我们照他的应许，盼望新天新地，有义居在其中。 要在主的恩典和知识上有长进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亲爱的弟兄啊，你们既盼望这些事，就当殷勤，使自己没有玷污，无可指摘，安然见主；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并且要以我主长久忍耐为得救的因由，就如我们所亲爱的兄弟保罗，照着所赐给他的智慧写了信给你们。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他一切的信上也都是讲论这事。信中有些难明白的，那无学问、不坚固的人强解，如强解别的经书一样，就自取沉沦。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亲爱的弟兄啊，你们既然预先知道这事，就当防备，恐怕被恶人的错谬诱惑，就从自己坚固的地步上坠落。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你们却要在我们主救主耶稣基督的恩典和知识上有长进。愿荣耀归给他，从今直到永远！阿门。</a:t>
            </a:r>
            <a:endParaRPr lang="en-US" altLang="zh-TW" dirty="0" smtClean="0"/>
          </a:p>
          <a:p>
            <a:r>
              <a:rPr lang="zh-TW" altLang="en-US" dirty="0" smtClean="0"/>
              <a:t>提多书 </a:t>
            </a:r>
            <a:r>
              <a:rPr lang="en-US" altLang="zh-TW" dirty="0" smtClean="0"/>
              <a:t>1</a:t>
            </a:r>
            <a:r>
              <a:rPr lang="zh-CN" altLang="en-US" dirty="0" smtClean="0"/>
              <a:t>：</a:t>
            </a:r>
            <a:r>
              <a:rPr lang="en-US" altLang="zh-TW" dirty="0" smtClean="0"/>
              <a:t>1 </a:t>
            </a:r>
            <a:r>
              <a:rPr lang="zh-TW" altLang="en-US" dirty="0" smtClean="0"/>
              <a:t>神的仆人、耶稣基督的使徒保罗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凭着神选民的信心与敬虔真理的知识， </a:t>
            </a:r>
            <a:r>
              <a:rPr lang="en-US" altLang="zh-TW" dirty="0" smtClean="0"/>
              <a:t>2 </a:t>
            </a:r>
            <a:r>
              <a:rPr lang="zh-TW" altLang="en-US" dirty="0" smtClean="0"/>
              <a:t>盼望那无谎言的神在万古之先所应许的永生，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到了日期，借着传扬的功夫把他的道显明了；这传扬的责任是按着神我们救主的命令交托了我</a:t>
            </a:r>
            <a:r>
              <a:rPr lang="en-US" altLang="zh-TW" dirty="0" smtClean="0"/>
              <a:t>—— 4 </a:t>
            </a:r>
            <a:r>
              <a:rPr lang="zh-TW" altLang="en-US" dirty="0" smtClean="0"/>
              <a:t>现在写信给提多，就是照着我们共信之道做我真儿子的。愿恩惠、平安从父神和我们的救主基督耶稣归于你！ 论监督当如何为人 </a:t>
            </a:r>
            <a:r>
              <a:rPr lang="en-US" altLang="zh-TW" dirty="0" smtClean="0"/>
              <a:t>5 </a:t>
            </a:r>
            <a:r>
              <a:rPr lang="zh-TW" altLang="en-US" dirty="0" smtClean="0"/>
              <a:t>我从前留你在克里特，是要你将那没有办完的事都办整齐了，又照我所吩咐你的，在各城设立长老。 </a:t>
            </a:r>
            <a:r>
              <a:rPr lang="en-US" altLang="zh-TW" dirty="0" smtClean="0"/>
              <a:t>6 </a:t>
            </a:r>
            <a:r>
              <a:rPr lang="zh-TW" altLang="en-US" dirty="0" smtClean="0"/>
              <a:t>若有无可指责的人，只做一个妇人的丈夫，儿女也是信主的，没有人告他们是放荡不服约束的，就可以设立。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监督既是神的管家，必须无可指责，不任性，不暴躁，不因酒滋事，不打人，不贪无义之财； </a:t>
            </a:r>
            <a:r>
              <a:rPr lang="en-US" altLang="zh-TW" dirty="0" smtClean="0"/>
              <a:t>8 </a:t>
            </a:r>
            <a:r>
              <a:rPr lang="zh-TW" altLang="en-US" dirty="0" smtClean="0"/>
              <a:t>乐意接待远人，好善，庄重，公平，圣洁自持； </a:t>
            </a:r>
            <a:r>
              <a:rPr lang="en-US" altLang="zh-TW" dirty="0" smtClean="0"/>
              <a:t>9 </a:t>
            </a:r>
            <a:r>
              <a:rPr lang="zh-TW" altLang="en-US" dirty="0" smtClean="0"/>
              <a:t>坚守所教真实的道理，就能将纯正的教训劝化人，又能把争辩的人驳倒了。 当斥责传异教者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因为有许多人不服约束，说虚空话欺哄人，那奉割礼的更是这样。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这些人的口总要堵住。他们因贪不义之财，将不该教导的教导人，败坏人的全家。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有克里特人中的一个本地先知说：“克里特人常说谎话，乃是恶兽，又馋又懒。”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这个见证是真的。所以，你要严严地责备他们，使他们在真道上纯全无疵，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不听犹太人荒渺的言语和离弃真道之人的诫命。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B4BB9-2681-E648-A014-5B4280430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6:9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你们岂不知不义的人不能承受神的国吗？不要自欺，无论是淫乱的、拜偶像的、奸淫的、做娈童的、亲男色的、 </a:t>
            </a:r>
            <a:r>
              <a:rPr lang="en-US" altLang="zh-CN" sz="3200" dirty="0" smtClean="0">
                <a:solidFill>
                  <a:srgbClr val="FFFFFF"/>
                </a:solidFill>
              </a:rPr>
              <a:t>10 </a:t>
            </a:r>
            <a:r>
              <a:rPr lang="zh-CN" altLang="en-US" sz="3200" dirty="0" smtClean="0">
                <a:solidFill>
                  <a:srgbClr val="FFFFFF"/>
                </a:solidFill>
              </a:rPr>
              <a:t>偷窃的、贪婪的、醉酒的、辱骂的、勒索的，都不能承受神的国。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11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你们中间也有人从前是这样，但如今你们奉主耶稣基督的名，并借着我们神的灵，已经洗净、成圣、称义了。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12 </a:t>
            </a:r>
            <a:r>
              <a:rPr lang="zh-CN" altLang="en-US" sz="3200" dirty="0" smtClean="0">
                <a:solidFill>
                  <a:srgbClr val="FFFFFF"/>
                </a:solidFill>
              </a:rPr>
              <a:t>凡事我都可行，但不都有益处；凡事我都可行，但无论哪一件，我总不受它的辖制。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13 </a:t>
            </a:r>
            <a:r>
              <a:rPr lang="zh-CN" altLang="en-US" sz="3200" dirty="0" smtClean="0">
                <a:solidFill>
                  <a:srgbClr val="FFFFFF"/>
                </a:solidFill>
              </a:rPr>
              <a:t>食物是为肚腹，肚腹是为食物；但神要叫这两样都废坏。身子不是为淫乱，乃是为主，主也是为身子； </a:t>
            </a:r>
            <a:r>
              <a:rPr lang="en-US" altLang="zh-CN" sz="3200" dirty="0" smtClean="0">
                <a:solidFill>
                  <a:srgbClr val="FFFFFF"/>
                </a:solidFill>
              </a:rPr>
              <a:t>14 </a:t>
            </a:r>
            <a:r>
              <a:rPr lang="zh-CN" altLang="en-US" sz="3200" dirty="0" smtClean="0">
                <a:solidFill>
                  <a:srgbClr val="FFFFFF"/>
                </a:solidFill>
              </a:rPr>
              <a:t>并且神已经叫主复活，也要用自己的能力叫我们复活。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15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岂不知你们的身子是基督的肢体吗？我可以将基督的肢体作为娼妓的肢体吗？断乎不可！ </a:t>
            </a:r>
            <a:r>
              <a:rPr lang="en-US" altLang="zh-CN" sz="3200" dirty="0" smtClean="0">
                <a:solidFill>
                  <a:srgbClr val="FFFFFF"/>
                </a:solidFill>
              </a:rPr>
              <a:t>16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岂不知与娼妓联合的，便是与她成为一体吗？因为主说：“二人要成为一体。” </a:t>
            </a:r>
            <a:r>
              <a:rPr lang="en-US" altLang="zh-CN" sz="3200" dirty="0" smtClean="0">
                <a:solidFill>
                  <a:srgbClr val="FFFFFF"/>
                </a:solidFill>
              </a:rPr>
              <a:t>17 </a:t>
            </a:r>
            <a:r>
              <a:rPr lang="zh-CN" altLang="en-US" sz="3200" dirty="0" smtClean="0">
                <a:solidFill>
                  <a:srgbClr val="FFFFFF"/>
                </a:solidFill>
              </a:rPr>
              <a:t>但与主联合的，便是与主成为一灵。</a:t>
            </a:r>
            <a:r>
              <a:rPr lang="en-US" altLang="zh-CN" sz="3200" dirty="0" smtClean="0">
                <a:solidFill>
                  <a:srgbClr val="FFFFFF"/>
                </a:solidFill>
              </a:rPr>
              <a:t>18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你们要逃避淫行。人所犯的，无论什么罪，都在身子以外；唯有行淫的，是得罪自己的身子。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19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岂不知你们的身子就是圣灵的殿吗？这圣灵是从神而来，住在你们里头的。并且你们不是自己的人，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20 </a:t>
            </a:r>
            <a:r>
              <a:rPr lang="zh-CN" altLang="en-US" sz="3200" dirty="0" smtClean="0">
                <a:solidFill>
                  <a:srgbClr val="FFFFFF"/>
                </a:solidFill>
              </a:rPr>
              <a:t>因为你们是重价买来的，所以要在你们的身子上荣耀神。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14399" y="1236133"/>
            <a:ext cx="65701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黎明前的黑暗</a:t>
            </a:r>
            <a:endParaRPr lang="en-US" altLang="zh-CHT" sz="44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endParaRPr lang="en-US" altLang="zh-CHT" sz="44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zh-TW" altLang="en-US" sz="4400" dirty="0">
                <a:solidFill>
                  <a:srgbClr val="000000"/>
                </a:solidFill>
              </a:rPr>
              <a:t>以赛亚书 </a:t>
            </a:r>
            <a:r>
              <a:rPr lang="zh-CN" altLang="zh-TW" sz="4400" dirty="0">
                <a:solidFill>
                  <a:srgbClr val="000000"/>
                </a:solidFill>
              </a:rPr>
              <a:t>8</a:t>
            </a:r>
            <a:r>
              <a:rPr lang="en-US" altLang="zh-CN" sz="4400" dirty="0" smtClean="0">
                <a:solidFill>
                  <a:srgbClr val="000000"/>
                </a:solidFill>
              </a:rPr>
              <a:t>:1-22</a:t>
            </a:r>
            <a:endParaRPr lang="zh-CHT" altLang="en-US" sz="4400" u="sng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4933" y="524933"/>
            <a:ext cx="7958667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CN" sz="40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altLang="zh-CN" sz="3200" dirty="0" smtClean="0">
                <a:solidFill>
                  <a:schemeClr val="bg1"/>
                </a:solidFill>
              </a:rPr>
              <a:t>8:</a:t>
            </a:r>
            <a:r>
              <a:rPr lang="en-US" altLang="zh-TW" sz="3200" dirty="0" smtClean="0">
                <a:solidFill>
                  <a:schemeClr val="bg1"/>
                </a:solidFill>
              </a:rPr>
              <a:t>4 </a:t>
            </a:r>
            <a:r>
              <a:rPr lang="zh-TW" altLang="en-US" sz="3200" dirty="0" smtClean="0">
                <a:solidFill>
                  <a:schemeClr val="bg1"/>
                </a:solidFill>
              </a:rPr>
              <a:t>必在亚述</a:t>
            </a:r>
            <a:r>
              <a:rPr lang="zh-TW" altLang="en-US" sz="3200" dirty="0">
                <a:solidFill>
                  <a:schemeClr val="bg1"/>
                </a:solidFill>
              </a:rPr>
              <a:t>王面前搬</a:t>
            </a:r>
            <a:r>
              <a:rPr lang="zh-TW" altLang="en-US" sz="3200" dirty="0" smtClean="0">
                <a:solidFill>
                  <a:schemeClr val="bg1"/>
                </a:solidFill>
              </a:rPr>
              <a:t>了去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charset="2"/>
              <a:buChar char="u"/>
            </a:pPr>
            <a:r>
              <a:rPr lang="zh-CN" altLang="zh-TW" sz="3200" dirty="0" smtClean="0">
                <a:solidFill>
                  <a:schemeClr val="bg1"/>
                </a:solidFill>
              </a:rPr>
              <a:t>8</a:t>
            </a:r>
            <a:r>
              <a:rPr lang="en-US" altLang="zh-CN" sz="3200" dirty="0" smtClean="0">
                <a:solidFill>
                  <a:schemeClr val="bg1"/>
                </a:solidFill>
              </a:rPr>
              <a:t>:</a:t>
            </a:r>
            <a:r>
              <a:rPr lang="en-US" altLang="zh-TW" sz="3200" dirty="0" smtClean="0">
                <a:solidFill>
                  <a:schemeClr val="bg1"/>
                </a:solidFill>
              </a:rPr>
              <a:t>8 </a:t>
            </a:r>
            <a:r>
              <a:rPr lang="zh-TW" altLang="en-US" sz="3200" dirty="0">
                <a:solidFill>
                  <a:schemeClr val="bg1"/>
                </a:solidFill>
              </a:rPr>
              <a:t>必冲入犹大，涨溢泛滥，直到颈项。以马内利啊！他展开翅膀，遍满你的地</a:t>
            </a:r>
            <a:endParaRPr lang="en-US" sz="32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66022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1509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73504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489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>
                <a:solidFill>
                  <a:schemeClr val="bg1"/>
                </a:solidFill>
              </a:rPr>
              <a:t>:</a:t>
            </a:r>
            <a:r>
              <a:rPr lang="en-US" altLang="zh-TW" sz="4000" dirty="0">
                <a:solidFill>
                  <a:schemeClr val="bg1"/>
                </a:solidFill>
              </a:rPr>
              <a:t>9 </a:t>
            </a:r>
            <a:r>
              <a:rPr lang="zh-TW" altLang="en-US" sz="4000" dirty="0">
                <a:solidFill>
                  <a:schemeClr val="bg1"/>
                </a:solidFill>
              </a:rPr>
              <a:t>列国的人民哪，任凭你们喧嚷，终必破坏！远方的众人哪，当侧耳而听！任凭你们束起腰来，终必破坏，你们束起腰来，终必破坏！ </a:t>
            </a:r>
            <a:r>
              <a:rPr lang="en-US" altLang="zh-TW" sz="4000" dirty="0">
                <a:solidFill>
                  <a:schemeClr val="bg1"/>
                </a:solidFill>
              </a:rPr>
              <a:t>10 </a:t>
            </a:r>
            <a:r>
              <a:rPr lang="zh-TW" altLang="en-US" sz="4000" dirty="0">
                <a:solidFill>
                  <a:schemeClr val="bg1"/>
                </a:solidFill>
              </a:rPr>
              <a:t>任凭你们同谋，终归无有，任凭你们言定，终不成立，</a:t>
            </a:r>
            <a:r>
              <a:rPr lang="zh-TW" altLang="en-US" sz="4000" dirty="0">
                <a:solidFill>
                  <a:srgbClr val="FFFF00"/>
                </a:solidFill>
              </a:rPr>
              <a:t>因为神与我们同在</a:t>
            </a:r>
            <a:r>
              <a:rPr lang="zh-TW" altLang="en-US" sz="4000" dirty="0">
                <a:solidFill>
                  <a:schemeClr val="bg1"/>
                </a:solidFill>
              </a:rPr>
              <a:t>。 </a:t>
            </a:r>
            <a:r>
              <a:rPr lang="en-US" altLang="zh-TW" sz="4000" dirty="0">
                <a:solidFill>
                  <a:schemeClr val="bg1"/>
                </a:solidFill>
              </a:rPr>
              <a:t>11 </a:t>
            </a:r>
            <a:r>
              <a:rPr lang="zh-TW" altLang="en-US" sz="4000" dirty="0">
                <a:solidFill>
                  <a:schemeClr val="bg1"/>
                </a:solidFill>
              </a:rPr>
              <a:t>耶和华以大能的手，指教我不可行这百姓所行的道，对我这样说：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 smtClean="0">
                <a:solidFill>
                  <a:schemeClr val="bg1"/>
                </a:solidFill>
              </a:rPr>
              <a:t>12 </a:t>
            </a:r>
            <a:r>
              <a:rPr lang="en-US" altLang="zh-TW" sz="4000" dirty="0">
                <a:solidFill>
                  <a:schemeClr val="bg1"/>
                </a:solidFill>
              </a:rPr>
              <a:t>“</a:t>
            </a:r>
            <a:r>
              <a:rPr lang="zh-TW" altLang="en-US" sz="4000" dirty="0">
                <a:solidFill>
                  <a:schemeClr val="bg1"/>
                </a:solidFill>
              </a:rPr>
              <a:t>这百姓说同谋背叛，你们不要说同谋背叛。他们所怕的，你们不要怕，也不要畏惧。 </a:t>
            </a:r>
            <a:r>
              <a:rPr lang="en-US" altLang="zh-TW" sz="4000" dirty="0">
                <a:solidFill>
                  <a:schemeClr val="bg1"/>
                </a:solidFill>
              </a:rPr>
              <a:t>13 </a:t>
            </a:r>
            <a:r>
              <a:rPr lang="zh-TW" altLang="en-US" sz="4000" dirty="0">
                <a:solidFill>
                  <a:srgbClr val="FFFF00"/>
                </a:solidFill>
              </a:rPr>
              <a:t>但要尊万军之耶和华为圣</a:t>
            </a:r>
            <a:r>
              <a:rPr lang="zh-TW" altLang="en-US" sz="4000" dirty="0">
                <a:solidFill>
                  <a:schemeClr val="bg1"/>
                </a:solidFill>
              </a:rPr>
              <a:t>，以他为你们所当怕的，所当畏惧的。 </a:t>
            </a:r>
            <a:r>
              <a:rPr lang="en-US" altLang="zh-TW" sz="4000" dirty="0">
                <a:solidFill>
                  <a:schemeClr val="bg1"/>
                </a:solidFill>
              </a:rPr>
              <a:t>14 </a:t>
            </a:r>
            <a:r>
              <a:rPr lang="zh-TW" altLang="en-US" sz="4000" dirty="0">
                <a:solidFill>
                  <a:schemeClr val="bg1"/>
                </a:solidFill>
              </a:rPr>
              <a:t>他必作为圣所，却向以色列两家做绊脚的石头、跌人的磐石，向耶路撒冷的居民作为圈套和网罗。 </a:t>
            </a:r>
            <a:r>
              <a:rPr lang="en-US" altLang="zh-TW" sz="4000" dirty="0">
                <a:solidFill>
                  <a:schemeClr val="bg1"/>
                </a:solidFill>
              </a:rPr>
              <a:t>15 </a:t>
            </a:r>
            <a:r>
              <a:rPr lang="zh-TW" altLang="en-US" sz="4000" dirty="0">
                <a:solidFill>
                  <a:schemeClr val="bg1"/>
                </a:solidFill>
              </a:rPr>
              <a:t>许多人必在其上绊脚跌倒，而且跌碎，并陷入网罗被缠住。</a:t>
            </a:r>
            <a:r>
              <a:rPr lang="zh-TW" altLang="en-US" sz="4000" dirty="0" smtClean="0">
                <a:solidFill>
                  <a:schemeClr val="bg1"/>
                </a:solidFill>
              </a:rPr>
              <a:t>”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078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866" y="778933"/>
            <a:ext cx="74337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情欲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中的黑暗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</a:pP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任凭，，，失败（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8:9-10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CN" sz="32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</a:pP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光必胜暗，拯救必来到（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8:10-18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TW" sz="32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8168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8612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866" y="778933"/>
            <a:ext cx="743373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情欲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中的黑暗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世界中的黑暗</a:t>
            </a:r>
            <a:endParaRPr lang="en-US" altLang="zh-CN" sz="48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</a:pPr>
            <a:r>
              <a:rPr lang="zh-TW" altLang="en-US" sz="3200" dirty="0">
                <a:solidFill>
                  <a:schemeClr val="bg1"/>
                </a:solidFill>
              </a:rPr>
              <a:t>必不得见晨光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9-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0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r>
              <a:rPr lang="en-US" altLang="zh-TW" sz="3200" dirty="0">
                <a:solidFill>
                  <a:schemeClr val="bg1"/>
                </a:solidFill>
              </a:rPr>
              <a:t>20 </a:t>
            </a:r>
            <a:r>
              <a:rPr lang="zh-TW" altLang="en-US" sz="3200" dirty="0" smtClean="0">
                <a:solidFill>
                  <a:schemeClr val="bg1"/>
                </a:solidFill>
              </a:rPr>
              <a:t>人当以训诲和法度为标准。他们所说</a:t>
            </a:r>
            <a:r>
              <a:rPr lang="zh-TW" altLang="en-US" sz="3200" dirty="0">
                <a:solidFill>
                  <a:schemeClr val="bg1"/>
                </a:solidFill>
              </a:rPr>
              <a:t>的若不与此相符，必不得见晨光。</a:t>
            </a:r>
            <a:endParaRPr lang="en-US" altLang="zh-CN" sz="32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</a:pPr>
            <a:r>
              <a:rPr lang="zh-CN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3200" dirty="0">
                <a:solidFill>
                  <a:schemeClr val="bg1"/>
                </a:solidFill>
              </a:rPr>
              <a:t>黑暗中行走的百姓看见了大光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1-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9:2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sz="32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8168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866" y="778933"/>
            <a:ext cx="74337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以马内利（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8:8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TW" sz="32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情欲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中的黑暗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1028700" lvl="2" indent="-571500">
              <a:buFont typeface="Wingdings" charset="2"/>
              <a:buChar char="u"/>
            </a:pP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神与我们同在（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8:10</a:t>
            </a:r>
            <a:r>
              <a:rPr lang="zh-CN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世界中的黑暗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1028700" lvl="2" indent="-571500">
              <a:buFont typeface="Wingdings" charset="2"/>
              <a:buChar char="u"/>
            </a:pPr>
            <a:r>
              <a:rPr lang="zh-TW" altLang="en-US" sz="3200" b="1" dirty="0" smtClean="0">
                <a:solidFill>
                  <a:schemeClr val="bg1"/>
                </a:solidFill>
              </a:rPr>
              <a:t>看见</a:t>
            </a:r>
            <a:r>
              <a:rPr lang="zh-TW" altLang="en-US" sz="3200" b="1" dirty="0">
                <a:solidFill>
                  <a:schemeClr val="bg1"/>
                </a:solidFill>
              </a:rPr>
              <a:t>了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大光</a:t>
            </a:r>
            <a:r>
              <a:rPr lang="zh-CN" altLang="en-US" sz="3200" dirty="0" smtClean="0">
                <a:solidFill>
                  <a:schemeClr val="bg1"/>
                </a:solidFill>
              </a:rPr>
              <a:t>（</a:t>
            </a:r>
            <a:r>
              <a:rPr lang="en-US" altLang="zh-CN" sz="3200" dirty="0" smtClean="0">
                <a:solidFill>
                  <a:schemeClr val="bg1"/>
                </a:solidFill>
              </a:rPr>
              <a:t>9:2</a:t>
            </a:r>
            <a:r>
              <a:rPr lang="zh-CN" altLang="en-US" sz="3200" dirty="0" smtClean="0">
                <a:solidFill>
                  <a:schemeClr val="bg1"/>
                </a:solidFill>
              </a:rPr>
              <a:t>）</a:t>
            </a:r>
            <a:endParaRPr lang="en-US" altLang="zh-TW" sz="32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endParaRPr lang="en-US" sz="40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22242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以赛亚书 </a:t>
            </a:r>
            <a:r>
              <a:rPr lang="zh-CN" altLang="zh-CN" sz="3600" dirty="0">
                <a:solidFill>
                  <a:schemeClr val="bg1"/>
                </a:solidFill>
              </a:rPr>
              <a:t>8</a:t>
            </a:r>
            <a:r>
              <a:rPr lang="en-US" altLang="zh-CN" sz="3600" dirty="0">
                <a:solidFill>
                  <a:schemeClr val="bg1"/>
                </a:solidFill>
              </a:rPr>
              <a:t>:</a:t>
            </a:r>
            <a:r>
              <a:rPr lang="en-US" altLang="zh-TW" sz="3600" dirty="0">
                <a:solidFill>
                  <a:schemeClr val="bg1"/>
                </a:solidFill>
              </a:rPr>
              <a:t>1 </a:t>
            </a:r>
            <a:r>
              <a:rPr lang="zh-TW" altLang="en-US" sz="3600" dirty="0">
                <a:solidFill>
                  <a:schemeClr val="bg1"/>
                </a:solidFill>
              </a:rPr>
              <a:t>耶和华对我说：“你取一个大牌，拿人所用的笔，写上：玛黑珥沙拉勒哈施罢斯。 </a:t>
            </a:r>
            <a:r>
              <a:rPr lang="en-US" altLang="zh-TW" sz="3600" dirty="0">
                <a:solidFill>
                  <a:schemeClr val="bg1"/>
                </a:solidFill>
              </a:rPr>
              <a:t>2 </a:t>
            </a:r>
            <a:r>
              <a:rPr lang="zh-TW" altLang="en-US" sz="3600" dirty="0">
                <a:solidFill>
                  <a:schemeClr val="bg1"/>
                </a:solidFill>
              </a:rPr>
              <a:t>我要用诚实的见证人，祭司乌利亚和耶比利家的儿子撒迦利亚记录这事。” </a:t>
            </a:r>
            <a:r>
              <a:rPr lang="en-US" altLang="zh-TW" sz="3600" dirty="0">
                <a:solidFill>
                  <a:schemeClr val="bg1"/>
                </a:solidFill>
              </a:rPr>
              <a:t>3 </a:t>
            </a:r>
            <a:r>
              <a:rPr lang="zh-TW" altLang="en-US" sz="3600" dirty="0">
                <a:solidFill>
                  <a:schemeClr val="bg1"/>
                </a:solidFill>
              </a:rPr>
              <a:t>我以赛亚与妻子同室，她怀孕生子。耶和华就对我说：“给他起名叫玛黑珥沙拉勒哈施罢斯， </a:t>
            </a:r>
            <a:r>
              <a:rPr lang="en-US" altLang="zh-TW" sz="3600" dirty="0">
                <a:solidFill>
                  <a:schemeClr val="bg1"/>
                </a:solidFill>
              </a:rPr>
              <a:t>4 </a:t>
            </a:r>
            <a:r>
              <a:rPr lang="zh-TW" altLang="en-US" sz="3600" dirty="0">
                <a:solidFill>
                  <a:schemeClr val="bg1"/>
                </a:solidFill>
              </a:rPr>
              <a:t>因为在这小孩子不晓得叫父叫母之先，大马士革的财宝和撒马利亚的掳物必在亚述王面前搬了去。” 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7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6224"/>
              </p:ext>
            </p:extLst>
          </p:nvPr>
        </p:nvGraphicFramePr>
        <p:xfrm>
          <a:off x="0" y="0"/>
          <a:ext cx="9144000" cy="564625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15146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救恩三部曲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时期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称义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成圣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得荣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发生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时间点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时间段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时间点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时间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过去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现在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将来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焦点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从罪的惩罚中已被拯救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从罪的能力中正被拯救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从罪的存在中将被拯救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经文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约翰一书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彼得后书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提多书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1:11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约翰一书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彼得后书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提多书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1:12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约翰一书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彼得后书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提多书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1:13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114724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866" y="778933"/>
            <a:ext cx="7433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1028700" lvl="1" indent="-571500" eaLnBrk="0" fontAlgn="base" hangingPunct="0">
              <a:buFont typeface="Wingdings" charset="2"/>
              <a:buChar char="u"/>
            </a:pPr>
            <a:r>
              <a:rPr kumimoji="1" lang="zh-TW" altLang="en-US" sz="3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从</a:t>
            </a:r>
            <a:r>
              <a:rPr kumimoji="1"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罪的惩罚中已被拯救</a:t>
            </a:r>
            <a:endParaRPr lang="en-US" altLang="zh-TW" sz="3200" b="1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 eaLnBrk="0" fontAlgn="base" hangingPunct="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情欲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中的黑暗</a:t>
            </a:r>
            <a:endParaRPr lang="zh-TW" altLang="en-US" sz="3200" dirty="0">
              <a:solidFill>
                <a:schemeClr val="bg1"/>
              </a:solidFill>
            </a:endParaRPr>
          </a:p>
          <a:p>
            <a:pPr marL="1028700" lvl="1" indent="-571500" eaLnBrk="0" fontAlgn="base" hangingPunct="0">
              <a:buFont typeface="Wingdings" charset="2"/>
              <a:buChar char="u"/>
            </a:pPr>
            <a:r>
              <a:rPr kumimoji="1" lang="zh-TW" altLang="en-US" sz="3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从罪的</a:t>
            </a:r>
            <a:r>
              <a:rPr kumimoji="1"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能力中正被拯救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世界中的黑暗</a:t>
            </a:r>
            <a:endParaRPr lang="zh-TW" altLang="en-US" sz="3200" dirty="0">
              <a:solidFill>
                <a:schemeClr val="bg1"/>
              </a:solidFill>
            </a:endParaRPr>
          </a:p>
          <a:p>
            <a:pPr marL="1028700" lvl="1" indent="-571500" eaLnBrk="0" fontAlgn="base" hangingPunct="0">
              <a:buFont typeface="Wingdings" charset="2"/>
              <a:buChar char="u"/>
            </a:pPr>
            <a:r>
              <a:rPr kumimoji="1" lang="zh-TW" altLang="en-US" sz="3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从罪的存在中将被拯救</a:t>
            </a:r>
            <a:endParaRPr lang="en-US" sz="40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8168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866" y="778933"/>
            <a:ext cx="743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在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黑</a:t>
            </a:r>
            <a:r>
              <a:rPr lang="zh-TW" altLang="en-US" sz="4000" b="1" dirty="0">
                <a:solidFill>
                  <a:schemeClr val="bg1"/>
                </a:solidFill>
              </a:rPr>
              <a:t>暗中行走的百姓看见了大光</a:t>
            </a:r>
            <a:endParaRPr lang="en-US" altLang="zh-CN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过犯中的黑暗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情欲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中的黑暗</a:t>
            </a:r>
            <a:endParaRPr lang="en-US" altLang="zh-TW" sz="4000" b="1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世界中的黑暗</a:t>
            </a:r>
            <a:endParaRPr lang="en-US" sz="4000" b="1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18066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934" y="3014133"/>
            <a:ext cx="660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 </a:t>
            </a:r>
            <a:r>
              <a:rPr lang="zh-CN" altLang="zh-CN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</a:t>
            </a:r>
            <a:r>
              <a:rPr lang="en-US" altLang="zh-CN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TW" sz="3600" dirty="0">
                <a:solidFill>
                  <a:schemeClr val="bg1"/>
                </a:solidFill>
              </a:rPr>
              <a:t>13 </a:t>
            </a:r>
            <a:r>
              <a:rPr lang="zh-TW" altLang="en-US" sz="3600" dirty="0">
                <a:solidFill>
                  <a:srgbClr val="FFFF00"/>
                </a:solidFill>
              </a:rPr>
              <a:t>但要尊万军之耶和华为圣</a:t>
            </a:r>
            <a:r>
              <a:rPr lang="zh-TW" altLang="en-US" sz="3600" dirty="0">
                <a:solidFill>
                  <a:schemeClr val="bg1"/>
                </a:solidFill>
              </a:rPr>
              <a:t>，以他为你们所当怕的，所当畏惧的。</a:t>
            </a:r>
            <a:endParaRPr lang="en-US" altLang="zh-TW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1103576"/>
            <a:ext cx="7687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黎明前的黑暗</a:t>
            </a:r>
            <a:endParaRPr lang="en-US" altLang="zh-CN" sz="3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黑暗之中等候寻求神的黎明晨光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！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本周挑战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894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5467" y="635000"/>
            <a:ext cx="9008534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6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林前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6:20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；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7: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23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你們是重價買來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的。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11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:23 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拿起餅來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24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祝謝了，就掰開，說：「這是我的身體，為你們捨的。你們應當如此行，為的是記念我。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」</a:t>
            </a:r>
            <a:endParaRPr lang="en-US" altLang="zh-CN" sz="3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endParaRPr lang="en-US" altLang="zh-CN" sz="3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6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以</a:t>
            </a:r>
            <a:r>
              <a:rPr lang="zh-CN" altLang="en-US" sz="3600" u="sng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弗所書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身體只有一個，聖靈只有一個，正如你們蒙召同有一個指望；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一主，一信，一洗， 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一神，就是眾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人的父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超乎眾人之上，貫乎眾人之中，也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住在眾人之內。</a:t>
            </a:r>
            <a:endParaRPr lang="en-US" altLang="zh-CN" sz="36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47639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>
                <a:solidFill>
                  <a:schemeClr val="bg1"/>
                </a:solidFill>
              </a:rPr>
              <a:t>:</a:t>
            </a:r>
            <a:r>
              <a:rPr lang="en-US" altLang="zh-TW" sz="4000" dirty="0">
                <a:solidFill>
                  <a:schemeClr val="bg1"/>
                </a:solidFill>
              </a:rPr>
              <a:t>5 </a:t>
            </a:r>
            <a:r>
              <a:rPr lang="zh-TW" altLang="en-US" sz="4000" dirty="0">
                <a:solidFill>
                  <a:schemeClr val="bg1"/>
                </a:solidFill>
              </a:rPr>
              <a:t>耶和华又晓谕我说： </a:t>
            </a:r>
            <a:r>
              <a:rPr lang="en-US" altLang="zh-TW" sz="4000" dirty="0">
                <a:solidFill>
                  <a:schemeClr val="bg1"/>
                </a:solidFill>
              </a:rPr>
              <a:t>6 “</a:t>
            </a:r>
            <a:r>
              <a:rPr lang="zh-TW" altLang="en-US" sz="4000" dirty="0">
                <a:solidFill>
                  <a:schemeClr val="bg1"/>
                </a:solidFill>
              </a:rPr>
              <a:t>这百姓既厌弃西罗亚缓流的水，喜悦利汛和利玛利的儿子， </a:t>
            </a:r>
            <a:r>
              <a:rPr lang="en-US" altLang="zh-TW" sz="4000" dirty="0">
                <a:solidFill>
                  <a:schemeClr val="bg1"/>
                </a:solidFill>
              </a:rPr>
              <a:t>7 </a:t>
            </a:r>
            <a:r>
              <a:rPr lang="zh-TW" altLang="en-US" sz="4000" dirty="0">
                <a:solidFill>
                  <a:schemeClr val="bg1"/>
                </a:solidFill>
              </a:rPr>
              <a:t>因此主必使大河翻腾的水猛然冲来，就是亚述王和他所有的威势。必漫过一切的水道，涨过两岸； </a:t>
            </a:r>
            <a:r>
              <a:rPr lang="en-US" altLang="zh-TW" sz="4000" dirty="0">
                <a:solidFill>
                  <a:schemeClr val="bg1"/>
                </a:solidFill>
              </a:rPr>
              <a:t>8 </a:t>
            </a:r>
            <a:r>
              <a:rPr lang="zh-TW" altLang="en-US" sz="4000" dirty="0">
                <a:solidFill>
                  <a:schemeClr val="bg1"/>
                </a:solidFill>
              </a:rPr>
              <a:t>必冲入犹大，涨溢泛滥，直到颈项。以马内利啊！他展开翅膀，遍满你的地。”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>
                <a:solidFill>
                  <a:schemeClr val="bg1"/>
                </a:solidFill>
              </a:rPr>
              <a:t>:</a:t>
            </a:r>
            <a:r>
              <a:rPr lang="en-US" altLang="zh-TW" sz="4000" dirty="0">
                <a:solidFill>
                  <a:schemeClr val="bg1"/>
                </a:solidFill>
              </a:rPr>
              <a:t>9 </a:t>
            </a:r>
            <a:r>
              <a:rPr lang="zh-TW" altLang="en-US" sz="4000" dirty="0">
                <a:solidFill>
                  <a:schemeClr val="bg1"/>
                </a:solidFill>
              </a:rPr>
              <a:t>列国的人民哪，任凭你们喧嚷，终必破坏！远方的众人哪，当侧耳而听！任凭你们束起腰来，终必破坏，你们束起腰来，终必破坏！ </a:t>
            </a:r>
            <a:r>
              <a:rPr lang="en-US" altLang="zh-TW" sz="4000" dirty="0">
                <a:solidFill>
                  <a:schemeClr val="bg1"/>
                </a:solidFill>
              </a:rPr>
              <a:t>10 </a:t>
            </a:r>
            <a:r>
              <a:rPr lang="zh-TW" altLang="en-US" sz="4000" dirty="0">
                <a:solidFill>
                  <a:schemeClr val="bg1"/>
                </a:solidFill>
              </a:rPr>
              <a:t>任凭你们同谋，终归无有，任凭你们言定，终不成立，因为神与我们同在。 </a:t>
            </a:r>
            <a:r>
              <a:rPr lang="en-US" altLang="zh-TW" sz="4000" dirty="0">
                <a:solidFill>
                  <a:schemeClr val="bg1"/>
                </a:solidFill>
              </a:rPr>
              <a:t>11 </a:t>
            </a:r>
            <a:r>
              <a:rPr lang="zh-TW" altLang="en-US" sz="4000" dirty="0">
                <a:solidFill>
                  <a:schemeClr val="bg1"/>
                </a:solidFill>
              </a:rPr>
              <a:t>耶和华以大能的手，指教我不可行这百姓所行的道，对我这样说：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 smtClean="0">
                <a:solidFill>
                  <a:schemeClr val="bg1"/>
                </a:solidFill>
              </a:rPr>
              <a:t>12 </a:t>
            </a:r>
            <a:r>
              <a:rPr lang="en-US" altLang="zh-TW" sz="4000" dirty="0">
                <a:solidFill>
                  <a:schemeClr val="bg1"/>
                </a:solidFill>
              </a:rPr>
              <a:t>“</a:t>
            </a:r>
            <a:r>
              <a:rPr lang="zh-TW" altLang="en-US" sz="4000" dirty="0">
                <a:solidFill>
                  <a:schemeClr val="bg1"/>
                </a:solidFill>
              </a:rPr>
              <a:t>这百姓说同谋背叛，你们不要说同谋背叛。他们所怕的，你们不要怕，也不要畏惧。 </a:t>
            </a:r>
            <a:r>
              <a:rPr lang="en-US" altLang="zh-TW" sz="4000" dirty="0">
                <a:solidFill>
                  <a:schemeClr val="bg1"/>
                </a:solidFill>
              </a:rPr>
              <a:t>13 </a:t>
            </a:r>
            <a:r>
              <a:rPr lang="zh-TW" altLang="en-US" sz="4000" dirty="0">
                <a:solidFill>
                  <a:schemeClr val="bg1"/>
                </a:solidFill>
              </a:rPr>
              <a:t>但要尊万军之耶和华为圣，以他为你们所当怕的，所当畏惧的。 </a:t>
            </a:r>
            <a:r>
              <a:rPr lang="en-US" altLang="zh-TW" sz="4000" dirty="0">
                <a:solidFill>
                  <a:schemeClr val="bg1"/>
                </a:solidFill>
              </a:rPr>
              <a:t>14 </a:t>
            </a:r>
            <a:r>
              <a:rPr lang="zh-TW" altLang="en-US" sz="4000" dirty="0">
                <a:solidFill>
                  <a:schemeClr val="bg1"/>
                </a:solidFill>
              </a:rPr>
              <a:t>他必作为圣所，却向以色列两家做绊脚的石头、跌人的磐石，向耶路撒冷的居民作为圈套和网罗。 </a:t>
            </a:r>
            <a:r>
              <a:rPr lang="en-US" altLang="zh-TW" sz="4000" dirty="0">
                <a:solidFill>
                  <a:schemeClr val="bg1"/>
                </a:solidFill>
              </a:rPr>
              <a:t>15 </a:t>
            </a:r>
            <a:r>
              <a:rPr lang="zh-TW" altLang="en-US" sz="4000" dirty="0">
                <a:solidFill>
                  <a:schemeClr val="bg1"/>
                </a:solidFill>
              </a:rPr>
              <a:t>许多人必在其上绊脚跌倒，而且跌碎，并陷入网罗被缠住。</a:t>
            </a:r>
            <a:r>
              <a:rPr lang="zh-TW" altLang="en-US" sz="4000" dirty="0" smtClean="0">
                <a:solidFill>
                  <a:schemeClr val="bg1"/>
                </a:solidFill>
              </a:rPr>
              <a:t>”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 smtClean="0">
                <a:solidFill>
                  <a:schemeClr val="bg1"/>
                </a:solidFill>
              </a:rPr>
              <a:t>16 </a:t>
            </a:r>
            <a:r>
              <a:rPr lang="zh-TW" altLang="en-US" sz="4000" dirty="0">
                <a:solidFill>
                  <a:schemeClr val="bg1"/>
                </a:solidFill>
              </a:rPr>
              <a:t>你要卷起律法书，在我门徒中间封住训诲。 </a:t>
            </a:r>
            <a:r>
              <a:rPr lang="en-US" altLang="zh-TW" sz="4000" dirty="0">
                <a:solidFill>
                  <a:schemeClr val="bg1"/>
                </a:solidFill>
              </a:rPr>
              <a:t>17 </a:t>
            </a:r>
            <a:r>
              <a:rPr lang="zh-TW" altLang="en-US" sz="4000" dirty="0">
                <a:solidFill>
                  <a:schemeClr val="bg1"/>
                </a:solidFill>
              </a:rPr>
              <a:t>我要等候那掩面不顾雅各家的耶和华，我也要仰望他。 </a:t>
            </a:r>
            <a:r>
              <a:rPr lang="en-US" altLang="zh-TW" sz="4000" dirty="0">
                <a:solidFill>
                  <a:schemeClr val="bg1"/>
                </a:solidFill>
              </a:rPr>
              <a:t>18 </a:t>
            </a:r>
            <a:r>
              <a:rPr lang="zh-TW" altLang="en-US" sz="4000" dirty="0">
                <a:solidFill>
                  <a:schemeClr val="bg1"/>
                </a:solidFill>
              </a:rPr>
              <a:t>看哪，我与耶和华所给我的儿女，就是从住在锡安山万军之耶和华来的，在以色列中作为预兆和奇迹</a:t>
            </a:r>
            <a:r>
              <a:rPr lang="zh-TW" altLang="en-US" sz="4000" dirty="0" smtClean="0">
                <a:solidFill>
                  <a:schemeClr val="bg1"/>
                </a:solidFill>
              </a:rPr>
              <a:t>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 smtClean="0">
                <a:solidFill>
                  <a:schemeClr val="bg1"/>
                </a:solidFill>
              </a:rPr>
              <a:t>19 </a:t>
            </a:r>
            <a:r>
              <a:rPr lang="zh-TW" altLang="en-US" sz="4000" dirty="0">
                <a:solidFill>
                  <a:schemeClr val="bg1"/>
                </a:solidFill>
              </a:rPr>
              <a:t>有人对你们说：“当求问那些交鬼的和行巫术的，就是声音绵蛮、言语微细的。”你们便回答说：“百姓不当求问自己的神吗？岂可为活人求问死人呢？ </a:t>
            </a:r>
            <a:r>
              <a:rPr lang="en-US" altLang="zh-TW" sz="4000" dirty="0">
                <a:solidFill>
                  <a:schemeClr val="bg1"/>
                </a:solidFill>
              </a:rPr>
              <a:t>20 </a:t>
            </a:r>
            <a:r>
              <a:rPr lang="zh-TW" altLang="en-US" sz="4000" dirty="0">
                <a:solidFill>
                  <a:schemeClr val="bg1"/>
                </a:solidFill>
              </a:rPr>
              <a:t>人当以训诲和法度为标准。”他们所说的若不与此相符，必不得见晨光</a:t>
            </a:r>
            <a:r>
              <a:rPr lang="zh-TW" altLang="en-US" sz="4000" dirty="0" smtClean="0">
                <a:solidFill>
                  <a:schemeClr val="bg1"/>
                </a:solidFill>
              </a:rPr>
              <a:t>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以赛亚书 </a:t>
            </a:r>
            <a:r>
              <a:rPr lang="zh-CN" altLang="zh-CN" sz="4000" dirty="0">
                <a:solidFill>
                  <a:schemeClr val="bg1"/>
                </a:solidFill>
              </a:rPr>
              <a:t>8</a:t>
            </a:r>
            <a:r>
              <a:rPr lang="en-US" altLang="zh-CN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 smtClean="0">
                <a:solidFill>
                  <a:schemeClr val="bg1"/>
                </a:solidFill>
              </a:rPr>
              <a:t>21 </a:t>
            </a:r>
            <a:r>
              <a:rPr lang="zh-TW" altLang="en-US" sz="4000" dirty="0">
                <a:solidFill>
                  <a:schemeClr val="bg1"/>
                </a:solidFill>
              </a:rPr>
              <a:t>他们必经过这地，受艰难，受饥饿，饥饿的时候心中焦躁，咒骂自己的君王和自己的神。 </a:t>
            </a:r>
            <a:r>
              <a:rPr lang="en-US" altLang="zh-TW" sz="4000" dirty="0">
                <a:solidFill>
                  <a:schemeClr val="bg1"/>
                </a:solidFill>
              </a:rPr>
              <a:t>22 </a:t>
            </a:r>
            <a:r>
              <a:rPr lang="zh-TW" altLang="en-US" sz="4000" dirty="0">
                <a:solidFill>
                  <a:schemeClr val="bg1"/>
                </a:solidFill>
              </a:rPr>
              <a:t>仰观上天，俯察下地，不料，尽是艰难黑暗和幽暗的痛苦，他们必被赶入乌黑的黑暗中去</a:t>
            </a:r>
            <a:r>
              <a:rPr lang="zh-TW" altLang="en-US" sz="4000" dirty="0" smtClean="0">
                <a:solidFill>
                  <a:schemeClr val="bg1"/>
                </a:solidFill>
              </a:rPr>
              <a:t>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以赛亚书</a:t>
            </a:r>
            <a:r>
              <a:rPr lang="en-US" altLang="zh-TW" sz="4000" dirty="0">
                <a:solidFill>
                  <a:schemeClr val="bg1"/>
                </a:solidFill>
              </a:rPr>
              <a:t>9:1 </a:t>
            </a:r>
            <a:r>
              <a:rPr lang="zh-TW" altLang="en-US" sz="4000" dirty="0">
                <a:solidFill>
                  <a:schemeClr val="bg1"/>
                </a:solidFill>
              </a:rPr>
              <a:t>但那受过痛苦的，必不再见幽暗。从前神使西布伦地和拿弗他利地被藐视，末后却使这沿海的路，约旦河外，外邦人的加利利地，得着荣耀。 </a:t>
            </a:r>
            <a:r>
              <a:rPr lang="en-US" altLang="zh-TW" sz="4000" dirty="0">
                <a:solidFill>
                  <a:schemeClr val="bg1"/>
                </a:solidFill>
              </a:rPr>
              <a:t>2 </a:t>
            </a:r>
            <a:r>
              <a:rPr lang="zh-TW" altLang="en-US" sz="4000" dirty="0">
                <a:solidFill>
                  <a:schemeClr val="bg1"/>
                </a:solidFill>
              </a:rPr>
              <a:t>在黑暗中行走的百姓看见了大光，住在死荫之地的人有光照耀他们。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8545843</TotalTime>
  <Words>2496</Words>
  <Application>Microsoft Macintosh PowerPoint</Application>
  <PresentationFormat>On-screen Show (16:10)</PresentationFormat>
  <Paragraphs>110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灵性低潮: 脱离 </vt:lpstr>
      <vt:lpstr>灵性低潮: 脱离 </vt:lpstr>
      <vt:lpstr>PowerPoint Presentation</vt:lpstr>
      <vt:lpstr>PowerPoint Presentation</vt:lpstr>
      <vt:lpstr>灵性低潮: 脱离 </vt:lpstr>
      <vt:lpstr>PowerPoint Presentation</vt:lpstr>
      <vt:lpstr>灵性低潮: 脱离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903</cp:revision>
  <cp:lastPrinted>2018-08-19T00:22:26Z</cp:lastPrinted>
  <dcterms:created xsi:type="dcterms:W3CDTF">2016-04-20T14:44:41Z</dcterms:created>
  <dcterms:modified xsi:type="dcterms:W3CDTF">2018-09-02T03:29:59Z</dcterms:modified>
</cp:coreProperties>
</file>