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6" r:id="rId2"/>
    <p:sldId id="286" r:id="rId3"/>
    <p:sldId id="317" r:id="rId4"/>
    <p:sldId id="318" r:id="rId5"/>
    <p:sldId id="330" r:id="rId6"/>
    <p:sldId id="331" r:id="rId7"/>
    <p:sldId id="329" r:id="rId8"/>
    <p:sldId id="324" r:id="rId9"/>
    <p:sldId id="332" r:id="rId10"/>
    <p:sldId id="333" r:id="rId11"/>
    <p:sldId id="334" r:id="rId12"/>
    <p:sldId id="335" r:id="rId13"/>
    <p:sldId id="327" r:id="rId14"/>
    <p:sldId id="325" r:id="rId15"/>
    <p:sldId id="328" r:id="rId16"/>
    <p:sldId id="326" r:id="rId17"/>
    <p:sldId id="287" r:id="rId18"/>
    <p:sldId id="314" r:id="rId19"/>
    <p:sldId id="338" r:id="rId20"/>
    <p:sldId id="337" r:id="rId21"/>
    <p:sldId id="336" r:id="rId22"/>
    <p:sldId id="288" r:id="rId23"/>
    <p:sldId id="322" r:id="rId24"/>
    <p:sldId id="321" r:id="rId25"/>
    <p:sldId id="315" r:id="rId26"/>
  </p:sldIdLst>
  <p:sldSz cx="10160000" cy="5715000"/>
  <p:notesSz cx="6858000" cy="9144000"/>
  <p:defaultTextStyle>
    <a:defPPr>
      <a:defRPr lang="en-US"/>
    </a:defPPr>
    <a:lvl1pPr marL="0" algn="l" defTabSz="914391" rtl="0" eaLnBrk="1" latinLnBrk="0" hangingPunct="1">
      <a:defRPr sz="1800" kern="1200">
        <a:solidFill>
          <a:schemeClr val="tx1"/>
        </a:solidFill>
        <a:latin typeface="+mn-lt"/>
        <a:ea typeface="+mn-ea"/>
        <a:cs typeface="+mn-cs"/>
      </a:defRPr>
    </a:lvl1pPr>
    <a:lvl2pPr marL="457195"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6"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7"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75" d="100"/>
          <a:sy n="75" d="100"/>
        </p:scale>
        <p:origin x="-1440" y="-96"/>
      </p:cViewPr>
      <p:guideLst>
        <p:guide orient="horz" pos="1800"/>
        <p:guide pos="3200"/>
      </p:guideLst>
    </p:cSldViewPr>
  </p:slideViewPr>
  <p:notesTextViewPr>
    <p:cViewPr>
      <p:scale>
        <a:sx n="1" d="1"/>
        <a:sy n="1" d="1"/>
      </p:scale>
      <p:origin x="0" y="0"/>
    </p:cViewPr>
  </p:notesTextViewPr>
  <p:sorterViewPr>
    <p:cViewPr>
      <p:scale>
        <a:sx n="66" d="100"/>
        <a:sy n="66" d="100"/>
      </p:scale>
      <p:origin x="0" y="144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D881C9-7B07-7F45-8B12-E9B40C1D90D8}" type="datetimeFigureOut">
              <a:rPr lang="en-US" smtClean="0"/>
              <a:t>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2F6E84-C9B7-4D41-B273-E5A31ADEA682}" type="slidenum">
              <a:rPr lang="en-US" smtClean="0"/>
              <a:t>‹#›</a:t>
            </a:fld>
            <a:endParaRPr lang="en-US"/>
          </a:p>
        </p:txBody>
      </p:sp>
    </p:spTree>
    <p:extLst>
      <p:ext uri="{BB962C8B-B14F-4D97-AF65-F5344CB8AC3E}">
        <p14:creationId xmlns:p14="http://schemas.microsoft.com/office/powerpoint/2010/main" val="898380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CAD7C-1462-440F-9B71-D752E065A805}" type="datetimeFigureOut">
              <a:rPr lang="en-US" smtClean="0"/>
              <a:pPr/>
              <a:t>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BDC92-512A-4EAE-BF3E-0807BAFB6D5B}" type="slidenum">
              <a:rPr lang="en-US" smtClean="0"/>
              <a:pPr/>
              <a:t>‹#›</a:t>
            </a:fld>
            <a:endParaRPr lang="en-US"/>
          </a:p>
        </p:txBody>
      </p:sp>
    </p:spTree>
    <p:extLst>
      <p:ext uri="{BB962C8B-B14F-4D97-AF65-F5344CB8AC3E}">
        <p14:creationId xmlns:p14="http://schemas.microsoft.com/office/powerpoint/2010/main" val="3505708801"/>
      </p:ext>
    </p:extLst>
  </p:cSld>
  <p:clrMap bg1="lt1" tx1="dk1" bg2="lt2" tx2="dk2" accent1="accent1" accent2="accent2" accent3="accent3" accent4="accent4" accent5="accent5" accent6="accent6" hlink="hlink" folHlink="folHlink"/>
  <p:notesStyle>
    <a:lvl1pPr marL="0" algn="l" defTabSz="914391" rtl="0" eaLnBrk="1" latinLnBrk="0" hangingPunct="1">
      <a:defRPr sz="1200" kern="1200">
        <a:solidFill>
          <a:schemeClr val="tx1"/>
        </a:solidFill>
        <a:latin typeface="+mn-lt"/>
        <a:ea typeface="+mn-ea"/>
        <a:cs typeface="+mn-cs"/>
      </a:defRPr>
    </a:lvl1pPr>
    <a:lvl2pPr marL="457195" algn="l" defTabSz="914391" rtl="0" eaLnBrk="1" latinLnBrk="0" hangingPunct="1">
      <a:defRPr sz="1200" kern="1200">
        <a:solidFill>
          <a:schemeClr val="tx1"/>
        </a:solidFill>
        <a:latin typeface="+mn-lt"/>
        <a:ea typeface="+mn-ea"/>
        <a:cs typeface="+mn-cs"/>
      </a:defRPr>
    </a:lvl2pPr>
    <a:lvl3pPr marL="914391" algn="l" defTabSz="914391" rtl="0" eaLnBrk="1" latinLnBrk="0" hangingPunct="1">
      <a:defRPr sz="1200" kern="1200">
        <a:solidFill>
          <a:schemeClr val="tx1"/>
        </a:solidFill>
        <a:latin typeface="+mn-lt"/>
        <a:ea typeface="+mn-ea"/>
        <a:cs typeface="+mn-cs"/>
      </a:defRPr>
    </a:lvl3pPr>
    <a:lvl4pPr marL="1371586" algn="l" defTabSz="914391" rtl="0" eaLnBrk="1" latinLnBrk="0" hangingPunct="1">
      <a:defRPr sz="1200" kern="1200">
        <a:solidFill>
          <a:schemeClr val="tx1"/>
        </a:solidFill>
        <a:latin typeface="+mn-lt"/>
        <a:ea typeface="+mn-ea"/>
        <a:cs typeface="+mn-cs"/>
      </a:defRPr>
    </a:lvl4pPr>
    <a:lvl5pPr marL="1828782" algn="l" defTabSz="914391" rtl="0" eaLnBrk="1" latinLnBrk="0" hangingPunct="1">
      <a:defRPr sz="1200" kern="1200">
        <a:solidFill>
          <a:schemeClr val="tx1"/>
        </a:solidFill>
        <a:latin typeface="+mn-lt"/>
        <a:ea typeface="+mn-ea"/>
        <a:cs typeface="+mn-cs"/>
      </a:defRPr>
    </a:lvl5pPr>
    <a:lvl6pPr marL="2285977" algn="l" defTabSz="914391" rtl="0" eaLnBrk="1" latinLnBrk="0" hangingPunct="1">
      <a:defRPr sz="1200" kern="1200">
        <a:solidFill>
          <a:schemeClr val="tx1"/>
        </a:solidFill>
        <a:latin typeface="+mn-lt"/>
        <a:ea typeface="+mn-ea"/>
        <a:cs typeface="+mn-cs"/>
      </a:defRPr>
    </a:lvl6pPr>
    <a:lvl7pPr marL="2743173" algn="l" defTabSz="914391" rtl="0" eaLnBrk="1" latinLnBrk="0" hangingPunct="1">
      <a:defRPr sz="1200" kern="1200">
        <a:solidFill>
          <a:schemeClr val="tx1"/>
        </a:solidFill>
        <a:latin typeface="+mn-lt"/>
        <a:ea typeface="+mn-ea"/>
        <a:cs typeface="+mn-cs"/>
      </a:defRPr>
    </a:lvl7pPr>
    <a:lvl8pPr marL="3200368" algn="l" defTabSz="914391" rtl="0" eaLnBrk="1" latinLnBrk="0" hangingPunct="1">
      <a:defRPr sz="1200" kern="1200">
        <a:solidFill>
          <a:schemeClr val="tx1"/>
        </a:solidFill>
        <a:latin typeface="+mn-lt"/>
        <a:ea typeface="+mn-ea"/>
        <a:cs typeface="+mn-cs"/>
      </a:defRPr>
    </a:lvl8pPr>
    <a:lvl9pPr marL="3657563" algn="l" defTabSz="9143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1</a:t>
            </a:fld>
            <a:endParaRPr lang="en-US"/>
          </a:p>
        </p:txBody>
      </p:sp>
    </p:spTree>
    <p:extLst>
      <p:ext uri="{BB962C8B-B14F-4D97-AF65-F5344CB8AC3E}">
        <p14:creationId xmlns:p14="http://schemas.microsoft.com/office/powerpoint/2010/main" val="409829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dirty="0" smtClean="0"/>
              <a:t>哥林多前書</a:t>
            </a:r>
            <a:r>
              <a:rPr lang="en-US" altLang="zh-CHT" dirty="0" smtClean="0"/>
              <a:t>12:4 </a:t>
            </a:r>
            <a:r>
              <a:rPr lang="zh-CHT" altLang="en-US" dirty="0" smtClean="0"/>
              <a:t>恩賜原有分別，聖靈卻是一位； </a:t>
            </a:r>
            <a:r>
              <a:rPr lang="en-US" altLang="zh-CHT" dirty="0" smtClean="0"/>
              <a:t>5 </a:t>
            </a:r>
            <a:r>
              <a:rPr lang="zh-CHT" altLang="en-US" dirty="0" smtClean="0"/>
              <a:t>職事也有分別，主卻是一位； </a:t>
            </a:r>
            <a:r>
              <a:rPr lang="en-US" altLang="zh-CHT" dirty="0" smtClean="0"/>
              <a:t>6 </a:t>
            </a:r>
            <a:r>
              <a:rPr lang="zh-CHT" altLang="en-US" dirty="0" smtClean="0"/>
              <a:t>功用也有分別，神卻是一位，在眾人裡面運行一切的事。 </a:t>
            </a:r>
            <a:r>
              <a:rPr lang="en-US" altLang="zh-CHT" dirty="0" smtClean="0"/>
              <a:t>7 </a:t>
            </a:r>
            <a:r>
              <a:rPr lang="zh-CHT" altLang="en-US" dirty="0" smtClean="0"/>
              <a:t>聖靈顯在各人身上，是叫人得益處。 </a:t>
            </a:r>
            <a:r>
              <a:rPr lang="en-US" altLang="zh-CHT" dirty="0" smtClean="0"/>
              <a:t>8 </a:t>
            </a:r>
            <a:r>
              <a:rPr lang="zh-CHT" altLang="en-US" dirty="0" smtClean="0"/>
              <a:t>這人蒙聖靈賜他智慧的言語，那人也蒙這位聖靈賜他知識的言語， </a:t>
            </a:r>
            <a:r>
              <a:rPr lang="en-US" altLang="zh-CHT" dirty="0" smtClean="0"/>
              <a:t>9 </a:t>
            </a:r>
            <a:r>
              <a:rPr lang="zh-CHT" altLang="en-US" dirty="0" smtClean="0"/>
              <a:t>又有一人蒙這位聖靈賜他信心，還有一人蒙這位聖靈賜他醫病的恩賜， </a:t>
            </a:r>
            <a:r>
              <a:rPr lang="en-US" altLang="zh-CHT" dirty="0" smtClean="0"/>
              <a:t>10 </a:t>
            </a:r>
            <a:r>
              <a:rPr lang="zh-CHT" altLang="en-US" dirty="0" smtClean="0"/>
              <a:t>又叫一人能行異能，又叫一人能做先知，又叫一人能辨別諸靈，又叫一人能說方言，又叫一人能翻方言。 </a:t>
            </a:r>
            <a:r>
              <a:rPr lang="en-US" altLang="zh-CHT" dirty="0" smtClean="0"/>
              <a:t>11 </a:t>
            </a:r>
            <a:r>
              <a:rPr lang="zh-CHT" altLang="en-US" dirty="0" smtClean="0"/>
              <a:t>這一切都是這位聖靈所運行，隨己意分給各人的。</a:t>
            </a:r>
            <a:r>
              <a:rPr lang="en-US" altLang="zh-CHT" dirty="0" smtClean="0"/>
              <a:t>28 </a:t>
            </a:r>
            <a:r>
              <a:rPr lang="zh-CHT" altLang="en-US" dirty="0" smtClean="0"/>
              <a:t>神在教會所設立的：第一是使徒，第二是先知，第三是教師，其次是行異能的，再次是得恩賜醫病的，幫助人的，治理事的，說方言的。</a:t>
            </a:r>
            <a:endParaRPr lang="en-US" altLang="zh-CHT" dirty="0" smtClean="0"/>
          </a:p>
          <a:p>
            <a:r>
              <a:rPr lang="en-US" altLang="zh-CHT" dirty="0" smtClean="0"/>
              <a:t>14:12 </a:t>
            </a:r>
            <a:r>
              <a:rPr lang="zh-CHT" altLang="en-US" dirty="0" smtClean="0"/>
              <a:t>你們也是如此，既是切慕屬靈的恩賜，就當求多得造就教會的恩賜。 </a:t>
            </a:r>
            <a:r>
              <a:rPr lang="en-US" altLang="zh-CHT" dirty="0" smtClean="0"/>
              <a:t>13 </a:t>
            </a:r>
            <a:r>
              <a:rPr lang="zh-CHT" altLang="en-US" dirty="0" smtClean="0"/>
              <a:t>所以那說方言的，就當求著能翻出來。 </a:t>
            </a:r>
            <a:r>
              <a:rPr lang="en-US" altLang="zh-CHT" dirty="0" smtClean="0"/>
              <a:t>14 </a:t>
            </a:r>
            <a:r>
              <a:rPr lang="zh-CHT" altLang="en-US" dirty="0" smtClean="0"/>
              <a:t>我若用方言禱告，是我的靈禱告，但我的悟性沒有果效。 </a:t>
            </a:r>
            <a:r>
              <a:rPr lang="en-US" altLang="zh-CHT" dirty="0" smtClean="0"/>
              <a:t>15 </a:t>
            </a:r>
            <a:r>
              <a:rPr lang="zh-CHT" altLang="en-US" dirty="0" smtClean="0"/>
              <a:t>這卻怎麼樣呢？我要用靈禱告，也要用悟性禱告；我要用靈歌唱，也要用悟性歌唱。 </a:t>
            </a:r>
            <a:r>
              <a:rPr lang="en-US" altLang="zh-CHT" dirty="0" smtClean="0"/>
              <a:t>16 </a:t>
            </a:r>
            <a:r>
              <a:rPr lang="zh-CHT" altLang="en-US" dirty="0" smtClean="0"/>
              <a:t>不然，你用靈祝謝，那在座不通方言的人既然不明白你的話，怎能在你感謝的時候說「阿們」呢？ </a:t>
            </a:r>
            <a:r>
              <a:rPr lang="en-US" altLang="zh-CHT" dirty="0" smtClean="0"/>
              <a:t>17 </a:t>
            </a:r>
            <a:r>
              <a:rPr lang="zh-CHT" altLang="en-US" dirty="0" smtClean="0"/>
              <a:t>你感謝的固然是好，無奈不能造就別人。 </a:t>
            </a:r>
            <a:r>
              <a:rPr lang="en-US" altLang="zh-CHT" dirty="0" smtClean="0"/>
              <a:t>18 </a:t>
            </a:r>
            <a:r>
              <a:rPr lang="zh-CHT" altLang="en-US" dirty="0" smtClean="0"/>
              <a:t>我感謝神，我說方言比你們眾人還多， </a:t>
            </a:r>
            <a:r>
              <a:rPr lang="en-US" altLang="zh-CHT" dirty="0" smtClean="0"/>
              <a:t>19 </a:t>
            </a:r>
            <a:r>
              <a:rPr lang="zh-CHT" altLang="en-US" dirty="0" smtClean="0"/>
              <a:t>但在教會中，寧可用悟性說五句教導人的話，強如說萬句方言</a:t>
            </a:r>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11</a:t>
            </a:fld>
            <a:endParaRPr lang="en-US" altLang="en-US"/>
          </a:p>
        </p:txBody>
      </p:sp>
    </p:spTree>
    <p:extLst>
      <p:ext uri="{BB962C8B-B14F-4D97-AF65-F5344CB8AC3E}">
        <p14:creationId xmlns:p14="http://schemas.microsoft.com/office/powerpoint/2010/main" val="280715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HT" dirty="0" smtClean="0"/>
              <a:t>11 </a:t>
            </a:r>
            <a:r>
              <a:rPr lang="zh-CHT" altLang="en-US" dirty="0" smtClean="0"/>
              <a:t>他所賜的有使徒，有先知，有傳福音的，有牧師和教師， </a:t>
            </a:r>
            <a:r>
              <a:rPr lang="en-US" altLang="zh-CHT" dirty="0" smtClean="0"/>
              <a:t>12 </a:t>
            </a:r>
            <a:r>
              <a:rPr lang="zh-CHT" altLang="en-US" dirty="0" smtClean="0"/>
              <a:t>為要成全聖徒，各盡其職，建立基督的身體， </a:t>
            </a:r>
            <a:r>
              <a:rPr lang="en-US" altLang="zh-CHT" dirty="0" smtClean="0"/>
              <a:t>13 </a:t>
            </a:r>
            <a:r>
              <a:rPr lang="zh-CHT" altLang="en-US" dirty="0" smtClean="0"/>
              <a:t>直等到我們眾人在真道上同歸於一，認識神的兒子，得以長大成人，滿有基督長成的身量， </a:t>
            </a:r>
            <a:r>
              <a:rPr lang="en-US" altLang="zh-CHT" dirty="0" smtClean="0"/>
              <a:t>14 </a:t>
            </a:r>
            <a:r>
              <a:rPr lang="zh-CHT" altLang="en-US" dirty="0" smtClean="0"/>
              <a:t>使我們不再做小孩子，中了人的詭計和欺騙的法術，被一切異教之風搖動飄來飄去，就隨從各樣的異端， </a:t>
            </a:r>
            <a:r>
              <a:rPr lang="en-US" altLang="zh-CHT" dirty="0" smtClean="0"/>
              <a:t>15 </a:t>
            </a:r>
            <a:r>
              <a:rPr lang="zh-CHT" altLang="en-US" dirty="0" smtClean="0"/>
              <a:t>唯用愛心說誠實話，凡事長進，連於元首基督。 </a:t>
            </a:r>
            <a:r>
              <a:rPr lang="en-US" altLang="zh-CHT" dirty="0" smtClean="0"/>
              <a:t>16 </a:t>
            </a:r>
            <a:r>
              <a:rPr lang="zh-CHT" altLang="en-US" dirty="0" smtClean="0"/>
              <a:t>全身都靠他聯絡得合式，百節各按各職，照著各體的功用彼此相助，便叫身體漸漸增長，在愛中建立自己。</a:t>
            </a:r>
            <a:endParaRPr lang="en-US" altLang="zh-CHT" dirty="0" smtClean="0"/>
          </a:p>
          <a:p>
            <a:r>
              <a:rPr lang="en-US" altLang="zh-CHT" dirty="0" smtClean="0"/>
              <a:t>10 </a:t>
            </a:r>
            <a:r>
              <a:rPr lang="zh-CHT" altLang="en-US" dirty="0" smtClean="0"/>
              <a:t>各人要照所得的恩賜彼此服侍，做神百般恩賜的好管家。 </a:t>
            </a:r>
            <a:r>
              <a:rPr lang="en-US" altLang="zh-CHT" dirty="0" smtClean="0"/>
              <a:t>11 </a:t>
            </a:r>
            <a:r>
              <a:rPr lang="zh-CHT" altLang="en-US" dirty="0" smtClean="0"/>
              <a:t>若有講道的，要按著神的聖言講；若有服侍人的，要按著神所賜的力量服侍，叫神在凡事上因耶穌基督得榮耀</a:t>
            </a:r>
            <a:r>
              <a:rPr lang="en-US" altLang="zh-CHT" dirty="0" smtClean="0"/>
              <a:t>——</a:t>
            </a:r>
            <a:r>
              <a:rPr lang="zh-CHT" altLang="en-US" dirty="0" smtClean="0"/>
              <a:t>原來榮耀、權能都是他的，直到永永遠遠！阿們。</a:t>
            </a:r>
            <a:endParaRPr lang="en-US" altLang="zh-CHT" dirty="0" smtClean="0"/>
          </a:p>
          <a:p>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12</a:t>
            </a:fld>
            <a:endParaRPr lang="en-US" altLang="en-US"/>
          </a:p>
        </p:txBody>
      </p:sp>
    </p:spTree>
    <p:extLst>
      <p:ext uri="{BB962C8B-B14F-4D97-AF65-F5344CB8AC3E}">
        <p14:creationId xmlns:p14="http://schemas.microsoft.com/office/powerpoint/2010/main" val="280715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13</a:t>
            </a:fld>
            <a:endParaRPr lang="en-US"/>
          </a:p>
        </p:txBody>
      </p:sp>
    </p:spTree>
    <p:extLst>
      <p:ext uri="{BB962C8B-B14F-4D97-AF65-F5344CB8AC3E}">
        <p14:creationId xmlns:p14="http://schemas.microsoft.com/office/powerpoint/2010/main" val="243758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14</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15</a:t>
            </a:fld>
            <a:endParaRPr lang="en-US"/>
          </a:p>
        </p:txBody>
      </p:sp>
    </p:spTree>
    <p:extLst>
      <p:ext uri="{BB962C8B-B14F-4D97-AF65-F5344CB8AC3E}">
        <p14:creationId xmlns:p14="http://schemas.microsoft.com/office/powerpoint/2010/main" val="2437587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16</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17</a:t>
            </a:fld>
            <a:endParaRPr lang="en-US"/>
          </a:p>
        </p:txBody>
      </p:sp>
    </p:spTree>
    <p:extLst>
      <p:ext uri="{BB962C8B-B14F-4D97-AF65-F5344CB8AC3E}">
        <p14:creationId xmlns:p14="http://schemas.microsoft.com/office/powerpoint/2010/main" val="2437587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以弗所书</a:t>
            </a:r>
            <a:r>
              <a:rPr lang="en-US" altLang="zh-TW" dirty="0" smtClean="0"/>
              <a:t>4</a:t>
            </a:r>
            <a:r>
              <a:rPr lang="en-US" altLang="zh-CN" dirty="0" smtClean="0"/>
              <a:t>:1</a:t>
            </a:r>
            <a:r>
              <a:rPr lang="zh-TW" altLang="en-US" dirty="0" smtClean="0"/>
              <a:t>我为主被囚的劝你们：既然蒙召，行事为人就当与蒙召的恩相称， </a:t>
            </a:r>
            <a:r>
              <a:rPr lang="en-US" altLang="zh-TW" dirty="0" smtClean="0"/>
              <a:t>2 </a:t>
            </a:r>
            <a:r>
              <a:rPr lang="zh-TW" altLang="en-US" dirty="0" smtClean="0"/>
              <a:t>凡事谦虚、温柔、忍耐，用爱心互相宽容， </a:t>
            </a:r>
            <a:r>
              <a:rPr lang="en-US" altLang="zh-TW" dirty="0" smtClean="0"/>
              <a:t>3 </a:t>
            </a:r>
            <a:r>
              <a:rPr lang="zh-TW" altLang="en-US" dirty="0" smtClean="0"/>
              <a:t>用和平彼此联络，竭力保守圣灵所赐合而为一的心。 </a:t>
            </a:r>
            <a:r>
              <a:rPr lang="en-US" altLang="zh-TW" dirty="0" smtClean="0"/>
              <a:t>4 </a:t>
            </a:r>
            <a:r>
              <a:rPr lang="zh-TW" altLang="en-US" dirty="0" smtClean="0"/>
              <a:t>身体只有一个，圣灵只有一个，正如你们蒙召同有一个指望； </a:t>
            </a:r>
            <a:r>
              <a:rPr lang="en-US" altLang="zh-TW" dirty="0" smtClean="0"/>
              <a:t>5 </a:t>
            </a:r>
            <a:r>
              <a:rPr lang="zh-TW" altLang="en-US" dirty="0" smtClean="0"/>
              <a:t>一主，一信，一洗， </a:t>
            </a:r>
            <a:r>
              <a:rPr lang="en-US" altLang="zh-TW" dirty="0" smtClean="0"/>
              <a:t>6 </a:t>
            </a:r>
            <a:r>
              <a:rPr lang="zh-TW" altLang="en-US" dirty="0" smtClean="0"/>
              <a:t>一神，就是众人的父，超乎众人之上，贯乎众人之中，也住在众人之内。 </a:t>
            </a:r>
            <a:r>
              <a:rPr lang="en-US" altLang="zh-TW" dirty="0" smtClean="0"/>
              <a:t>7 </a:t>
            </a:r>
            <a:r>
              <a:rPr lang="zh-TW" altLang="en-US" dirty="0" smtClean="0"/>
              <a:t>我们各人蒙恩，都是照基督所量给各人的恩赐。 </a:t>
            </a:r>
            <a:r>
              <a:rPr lang="en-US" altLang="zh-TW" dirty="0" smtClean="0"/>
              <a:t>8 </a:t>
            </a:r>
            <a:r>
              <a:rPr lang="zh-TW" altLang="en-US" dirty="0" smtClean="0"/>
              <a:t>所以经上说：“他升上高天的时候，掳掠了仇敌，将各样的恩赐赏给人。” </a:t>
            </a:r>
            <a:r>
              <a:rPr lang="en-US" altLang="zh-TW" dirty="0" smtClean="0"/>
              <a:t>9 </a:t>
            </a:r>
            <a:r>
              <a:rPr lang="zh-TW" altLang="en-US" dirty="0" smtClean="0"/>
              <a:t>（既说升上，岂不是先降在地下吗？ </a:t>
            </a:r>
            <a:r>
              <a:rPr lang="en-US" altLang="zh-TW" dirty="0" smtClean="0"/>
              <a:t>10 </a:t>
            </a:r>
            <a:r>
              <a:rPr lang="zh-TW" altLang="en-US" dirty="0" smtClean="0"/>
              <a:t>那降下的，就是远升诸天之上要充满万有的。） 满有基督长成的身量 </a:t>
            </a:r>
            <a:r>
              <a:rPr lang="en-US" altLang="zh-TW" dirty="0" smtClean="0"/>
              <a:t>11 </a:t>
            </a:r>
            <a:r>
              <a:rPr lang="zh-TW" altLang="en-US" dirty="0" smtClean="0"/>
              <a:t>他所赐的有使徒，有先知，有传福音的，有牧师和教师， </a:t>
            </a:r>
            <a:r>
              <a:rPr lang="en-US" altLang="zh-TW" dirty="0" smtClean="0"/>
              <a:t>12 </a:t>
            </a:r>
            <a:r>
              <a:rPr lang="zh-TW" altLang="en-US" dirty="0" smtClean="0"/>
              <a:t>为要成全圣徒，各尽其职，建立基督的身体， </a:t>
            </a:r>
            <a:r>
              <a:rPr lang="en-US" altLang="zh-TW" dirty="0" smtClean="0"/>
              <a:t>13 </a:t>
            </a:r>
            <a:r>
              <a:rPr lang="zh-TW" altLang="en-US" dirty="0" smtClean="0"/>
              <a:t>直等到我们众人在真道上同归于一，认识神的儿子，得以长大成人，满有基督长成的身量， </a:t>
            </a:r>
            <a:r>
              <a:rPr lang="en-US" altLang="zh-TW" dirty="0" smtClean="0"/>
              <a:t>14 </a:t>
            </a:r>
            <a:r>
              <a:rPr lang="zh-TW" altLang="en-US" dirty="0" smtClean="0"/>
              <a:t>使我们不再做小孩子，中了人的诡计和欺骗的法术，被一切异教之风摇动飘来飘去，就随从各样的异端， </a:t>
            </a:r>
            <a:r>
              <a:rPr lang="en-US" altLang="zh-TW" dirty="0" smtClean="0"/>
              <a:t>15 </a:t>
            </a:r>
            <a:r>
              <a:rPr lang="zh-TW" altLang="en-US" dirty="0" smtClean="0"/>
              <a:t>唯用爱心说诚实话，凡事长进，连于元首基督。 </a:t>
            </a:r>
            <a:r>
              <a:rPr lang="en-US" altLang="zh-TW" dirty="0" smtClean="0"/>
              <a:t>16 </a:t>
            </a:r>
            <a:r>
              <a:rPr lang="zh-TW" altLang="en-US" dirty="0" smtClean="0"/>
              <a:t>全身都靠他联络得合式，百节各按各职，照着各体的功用彼此相助，便叫身体渐渐增长，在爱中建立自己。 凡事效法基督 </a:t>
            </a:r>
            <a:r>
              <a:rPr lang="en-US" altLang="zh-TW" dirty="0" smtClean="0"/>
              <a:t>17 </a:t>
            </a:r>
            <a:r>
              <a:rPr lang="zh-TW" altLang="en-US" dirty="0" smtClean="0"/>
              <a:t>所以我说，且在主里确实地说：你们行事不要再像外邦人，存虚妄的心行事。 </a:t>
            </a:r>
            <a:r>
              <a:rPr lang="en-US" altLang="zh-TW" dirty="0" smtClean="0"/>
              <a:t>18 </a:t>
            </a:r>
            <a:r>
              <a:rPr lang="zh-TW" altLang="en-US" dirty="0" smtClean="0"/>
              <a:t>他们心地昏昧，与神所赐的生命隔绝了，都因自己无知，心里刚硬； </a:t>
            </a:r>
            <a:r>
              <a:rPr lang="en-US" altLang="zh-TW" dirty="0" smtClean="0"/>
              <a:t>19 </a:t>
            </a:r>
            <a:r>
              <a:rPr lang="zh-TW" altLang="en-US" dirty="0" smtClean="0"/>
              <a:t>良心既然丧尽，就放纵私欲，贪行种种的污秽。 穿上新人 </a:t>
            </a:r>
            <a:r>
              <a:rPr lang="en-US" altLang="zh-TW" dirty="0" smtClean="0"/>
              <a:t>20 </a:t>
            </a:r>
            <a:r>
              <a:rPr lang="zh-TW" altLang="en-US" dirty="0" smtClean="0"/>
              <a:t>你们学了基督，却不是这样。 </a:t>
            </a:r>
            <a:r>
              <a:rPr lang="en-US" altLang="zh-TW" dirty="0" smtClean="0"/>
              <a:t>21 </a:t>
            </a:r>
            <a:r>
              <a:rPr lang="zh-TW" altLang="en-US" dirty="0" smtClean="0"/>
              <a:t>如果你们听过他的道，领了他的教，学了他的真理， </a:t>
            </a:r>
            <a:r>
              <a:rPr lang="en-US" altLang="zh-TW" dirty="0" smtClean="0"/>
              <a:t>22 </a:t>
            </a:r>
            <a:r>
              <a:rPr lang="zh-TW" altLang="en-US" dirty="0" smtClean="0"/>
              <a:t>就要脱去你们从前行为上的旧人，这旧人是因私欲的迷惑渐渐变坏的； </a:t>
            </a:r>
            <a:r>
              <a:rPr lang="en-US" altLang="zh-TW" dirty="0" smtClean="0"/>
              <a:t>23 </a:t>
            </a:r>
            <a:r>
              <a:rPr lang="zh-TW" altLang="en-US" dirty="0" smtClean="0"/>
              <a:t>又要将你们的心志改换一新， </a:t>
            </a:r>
            <a:r>
              <a:rPr lang="en-US" altLang="zh-TW" dirty="0" smtClean="0"/>
              <a:t>24 </a:t>
            </a:r>
            <a:r>
              <a:rPr lang="zh-TW" altLang="en-US" dirty="0" smtClean="0"/>
              <a:t>并且穿上新人，这新人是照着神的形象造的，有真理的仁义和圣洁。 不可给魔鬼留地步 </a:t>
            </a:r>
            <a:r>
              <a:rPr lang="en-US" altLang="zh-TW" dirty="0" smtClean="0"/>
              <a:t>25 </a:t>
            </a:r>
            <a:r>
              <a:rPr lang="zh-TW" altLang="en-US" dirty="0" smtClean="0"/>
              <a:t>所以你们要弃绝谎言，各人与邻舍说实话，因为我们是互相为肢体。 </a:t>
            </a:r>
            <a:r>
              <a:rPr lang="en-US" altLang="zh-TW" dirty="0" smtClean="0"/>
              <a:t>26 </a:t>
            </a:r>
            <a:r>
              <a:rPr lang="zh-TW" altLang="en-US" dirty="0" smtClean="0"/>
              <a:t>生气却不要犯罪，不可含怒到日落， </a:t>
            </a:r>
            <a:r>
              <a:rPr lang="en-US" altLang="zh-TW" dirty="0" smtClean="0"/>
              <a:t>27 </a:t>
            </a:r>
            <a:r>
              <a:rPr lang="zh-TW" altLang="en-US" dirty="0" smtClean="0"/>
              <a:t>也不可给魔鬼留地步。 </a:t>
            </a:r>
            <a:r>
              <a:rPr lang="en-US" altLang="zh-TW" dirty="0" smtClean="0"/>
              <a:t>28 </a:t>
            </a:r>
            <a:r>
              <a:rPr lang="zh-TW" altLang="en-US" dirty="0" smtClean="0"/>
              <a:t>从前偷窃的，不要再偷，总要劳力，亲手做正经事，就可有余，分给那缺少的人。 不要叫圣灵担忧 </a:t>
            </a:r>
            <a:r>
              <a:rPr lang="en-US" altLang="zh-TW" dirty="0" smtClean="0"/>
              <a:t>29 </a:t>
            </a:r>
            <a:r>
              <a:rPr lang="zh-TW" altLang="en-US" dirty="0" smtClean="0"/>
              <a:t>污秽的言语一句不可出口，只要随事说造就人的好话，叫听见的人得益处。 </a:t>
            </a:r>
            <a:r>
              <a:rPr lang="en-US" altLang="zh-TW" dirty="0" smtClean="0"/>
              <a:t>30 </a:t>
            </a:r>
            <a:r>
              <a:rPr lang="zh-TW" altLang="en-US" dirty="0" smtClean="0"/>
              <a:t>不要叫神的圣灵担忧，你们原是受了他的印记，等候得赎的日子来到。 </a:t>
            </a:r>
            <a:r>
              <a:rPr lang="en-US" altLang="zh-TW" dirty="0" smtClean="0"/>
              <a:t>31 </a:t>
            </a:r>
            <a:r>
              <a:rPr lang="zh-TW" altLang="en-US" dirty="0" smtClean="0"/>
              <a:t>一切苦毒、恼恨、愤怒、嚷闹、毁谤，并一切的恶毒</a:t>
            </a:r>
            <a:r>
              <a:rPr lang="en-US" altLang="zh-TW" dirty="0" smtClean="0"/>
              <a:t>[a]</a:t>
            </a:r>
            <a:r>
              <a:rPr lang="zh-TW" altLang="en-US" dirty="0" smtClean="0"/>
              <a:t>，都当从你们中间除掉； </a:t>
            </a:r>
            <a:r>
              <a:rPr lang="en-US" altLang="zh-TW" dirty="0" smtClean="0"/>
              <a:t>32 </a:t>
            </a:r>
            <a:r>
              <a:rPr lang="zh-TW" altLang="en-US" dirty="0" smtClean="0"/>
              <a:t>并要以恩慈相待，存怜悯的心，彼此饶恕，正如神在基督里饶恕了你们一样。</a:t>
            </a:r>
            <a:endParaRPr lang="en-US" altLang="zh-TW" dirty="0" smtClean="0"/>
          </a:p>
          <a:p>
            <a:r>
              <a:rPr lang="zh-TW" altLang="zh-TW" dirty="0" smtClean="0"/>
              <a:t>5</a:t>
            </a:r>
            <a:r>
              <a:rPr lang="en-US" altLang="zh-TW" dirty="0" smtClean="0"/>
              <a:t>:</a:t>
            </a:r>
            <a:r>
              <a:rPr lang="en-US" altLang="zh-CN" dirty="0" smtClean="0"/>
              <a:t>1</a:t>
            </a:r>
            <a:r>
              <a:rPr lang="zh-TW" altLang="en-US" dirty="0" smtClean="0"/>
              <a:t>所以你们该效法神，好像蒙慈爱的儿女一样。 </a:t>
            </a:r>
            <a:r>
              <a:rPr lang="en-US" altLang="zh-TW" dirty="0" smtClean="0"/>
              <a:t>2 </a:t>
            </a:r>
            <a:r>
              <a:rPr lang="zh-TW" altLang="en-US" dirty="0" smtClean="0"/>
              <a:t>也要凭爱心行事，正如基督爱我们，为我们舍了自己，当做馨香的供物和祭物献于神。 </a:t>
            </a:r>
            <a:r>
              <a:rPr lang="en-US" altLang="zh-TW" dirty="0" smtClean="0"/>
              <a:t>3 </a:t>
            </a:r>
            <a:r>
              <a:rPr lang="zh-TW" altLang="en-US" dirty="0" smtClean="0"/>
              <a:t>至于淫乱并一切污秽，或是贪婪，在你们中间连提都不可，方合圣徒的体统</a:t>
            </a:r>
            <a:endParaRPr lang="en-US" altLang="zh-TW" dirty="0" smtClean="0"/>
          </a:p>
          <a:p>
            <a:r>
              <a:rPr lang="zh-CN" altLang="zh-TW" dirty="0" smtClean="0"/>
              <a:t>6</a:t>
            </a:r>
            <a:r>
              <a:rPr lang="en-US" altLang="zh-CN" dirty="0" smtClean="0"/>
              <a:t>:1</a:t>
            </a:r>
            <a:r>
              <a:rPr lang="zh-TW" altLang="en-US" dirty="0" smtClean="0"/>
              <a:t>你们做儿女的，要在主里听从父母，这是理所当然的。</a:t>
            </a:r>
            <a:endParaRPr lang="en-US" smtClean="0"/>
          </a:p>
          <a:p>
            <a:endParaRPr lang="en-US"/>
          </a:p>
        </p:txBody>
      </p:sp>
      <p:sp>
        <p:nvSpPr>
          <p:cNvPr id="4" name="Slide Number Placeholder 3"/>
          <p:cNvSpPr>
            <a:spLocks noGrp="1"/>
          </p:cNvSpPr>
          <p:nvPr>
            <p:ph type="sldNum" sz="quarter" idx="10"/>
          </p:nvPr>
        </p:nvSpPr>
        <p:spPr/>
        <p:txBody>
          <a:bodyPr/>
          <a:lstStyle/>
          <a:p>
            <a:fld id="{651BDC92-512A-4EAE-BF3E-0807BAFB6D5B}" type="slidenum">
              <a:rPr lang="en-US" smtClean="0"/>
              <a:pPr/>
              <a:t>18</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19</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20</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2</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21</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不要中诡计</a:t>
            </a:r>
            <a:endParaRPr lang="en-US" altLang="zh-CN" dirty="0" smtClean="0"/>
          </a:p>
          <a:p>
            <a:r>
              <a:rPr lang="zh-CN" altLang="en-US" dirty="0" smtClean="0"/>
              <a:t>要从别人的成功中看到自己不足</a:t>
            </a:r>
            <a:r>
              <a:rPr lang="en-US" altLang="zh-CN" dirty="0" err="1" smtClean="0"/>
              <a:t>Googlely</a:t>
            </a:r>
            <a:r>
              <a:rPr lang="zh-CN" altLang="en-US" dirty="0" smtClean="0"/>
              <a:t>（</a:t>
            </a:r>
            <a:r>
              <a:rPr lang="en-US" altLang="zh-CN" dirty="0" smtClean="0"/>
              <a:t>solve problem rather than being observer</a:t>
            </a:r>
            <a:r>
              <a:rPr lang="zh-CN" altLang="en-US" dirty="0" smtClean="0"/>
              <a:t>），</a:t>
            </a:r>
            <a:r>
              <a:rPr lang="en-US" altLang="zh-CN" dirty="0" smtClean="0"/>
              <a:t>constructive confrontation</a:t>
            </a:r>
          </a:p>
          <a:p>
            <a:r>
              <a:rPr lang="zh-CN" altLang="en-US" dirty="0" smtClean="0"/>
              <a:t>如果没有神恩赐的世俗机构都从神的普遍恩惠里得好处，更何况我们这些有神的灵同在的神的儿女呢？我们应该效法神，让别人效法我们</a:t>
            </a:r>
            <a:endParaRPr lang="en-US" altLang="zh-CN" dirty="0" smtClean="0"/>
          </a:p>
          <a:p>
            <a:r>
              <a:rPr lang="zh-CN" altLang="en-US" dirty="0" smtClean="0"/>
              <a:t>立志成为喜乐的牧师。</a:t>
            </a:r>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24</a:t>
            </a:fld>
            <a:endParaRPr lang="en-US"/>
          </a:p>
        </p:txBody>
      </p:sp>
    </p:spTree>
    <p:extLst>
      <p:ext uri="{BB962C8B-B14F-4D97-AF65-F5344CB8AC3E}">
        <p14:creationId xmlns:p14="http://schemas.microsoft.com/office/powerpoint/2010/main" val="3949930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dirty="0" smtClean="0"/>
              <a:t>希伯来书</a:t>
            </a:r>
            <a:r>
              <a:rPr lang="zh-CN" altLang="zh-CN" sz="1200" dirty="0" smtClean="0"/>
              <a:t>3</a:t>
            </a:r>
            <a:r>
              <a:rPr lang="en-US" altLang="zh-CN" sz="1200" dirty="0" smtClean="0"/>
              <a:t>:</a:t>
            </a:r>
            <a:r>
              <a:rPr lang="en-US" altLang="zh-TW" sz="1200" dirty="0" smtClean="0"/>
              <a:t>15 </a:t>
            </a:r>
            <a:r>
              <a:rPr lang="zh-TW" altLang="en-US" sz="1200" dirty="0" smtClean="0"/>
              <a:t>經上說：「你們今日若聽他的話，就不可硬著心，像惹他發怒的日子一樣。」</a:t>
            </a:r>
            <a:r>
              <a:rPr lang="en-US" altLang="zh-TW" sz="1200" dirty="0" smtClean="0"/>
              <a:t>16 </a:t>
            </a:r>
            <a:r>
              <a:rPr lang="zh-TW" altLang="en-US" sz="1200" dirty="0" smtClean="0"/>
              <a:t>那時聽見他話惹他發怒的是誰呢？豈不是跟著摩西從埃及出來的眾人嗎？ </a:t>
            </a:r>
            <a:r>
              <a:rPr lang="en-US" altLang="zh-TW" sz="1200" dirty="0" smtClean="0"/>
              <a:t>17 </a:t>
            </a:r>
            <a:r>
              <a:rPr lang="zh-TW" altLang="en-US" sz="1200" dirty="0" smtClean="0"/>
              <a:t>神四十年之久又厭煩誰呢？豈不是那些犯罪屍首倒在曠野的人嗎？ </a:t>
            </a:r>
            <a:r>
              <a:rPr lang="en-US" altLang="zh-TW" sz="1200" dirty="0" smtClean="0"/>
              <a:t>18 </a:t>
            </a:r>
            <a:r>
              <a:rPr lang="zh-TW" altLang="en-US" sz="1200" dirty="0" smtClean="0"/>
              <a:t>又向誰起誓，不容他們進入他的安息呢？豈不是向那些不信從的人嗎？ </a:t>
            </a:r>
            <a:r>
              <a:rPr lang="en-US" altLang="zh-TW" sz="1200" dirty="0" smtClean="0">
                <a:solidFill>
                  <a:srgbClr val="FFFF00"/>
                </a:solidFill>
              </a:rPr>
              <a:t>19 </a:t>
            </a:r>
            <a:r>
              <a:rPr lang="zh-TW" altLang="en-US" sz="1200" dirty="0" smtClean="0">
                <a:solidFill>
                  <a:srgbClr val="FFFF00"/>
                </a:solidFill>
              </a:rPr>
              <a:t>這樣看來，他們不能進入安息是因為不信的緣故了。</a:t>
            </a:r>
            <a:endParaRPr lang="en-US" altLang="zh-TW" sz="1200" dirty="0" smtClean="0">
              <a:solidFill>
                <a:srgbClr val="FFFF00"/>
              </a:solidFill>
            </a:endParaRPr>
          </a:p>
          <a:p>
            <a:r>
              <a:rPr lang="zh-CHT" altLang="en-US" sz="1200" dirty="0" smtClean="0"/>
              <a:t>哥林多前書</a:t>
            </a:r>
            <a:r>
              <a:rPr lang="en-US" altLang="zh-CHT" sz="1200" dirty="0" smtClean="0"/>
              <a:t>10:5</a:t>
            </a:r>
            <a:r>
              <a:rPr lang="zh-CHT" altLang="en-US" sz="1200" dirty="0" smtClean="0"/>
              <a:t>－</a:t>
            </a:r>
            <a:r>
              <a:rPr lang="en-US" altLang="zh-CHT" sz="1200" dirty="0" smtClean="0"/>
              <a:t>11</a:t>
            </a:r>
            <a:r>
              <a:rPr lang="zh-CHT" altLang="en-US" sz="1200" dirty="0" smtClean="0"/>
              <a:t>就是给我的警告。（但他們中間多半是神不喜歡的人，所以在曠野倒斃。</a:t>
            </a:r>
            <a:r>
              <a:rPr lang="en-US" altLang="zh-CHT" sz="1200" dirty="0" smtClean="0"/>
              <a:t>6 </a:t>
            </a:r>
            <a:r>
              <a:rPr lang="zh-CHT" altLang="en-US" sz="1200" dirty="0" smtClean="0"/>
              <a:t>這些事都是我們的鑒戒，叫我們不要貪戀惡事，像他們那樣貪戀的。</a:t>
            </a:r>
            <a:r>
              <a:rPr lang="en-US" altLang="zh-CHT" sz="1200" dirty="0" smtClean="0"/>
              <a:t>10 </a:t>
            </a:r>
            <a:r>
              <a:rPr lang="zh-CHT" altLang="en-US" sz="1200" dirty="0" smtClean="0"/>
              <a:t>你們也不要發怨言，像他們有發怨言的，就被滅命的所滅。 </a:t>
            </a:r>
            <a:r>
              <a:rPr lang="en-US" altLang="zh-CHT" sz="1200" dirty="0" smtClean="0"/>
              <a:t>11 </a:t>
            </a:r>
            <a:r>
              <a:rPr lang="zh-CHT" altLang="en-US" sz="1200" dirty="0" smtClean="0"/>
              <a:t>他們遭遇這些事都要作為鑒戒，並且寫在經上正是警戒我們這末世的人。</a:t>
            </a:r>
            <a:r>
              <a:rPr lang="zh-TW" altLang="en-US" sz="1200" dirty="0" smtClean="0"/>
              <a:t> </a:t>
            </a:r>
            <a:endParaRPr lang="en-US" altLang="zh-TW" sz="1200" dirty="0" smtClean="0"/>
          </a:p>
          <a:p>
            <a:r>
              <a:rPr lang="zh-TW" altLang="en-US" sz="1200" dirty="0" smtClean="0"/>
              <a:t>你们总要自己省察有信心没有，也要自己试验。岂不知你们若不是可弃绝的，就有耶稣基督在你们心里吗？哥林多后书 </a:t>
            </a:r>
            <a:r>
              <a:rPr lang="en-US" altLang="zh-TW" sz="1200" dirty="0" smtClean="0"/>
              <a:t>13:5</a:t>
            </a:r>
          </a:p>
        </p:txBody>
      </p:sp>
      <p:sp>
        <p:nvSpPr>
          <p:cNvPr id="4" name="Slide Number Placeholder 3"/>
          <p:cNvSpPr>
            <a:spLocks noGrp="1"/>
          </p:cNvSpPr>
          <p:nvPr>
            <p:ph type="sldNum" sz="quarter" idx="10"/>
          </p:nvPr>
        </p:nvSpPr>
        <p:spPr/>
        <p:txBody>
          <a:bodyPr/>
          <a:lstStyle/>
          <a:p>
            <a:fld id="{4CB0230F-B426-314B-9108-A0635C10E4A5}" type="slidenum">
              <a:rPr lang="en-US" smtClean="0"/>
              <a:t>25</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3</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4</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好久没见，没什么变化啊！好还是不好？看你讲话的对象是谁了。如果对大人讲，他会很高兴，觉得没变化是好事；但如果对小孩讲呢？没有成长，还是那么高，那么重不是好事，因为他的身高体重应该要成长的。同样，大人属灵的身高和体重也应该要成长的。显得年轻，心态平和，喜乐安稳，也许正是成长的标志。</a:t>
            </a:r>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6</a:t>
            </a:fld>
            <a:endParaRPr lang="en-US"/>
          </a:p>
        </p:txBody>
      </p:sp>
    </p:spTree>
    <p:extLst>
      <p:ext uri="{BB962C8B-B14F-4D97-AF65-F5344CB8AC3E}">
        <p14:creationId xmlns:p14="http://schemas.microsoft.com/office/powerpoint/2010/main" val="316030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以弗所书</a:t>
            </a:r>
            <a:r>
              <a:rPr lang="en-US" altLang="zh-TW" dirty="0" smtClean="0"/>
              <a:t>4</a:t>
            </a:r>
            <a:r>
              <a:rPr lang="en-US" altLang="zh-CN" dirty="0" smtClean="0"/>
              <a:t>:1</a:t>
            </a:r>
            <a:r>
              <a:rPr lang="zh-TW" altLang="en-US" dirty="0" smtClean="0"/>
              <a:t>我为主被囚的劝你们：既然蒙召，行事为人就当与蒙召的恩相称， </a:t>
            </a:r>
            <a:r>
              <a:rPr lang="en-US" altLang="zh-TW" dirty="0" smtClean="0"/>
              <a:t>2 </a:t>
            </a:r>
            <a:r>
              <a:rPr lang="zh-TW" altLang="en-US" dirty="0" smtClean="0"/>
              <a:t>凡事谦虚、温柔、忍耐，用爱心互相宽容， </a:t>
            </a:r>
            <a:r>
              <a:rPr lang="en-US" altLang="zh-TW" dirty="0" smtClean="0"/>
              <a:t>3 </a:t>
            </a:r>
            <a:r>
              <a:rPr lang="zh-TW" altLang="en-US" dirty="0" smtClean="0"/>
              <a:t>用和平彼此联络，竭力保守圣灵所赐合而为一的心。 </a:t>
            </a:r>
            <a:r>
              <a:rPr lang="en-US" altLang="zh-TW" dirty="0" smtClean="0"/>
              <a:t>4 </a:t>
            </a:r>
            <a:r>
              <a:rPr lang="zh-TW" altLang="en-US" dirty="0" smtClean="0"/>
              <a:t>身体只有一个，圣灵只有一个，正如你们蒙召同有一个指望； </a:t>
            </a:r>
            <a:r>
              <a:rPr lang="en-US" altLang="zh-TW" dirty="0" smtClean="0"/>
              <a:t>5 </a:t>
            </a:r>
            <a:r>
              <a:rPr lang="zh-TW" altLang="en-US" dirty="0" smtClean="0"/>
              <a:t>一主，一信，一洗， </a:t>
            </a:r>
            <a:r>
              <a:rPr lang="en-US" altLang="zh-TW" dirty="0" smtClean="0"/>
              <a:t>6 </a:t>
            </a:r>
            <a:r>
              <a:rPr lang="zh-TW" altLang="en-US" dirty="0" smtClean="0"/>
              <a:t>一神，就是众人的父，超乎众人之上，贯乎众人之中，也住在众人之内。 </a:t>
            </a:r>
            <a:r>
              <a:rPr lang="en-US" altLang="zh-TW" dirty="0" smtClean="0"/>
              <a:t>7 </a:t>
            </a:r>
            <a:r>
              <a:rPr lang="zh-TW" altLang="en-US" dirty="0" smtClean="0"/>
              <a:t>我们各人蒙恩，都是照基督所量给各人的恩赐。 </a:t>
            </a:r>
            <a:r>
              <a:rPr lang="en-US" altLang="zh-TW" dirty="0" smtClean="0"/>
              <a:t>8 </a:t>
            </a:r>
            <a:r>
              <a:rPr lang="zh-TW" altLang="en-US" dirty="0" smtClean="0"/>
              <a:t>所以经上说：“他升上高天的时候，掳掠了仇敌，将各样的恩赐赏给人。” </a:t>
            </a:r>
            <a:r>
              <a:rPr lang="en-US" altLang="zh-TW" dirty="0" smtClean="0"/>
              <a:t>9 </a:t>
            </a:r>
            <a:r>
              <a:rPr lang="zh-TW" altLang="en-US" dirty="0" smtClean="0"/>
              <a:t>（既说升上，岂不是先降在地下吗？ </a:t>
            </a:r>
            <a:r>
              <a:rPr lang="en-US" altLang="zh-TW" dirty="0" smtClean="0"/>
              <a:t>10 </a:t>
            </a:r>
            <a:r>
              <a:rPr lang="zh-TW" altLang="en-US" dirty="0" smtClean="0"/>
              <a:t>那降下的，就是远升诸天之上要充满万有的。） 满有基督长成的身量 </a:t>
            </a:r>
            <a:r>
              <a:rPr lang="en-US" altLang="zh-TW" dirty="0" smtClean="0"/>
              <a:t>11 </a:t>
            </a:r>
            <a:r>
              <a:rPr lang="zh-TW" altLang="en-US" dirty="0" smtClean="0"/>
              <a:t>他所赐的有使徒，有先知，有传福音的，有牧师和教师， </a:t>
            </a:r>
            <a:r>
              <a:rPr lang="en-US" altLang="zh-TW" dirty="0" smtClean="0"/>
              <a:t>12 </a:t>
            </a:r>
            <a:r>
              <a:rPr lang="zh-TW" altLang="en-US" dirty="0" smtClean="0"/>
              <a:t>为要成全圣徒，各尽其职，建立基督的身体， </a:t>
            </a:r>
            <a:r>
              <a:rPr lang="en-US" altLang="zh-TW" dirty="0" smtClean="0"/>
              <a:t>13 </a:t>
            </a:r>
            <a:r>
              <a:rPr lang="zh-TW" altLang="en-US" dirty="0" smtClean="0"/>
              <a:t>直等到我们众人在真道上同归于一，认识神的儿子，得以长大成人，满有基督长成的身量， </a:t>
            </a:r>
            <a:r>
              <a:rPr lang="en-US" altLang="zh-TW" dirty="0" smtClean="0"/>
              <a:t>14 </a:t>
            </a:r>
            <a:r>
              <a:rPr lang="zh-TW" altLang="en-US" dirty="0" smtClean="0"/>
              <a:t>使我们不再做小孩子，中了人的诡计和欺骗的法术，被一切异教之风摇动飘来飘去，就随从各样的异端， </a:t>
            </a:r>
            <a:r>
              <a:rPr lang="en-US" altLang="zh-TW" dirty="0" smtClean="0"/>
              <a:t>15 </a:t>
            </a:r>
            <a:r>
              <a:rPr lang="zh-TW" altLang="en-US" dirty="0" smtClean="0"/>
              <a:t>唯用爱心说诚实话，凡事长进，连于元首基督。 </a:t>
            </a:r>
            <a:r>
              <a:rPr lang="en-US" altLang="zh-TW" dirty="0" smtClean="0"/>
              <a:t>16 </a:t>
            </a:r>
            <a:r>
              <a:rPr lang="zh-TW" altLang="en-US" dirty="0" smtClean="0"/>
              <a:t>全身都靠他联络得合式，百节各按各职，照着各体的功用彼此相助，便叫身体渐渐增长，在爱中建立自己。 凡事效法基督 </a:t>
            </a:r>
            <a:r>
              <a:rPr lang="en-US" altLang="zh-TW" dirty="0" smtClean="0"/>
              <a:t>17 </a:t>
            </a:r>
            <a:r>
              <a:rPr lang="zh-TW" altLang="en-US" dirty="0" smtClean="0"/>
              <a:t>所以我说，且在主里确实地说：你们行事不要再像外邦人，存虚妄的心行事。 </a:t>
            </a:r>
            <a:r>
              <a:rPr lang="en-US" altLang="zh-TW" dirty="0" smtClean="0"/>
              <a:t>18 </a:t>
            </a:r>
            <a:r>
              <a:rPr lang="zh-TW" altLang="en-US" dirty="0" smtClean="0"/>
              <a:t>他们心地昏昧，与神所赐的生命隔绝了，都因自己无知，心里刚硬； </a:t>
            </a:r>
            <a:r>
              <a:rPr lang="en-US" altLang="zh-TW" dirty="0" smtClean="0"/>
              <a:t>19 </a:t>
            </a:r>
            <a:r>
              <a:rPr lang="zh-TW" altLang="en-US" dirty="0" smtClean="0"/>
              <a:t>良心既然丧尽，就放纵私欲，贪行种种的污秽。 穿上新人 </a:t>
            </a:r>
            <a:r>
              <a:rPr lang="en-US" altLang="zh-TW" dirty="0" smtClean="0"/>
              <a:t>20 </a:t>
            </a:r>
            <a:r>
              <a:rPr lang="zh-TW" altLang="en-US" dirty="0" smtClean="0"/>
              <a:t>你们学了基督，却不是这样。 </a:t>
            </a:r>
            <a:r>
              <a:rPr lang="en-US" altLang="zh-TW" dirty="0" smtClean="0"/>
              <a:t>21 </a:t>
            </a:r>
            <a:r>
              <a:rPr lang="zh-TW" altLang="en-US" dirty="0" smtClean="0"/>
              <a:t>如果你们听过他的道，领了他的教，学了他的真理， </a:t>
            </a:r>
            <a:r>
              <a:rPr lang="en-US" altLang="zh-TW" dirty="0" smtClean="0"/>
              <a:t>22 </a:t>
            </a:r>
            <a:r>
              <a:rPr lang="zh-TW" altLang="en-US" dirty="0" smtClean="0"/>
              <a:t>就要脱去你们从前行为上的旧人，这旧人是因私欲的迷惑渐渐变坏的； </a:t>
            </a:r>
            <a:r>
              <a:rPr lang="en-US" altLang="zh-TW" dirty="0" smtClean="0"/>
              <a:t>23 </a:t>
            </a:r>
            <a:r>
              <a:rPr lang="zh-TW" altLang="en-US" dirty="0" smtClean="0"/>
              <a:t>又要将你们的心志改换一新， </a:t>
            </a:r>
            <a:r>
              <a:rPr lang="en-US" altLang="zh-TW" dirty="0" smtClean="0"/>
              <a:t>24 </a:t>
            </a:r>
            <a:r>
              <a:rPr lang="zh-TW" altLang="en-US" dirty="0" smtClean="0"/>
              <a:t>并且穿上新人，这新人是照着神的形象造的，有真理的仁义和圣洁。 不可给魔鬼留地步 </a:t>
            </a:r>
            <a:r>
              <a:rPr lang="en-US" altLang="zh-TW" dirty="0" smtClean="0"/>
              <a:t>25 </a:t>
            </a:r>
            <a:r>
              <a:rPr lang="zh-TW" altLang="en-US" dirty="0" smtClean="0"/>
              <a:t>所以你们要弃绝谎言，各人与邻舍说实话，因为我们是互相为肢体。 </a:t>
            </a:r>
            <a:r>
              <a:rPr lang="en-US" altLang="zh-TW" dirty="0" smtClean="0"/>
              <a:t>26 </a:t>
            </a:r>
            <a:r>
              <a:rPr lang="zh-TW" altLang="en-US" dirty="0" smtClean="0"/>
              <a:t>生气却不要犯罪，不可含怒到日落， </a:t>
            </a:r>
            <a:r>
              <a:rPr lang="en-US" altLang="zh-TW" dirty="0" smtClean="0"/>
              <a:t>27 </a:t>
            </a:r>
            <a:r>
              <a:rPr lang="zh-TW" altLang="en-US" dirty="0" smtClean="0"/>
              <a:t>也不可给魔鬼留地步。 </a:t>
            </a:r>
            <a:r>
              <a:rPr lang="en-US" altLang="zh-TW" dirty="0" smtClean="0"/>
              <a:t>28 </a:t>
            </a:r>
            <a:r>
              <a:rPr lang="zh-TW" altLang="en-US" dirty="0" smtClean="0"/>
              <a:t>从前偷窃的，不要再偷，总要劳力，亲手做正经事，就可有余，分给那缺少的人。 不要叫圣灵担忧 </a:t>
            </a:r>
            <a:r>
              <a:rPr lang="en-US" altLang="zh-TW" dirty="0" smtClean="0"/>
              <a:t>29 </a:t>
            </a:r>
            <a:r>
              <a:rPr lang="zh-TW" altLang="en-US" dirty="0" smtClean="0"/>
              <a:t>污秽的言语一句不可出口，只要随事说造就人的好话，叫听见的人得益处。 </a:t>
            </a:r>
            <a:r>
              <a:rPr lang="en-US" altLang="zh-TW" dirty="0" smtClean="0"/>
              <a:t>30 </a:t>
            </a:r>
            <a:r>
              <a:rPr lang="zh-TW" altLang="en-US" dirty="0" smtClean="0"/>
              <a:t>不要叫神的圣灵担忧，你们原是受了他的印记，等候得赎的日子来到。 </a:t>
            </a:r>
            <a:r>
              <a:rPr lang="en-US" altLang="zh-TW" dirty="0" smtClean="0"/>
              <a:t>31 </a:t>
            </a:r>
            <a:r>
              <a:rPr lang="zh-TW" altLang="en-US" dirty="0" smtClean="0"/>
              <a:t>一切苦毒、恼恨、愤怒、嚷闹、毁谤，并一切的恶毒</a:t>
            </a:r>
            <a:r>
              <a:rPr lang="en-US" altLang="zh-TW" dirty="0" smtClean="0"/>
              <a:t>[a]</a:t>
            </a:r>
            <a:r>
              <a:rPr lang="zh-TW" altLang="en-US" dirty="0" smtClean="0"/>
              <a:t>，都当从你们中间除掉； </a:t>
            </a:r>
            <a:r>
              <a:rPr lang="en-US" altLang="zh-TW" dirty="0" smtClean="0"/>
              <a:t>32 </a:t>
            </a:r>
            <a:r>
              <a:rPr lang="zh-TW" altLang="en-US" dirty="0" smtClean="0"/>
              <a:t>并要以恩慈相待，存怜悯的心，彼此饶恕，正如神在基督里饶恕了你们一样。</a:t>
            </a:r>
            <a:endParaRPr lang="en-US" altLang="zh-TW" dirty="0" smtClean="0"/>
          </a:p>
          <a:p>
            <a:r>
              <a:rPr lang="zh-TW" altLang="zh-TW" dirty="0" smtClean="0"/>
              <a:t>5</a:t>
            </a:r>
            <a:r>
              <a:rPr lang="en-US" altLang="zh-TW" dirty="0" smtClean="0"/>
              <a:t>:</a:t>
            </a:r>
            <a:r>
              <a:rPr lang="en-US" altLang="zh-CN" dirty="0" smtClean="0"/>
              <a:t>1</a:t>
            </a:r>
            <a:r>
              <a:rPr lang="zh-TW" altLang="en-US" dirty="0" smtClean="0"/>
              <a:t>所以你们该效法神，好像蒙慈爱的儿女一样。 </a:t>
            </a:r>
            <a:r>
              <a:rPr lang="en-US" altLang="zh-TW" dirty="0" smtClean="0"/>
              <a:t>2 </a:t>
            </a:r>
            <a:r>
              <a:rPr lang="zh-TW" altLang="en-US" dirty="0" smtClean="0"/>
              <a:t>也要凭爱心行事，正如基督爱我们，为我们舍了自己，当做馨香的供物和祭物献于神。 </a:t>
            </a:r>
            <a:r>
              <a:rPr lang="en-US" altLang="zh-TW" dirty="0" smtClean="0"/>
              <a:t>3 </a:t>
            </a:r>
            <a:r>
              <a:rPr lang="zh-TW" altLang="en-US" dirty="0" smtClean="0"/>
              <a:t>至于淫乱并一切污秽，或是贪婪，在你们中间连提都不可，方合圣徒的体统</a:t>
            </a:r>
            <a:endParaRPr lang="en-US" altLang="zh-TW" dirty="0" smtClean="0"/>
          </a:p>
          <a:p>
            <a:r>
              <a:rPr lang="zh-CN" altLang="zh-TW" dirty="0" smtClean="0"/>
              <a:t>6</a:t>
            </a:r>
            <a:r>
              <a:rPr lang="en-US" altLang="zh-CN" dirty="0" smtClean="0"/>
              <a:t>:1</a:t>
            </a:r>
            <a:r>
              <a:rPr lang="zh-TW" altLang="en-US" dirty="0" smtClean="0"/>
              <a:t>你们做儿女的，要在主里听从父母，这是理所当然的。</a:t>
            </a:r>
            <a:endParaRPr lang="en-US" smtClean="0"/>
          </a:p>
          <a:p>
            <a:endParaRPr lang="en-US"/>
          </a:p>
        </p:txBody>
      </p:sp>
      <p:sp>
        <p:nvSpPr>
          <p:cNvPr id="4" name="Slide Number Placeholder 3"/>
          <p:cNvSpPr>
            <a:spLocks noGrp="1"/>
          </p:cNvSpPr>
          <p:nvPr>
            <p:ph type="sldNum" sz="quarter" idx="10"/>
          </p:nvPr>
        </p:nvSpPr>
        <p:spPr/>
        <p:txBody>
          <a:bodyPr/>
          <a:lstStyle/>
          <a:p>
            <a:fld id="{651BDC92-512A-4EAE-BF3E-0807BAFB6D5B}" type="slidenum">
              <a:rPr lang="en-US" smtClean="0"/>
              <a:pPr/>
              <a:t>7</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前面几节讲了合一的基础是因为我们的神是一位，这一位神，有一个目的就是荣耀他自己，有一个计划就是分给众人恩典和恩赐让人使用这些恩赐来荣耀恩赐的主人就是神自己。</a:t>
            </a:r>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8</a:t>
            </a:fld>
            <a:endParaRPr lang="en-US"/>
          </a:p>
        </p:txBody>
      </p:sp>
    </p:spTree>
    <p:extLst>
      <p:ext uri="{BB962C8B-B14F-4D97-AF65-F5344CB8AC3E}">
        <p14:creationId xmlns:p14="http://schemas.microsoft.com/office/powerpoint/2010/main" val="409349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kern="1200" dirty="0" smtClean="0">
                <a:solidFill>
                  <a:schemeClr val="tx1"/>
                </a:solidFill>
                <a:effectLst/>
                <a:latin typeface="Arial" charset="0"/>
                <a:ea typeface="宋体" pitchFamily="2" charset="-122"/>
                <a:cs typeface="+mn-cs"/>
              </a:rPr>
              <a:t>羅馬書</a:t>
            </a:r>
            <a:r>
              <a:rPr lang="en-US" altLang="zh-CHT" sz="1200" kern="1200" dirty="0" smtClean="0">
                <a:solidFill>
                  <a:schemeClr val="tx1"/>
                </a:solidFill>
                <a:effectLst/>
                <a:latin typeface="Arial" charset="0"/>
                <a:ea typeface="宋体" pitchFamily="2" charset="-122"/>
                <a:cs typeface="+mn-cs"/>
              </a:rPr>
              <a:t>1:</a:t>
            </a:r>
            <a:r>
              <a:rPr lang="en-US" altLang="zh-CHT" sz="1200" b="1" kern="1200" baseline="30000" dirty="0" smtClean="0">
                <a:solidFill>
                  <a:schemeClr val="tx1"/>
                </a:solidFill>
                <a:effectLst/>
                <a:latin typeface="Arial" charset="0"/>
                <a:ea typeface="宋体" pitchFamily="2" charset="-122"/>
                <a:cs typeface="+mn-cs"/>
              </a:rPr>
              <a:t>7 </a:t>
            </a:r>
            <a:r>
              <a:rPr lang="zh-CHT" altLang="en-US" sz="1200" kern="1200" dirty="0" smtClean="0">
                <a:solidFill>
                  <a:schemeClr val="tx1"/>
                </a:solidFill>
                <a:effectLst/>
                <a:latin typeface="Arial" charset="0"/>
                <a:ea typeface="宋体" pitchFamily="2" charset="-122"/>
                <a:cs typeface="+mn-cs"/>
              </a:rPr>
              <a:t>我寫信給你們在</a:t>
            </a:r>
            <a:r>
              <a:rPr lang="zh-CHT" altLang="en-US" sz="1200" u="sng" kern="1200" dirty="0" smtClean="0">
                <a:solidFill>
                  <a:schemeClr val="tx1"/>
                </a:solidFill>
                <a:effectLst/>
                <a:latin typeface="Arial" charset="0"/>
                <a:ea typeface="宋体" pitchFamily="2" charset="-122"/>
                <a:cs typeface="+mn-cs"/>
              </a:rPr>
              <a:t>羅馬</a:t>
            </a:r>
            <a:r>
              <a:rPr lang="zh-CHT" altLang="en-US" sz="1200" kern="1200" dirty="0" smtClean="0">
                <a:solidFill>
                  <a:schemeClr val="tx1"/>
                </a:solidFill>
                <a:effectLst/>
                <a:latin typeface="Arial" charset="0"/>
                <a:ea typeface="宋体" pitchFamily="2" charset="-122"/>
                <a:cs typeface="+mn-cs"/>
              </a:rPr>
              <a:t>、為神所愛、奉召做聖徒的眾人。願恩惠、平安從我們的父神並主耶穌基督歸於你們！</a:t>
            </a:r>
            <a:r>
              <a:rPr lang="en-US" altLang="zh-CHT" sz="1200" b="1" kern="1200" baseline="30000" dirty="0" smtClean="0">
                <a:solidFill>
                  <a:schemeClr val="tx1"/>
                </a:solidFill>
                <a:effectLst/>
                <a:latin typeface="Arial" charset="0"/>
                <a:ea typeface="宋体" pitchFamily="2" charset="-122"/>
                <a:cs typeface="+mn-cs"/>
              </a:rPr>
              <a:t>8 </a:t>
            </a:r>
            <a:r>
              <a:rPr lang="zh-CHT" altLang="en-US" sz="1200" kern="1200" dirty="0" smtClean="0">
                <a:solidFill>
                  <a:schemeClr val="tx1"/>
                </a:solidFill>
                <a:effectLst/>
                <a:latin typeface="Arial" charset="0"/>
                <a:ea typeface="宋体" pitchFamily="2" charset="-122"/>
                <a:cs typeface="+mn-cs"/>
              </a:rPr>
              <a:t>第一，我靠著耶穌基督，為你們眾人感謝我的神，因你們的信德傳遍了天下。 </a:t>
            </a:r>
            <a:r>
              <a:rPr lang="en-US" altLang="zh-CHT" sz="1200" b="1" kern="1200" baseline="30000" dirty="0" smtClean="0">
                <a:solidFill>
                  <a:schemeClr val="tx1"/>
                </a:solidFill>
                <a:effectLst/>
                <a:latin typeface="Arial" charset="0"/>
                <a:ea typeface="宋体" pitchFamily="2" charset="-122"/>
                <a:cs typeface="+mn-cs"/>
              </a:rPr>
              <a:t>9 </a:t>
            </a:r>
            <a:r>
              <a:rPr lang="zh-CHT" altLang="en-US" sz="1200" kern="1200" dirty="0" smtClean="0">
                <a:solidFill>
                  <a:schemeClr val="tx1"/>
                </a:solidFill>
                <a:effectLst/>
                <a:latin typeface="Arial" charset="0"/>
                <a:ea typeface="宋体" pitchFamily="2" charset="-122"/>
                <a:cs typeface="+mn-cs"/>
              </a:rPr>
              <a:t>我在他兒子福音上用心靈所侍奉的神，可以見證我怎樣不住地提到你們， </a:t>
            </a:r>
            <a:r>
              <a:rPr lang="en-US" altLang="zh-CHT" sz="1200" b="1" kern="1200" baseline="30000" dirty="0" smtClean="0">
                <a:solidFill>
                  <a:schemeClr val="tx1"/>
                </a:solidFill>
                <a:effectLst/>
                <a:latin typeface="Arial" charset="0"/>
                <a:ea typeface="宋体" pitchFamily="2" charset="-122"/>
                <a:cs typeface="+mn-cs"/>
              </a:rPr>
              <a:t>10 </a:t>
            </a:r>
            <a:r>
              <a:rPr lang="zh-CHT" altLang="en-US" sz="1200" kern="1200" dirty="0" smtClean="0">
                <a:solidFill>
                  <a:schemeClr val="tx1"/>
                </a:solidFill>
                <a:effectLst/>
                <a:latin typeface="Arial" charset="0"/>
                <a:ea typeface="宋体" pitchFamily="2" charset="-122"/>
                <a:cs typeface="+mn-cs"/>
              </a:rPr>
              <a:t>在禱告之間常常懇求，或者照神的旨意，終能得平坦的道路往你們那裡去。 </a:t>
            </a:r>
            <a:r>
              <a:rPr lang="en-US" altLang="zh-CHT" sz="1200" b="1" kern="1200" baseline="30000" dirty="0" smtClean="0">
                <a:solidFill>
                  <a:schemeClr val="tx1"/>
                </a:solidFill>
                <a:effectLst/>
                <a:latin typeface="Arial" charset="0"/>
                <a:ea typeface="宋体" pitchFamily="2" charset="-122"/>
                <a:cs typeface="+mn-cs"/>
              </a:rPr>
              <a:t>11 </a:t>
            </a:r>
            <a:r>
              <a:rPr lang="zh-CHT" altLang="en-US" sz="1200" kern="1200" dirty="0" smtClean="0">
                <a:solidFill>
                  <a:schemeClr val="tx1"/>
                </a:solidFill>
                <a:effectLst/>
                <a:latin typeface="Arial" charset="0"/>
                <a:ea typeface="宋体" pitchFamily="2" charset="-122"/>
                <a:cs typeface="+mn-cs"/>
              </a:rPr>
              <a:t>因為我切切地想見你們，要把些屬靈的恩賜分給你們，使你們可以堅固； </a:t>
            </a:r>
            <a:r>
              <a:rPr lang="en-US" altLang="zh-CHT" sz="1200" b="1" kern="1200" baseline="30000" dirty="0" smtClean="0">
                <a:solidFill>
                  <a:schemeClr val="tx1"/>
                </a:solidFill>
                <a:effectLst/>
                <a:latin typeface="Arial" charset="0"/>
                <a:ea typeface="宋体" pitchFamily="2" charset="-122"/>
                <a:cs typeface="+mn-cs"/>
              </a:rPr>
              <a:t>12 </a:t>
            </a:r>
            <a:r>
              <a:rPr lang="zh-CHT" altLang="en-US" sz="1200" kern="1200" dirty="0" smtClean="0">
                <a:solidFill>
                  <a:schemeClr val="tx1"/>
                </a:solidFill>
                <a:effectLst/>
                <a:latin typeface="Arial" charset="0"/>
                <a:ea typeface="宋体" pitchFamily="2" charset="-122"/>
                <a:cs typeface="+mn-cs"/>
              </a:rPr>
              <a:t>這樣，我在你們中間，因你與我彼此的信心就可以同得安慰。</a:t>
            </a:r>
            <a:r>
              <a:rPr lang="en-US" altLang="zh-CHT" sz="1200" b="1" kern="1200" baseline="30000" dirty="0" smtClean="0">
                <a:solidFill>
                  <a:schemeClr val="tx1"/>
                </a:solidFill>
                <a:effectLst/>
                <a:latin typeface="Arial" charset="0"/>
                <a:ea typeface="宋体" pitchFamily="2" charset="-122"/>
                <a:cs typeface="+mn-cs"/>
              </a:rPr>
              <a:t>13 </a:t>
            </a:r>
            <a:r>
              <a:rPr lang="zh-CHT" altLang="en-US" sz="1200" kern="1200" dirty="0" smtClean="0">
                <a:solidFill>
                  <a:schemeClr val="tx1"/>
                </a:solidFill>
                <a:effectLst/>
                <a:latin typeface="Arial" charset="0"/>
                <a:ea typeface="宋体" pitchFamily="2" charset="-122"/>
                <a:cs typeface="+mn-cs"/>
              </a:rPr>
              <a:t>弟兄們，我不願意你們不知道，我屢次定意往你們那裡去，要在你們中間得些果子，如同在其餘的外邦人中一樣，只是到如今仍有阻隔。 </a:t>
            </a:r>
            <a:r>
              <a:rPr lang="en-US" altLang="zh-CHT" sz="1200" b="1" kern="1200" baseline="30000" dirty="0" smtClean="0">
                <a:solidFill>
                  <a:schemeClr val="tx1"/>
                </a:solidFill>
                <a:effectLst/>
                <a:latin typeface="Arial" charset="0"/>
                <a:ea typeface="宋体" pitchFamily="2" charset="-122"/>
                <a:cs typeface="+mn-cs"/>
              </a:rPr>
              <a:t>14 </a:t>
            </a:r>
            <a:r>
              <a:rPr lang="zh-CHT" altLang="en-US" sz="1200" kern="1200" dirty="0" smtClean="0">
                <a:solidFill>
                  <a:schemeClr val="tx1"/>
                </a:solidFill>
                <a:effectLst/>
                <a:latin typeface="Arial" charset="0"/>
                <a:ea typeface="宋体" pitchFamily="2" charset="-122"/>
                <a:cs typeface="+mn-cs"/>
              </a:rPr>
              <a:t>無論是</a:t>
            </a:r>
            <a:r>
              <a:rPr lang="zh-CHT" altLang="en-US" sz="1200" u="sng" kern="1200" dirty="0" smtClean="0">
                <a:solidFill>
                  <a:schemeClr val="tx1"/>
                </a:solidFill>
                <a:effectLst/>
                <a:latin typeface="Arial" charset="0"/>
                <a:ea typeface="宋体" pitchFamily="2" charset="-122"/>
                <a:cs typeface="+mn-cs"/>
              </a:rPr>
              <a:t>希臘</a:t>
            </a:r>
            <a:r>
              <a:rPr lang="zh-CHT" altLang="en-US" sz="1200" kern="1200" dirty="0" smtClean="0">
                <a:solidFill>
                  <a:schemeClr val="tx1"/>
                </a:solidFill>
                <a:effectLst/>
                <a:latin typeface="Arial" charset="0"/>
                <a:ea typeface="宋体" pitchFamily="2" charset="-122"/>
                <a:cs typeface="+mn-cs"/>
              </a:rPr>
              <a:t>人、化外人、聰明人、愚拙人，我都欠他們的債， </a:t>
            </a:r>
            <a:r>
              <a:rPr lang="en-US" altLang="zh-CHT" sz="1200" b="1" kern="1200" baseline="30000" dirty="0" smtClean="0">
                <a:solidFill>
                  <a:schemeClr val="tx1"/>
                </a:solidFill>
                <a:effectLst/>
                <a:latin typeface="Arial" charset="0"/>
                <a:ea typeface="宋体" pitchFamily="2" charset="-122"/>
                <a:cs typeface="+mn-cs"/>
              </a:rPr>
              <a:t>15 </a:t>
            </a:r>
            <a:r>
              <a:rPr lang="zh-CHT" altLang="en-US" sz="1200" kern="1200" dirty="0" smtClean="0">
                <a:solidFill>
                  <a:schemeClr val="tx1"/>
                </a:solidFill>
                <a:effectLst/>
                <a:latin typeface="Arial" charset="0"/>
                <a:ea typeface="宋体" pitchFamily="2" charset="-122"/>
                <a:cs typeface="+mn-cs"/>
              </a:rPr>
              <a:t>所以情願盡我的力量，將福音也傳給你們在</a:t>
            </a:r>
            <a:r>
              <a:rPr lang="zh-CHT" altLang="en-US" sz="1200" u="sng" kern="1200" dirty="0" smtClean="0">
                <a:solidFill>
                  <a:schemeClr val="tx1"/>
                </a:solidFill>
                <a:effectLst/>
                <a:latin typeface="Arial" charset="0"/>
                <a:ea typeface="宋体" pitchFamily="2" charset="-122"/>
                <a:cs typeface="+mn-cs"/>
              </a:rPr>
              <a:t>羅馬</a:t>
            </a:r>
            <a:r>
              <a:rPr lang="zh-CHT" altLang="en-US" sz="1200" kern="1200" dirty="0" smtClean="0">
                <a:solidFill>
                  <a:schemeClr val="tx1"/>
                </a:solidFill>
                <a:effectLst/>
                <a:latin typeface="Arial" charset="0"/>
                <a:ea typeface="宋体" pitchFamily="2" charset="-122"/>
                <a:cs typeface="+mn-cs"/>
              </a:rPr>
              <a:t>的人。</a:t>
            </a:r>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9</a:t>
            </a:fld>
            <a:endParaRPr lang="en-US" altLang="en-US"/>
          </a:p>
        </p:txBody>
      </p:sp>
    </p:spTree>
    <p:extLst>
      <p:ext uri="{BB962C8B-B14F-4D97-AF65-F5344CB8AC3E}">
        <p14:creationId xmlns:p14="http://schemas.microsoft.com/office/powerpoint/2010/main" val="325766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12</a:t>
            </a:r>
            <a:r>
              <a:rPr lang="en-US" sz="1200" kern="1200" dirty="0" smtClean="0">
                <a:solidFill>
                  <a:schemeClr val="tx1"/>
                </a:solidFill>
                <a:effectLst/>
                <a:latin typeface="Arial" charset="0"/>
                <a:ea typeface="宋体" pitchFamily="2" charset="-122"/>
                <a:cs typeface="+mn-cs"/>
              </a:rPr>
              <a:t>你们也是如此，既是切慕属灵的恩赐，就当求多得造就教会的恩赐。</a:t>
            </a:r>
            <a:r>
              <a:rPr lang="en-US" altLang="zh-CHT" dirty="0" smtClean="0"/>
              <a:t>13 </a:t>
            </a:r>
            <a:r>
              <a:rPr lang="zh-CHT" altLang="en-US" dirty="0" smtClean="0"/>
              <a:t>所以那說方言的，就當求著能翻出來。 </a:t>
            </a:r>
            <a:r>
              <a:rPr lang="en-US" altLang="zh-CHT" dirty="0" smtClean="0"/>
              <a:t>14 </a:t>
            </a:r>
            <a:r>
              <a:rPr lang="zh-CHT" altLang="en-US" dirty="0" smtClean="0"/>
              <a:t>我若用方言禱告，是我的靈禱告，但我的悟性沒有果效。 </a:t>
            </a:r>
            <a:r>
              <a:rPr lang="en-US" altLang="zh-CHT" dirty="0" smtClean="0"/>
              <a:t>15 </a:t>
            </a:r>
            <a:r>
              <a:rPr lang="zh-CHT" altLang="en-US" dirty="0" smtClean="0"/>
              <a:t>這卻怎麼樣呢？我要用靈禱告，也要用悟性禱告；我要用靈歌唱，也要用悟性歌唱。 </a:t>
            </a:r>
            <a:r>
              <a:rPr lang="en-US" altLang="zh-CHT" dirty="0" smtClean="0"/>
              <a:t>16 </a:t>
            </a:r>
            <a:r>
              <a:rPr lang="zh-CHT" altLang="en-US" dirty="0" smtClean="0"/>
              <a:t>不然，你用靈祝謝，那在座不通方言的人既然不明白你的話，怎能在你感謝的時候說「阿們」呢？ </a:t>
            </a:r>
            <a:r>
              <a:rPr lang="en-US" altLang="zh-CHT" dirty="0" smtClean="0"/>
              <a:t>17 </a:t>
            </a:r>
            <a:r>
              <a:rPr lang="zh-CHT" altLang="en-US" dirty="0" smtClean="0"/>
              <a:t>你感謝的固然是好，無奈不能造就別人。 </a:t>
            </a:r>
            <a:r>
              <a:rPr lang="en-US" altLang="zh-CHT" dirty="0" smtClean="0"/>
              <a:t>18 </a:t>
            </a:r>
            <a:r>
              <a:rPr lang="zh-CHT" altLang="en-US" dirty="0" smtClean="0"/>
              <a:t>我感謝神，我說方言比你們眾人還多， </a:t>
            </a:r>
            <a:r>
              <a:rPr lang="en-US" altLang="zh-CHT" dirty="0" smtClean="0"/>
              <a:t>19 </a:t>
            </a:r>
            <a:r>
              <a:rPr lang="zh-CHT" altLang="en-US" dirty="0" smtClean="0"/>
              <a:t>但在教會中，寧可用悟性說五句教導人的話，強如說萬句方言</a:t>
            </a:r>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10</a:t>
            </a:fld>
            <a:endParaRPr lang="en-US" altLang="en-US"/>
          </a:p>
        </p:txBody>
      </p:sp>
    </p:spTree>
    <p:extLst>
      <p:ext uri="{BB962C8B-B14F-4D97-AF65-F5344CB8AC3E}">
        <p14:creationId xmlns:p14="http://schemas.microsoft.com/office/powerpoint/2010/main" val="283594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5464" y="841277"/>
            <a:ext cx="9419014" cy="3312368"/>
          </a:xfrm>
        </p:spPr>
        <p:txBody>
          <a:bodyPr>
            <a:noAutofit/>
          </a:bodyPr>
          <a:lstStyle>
            <a:lvl1pPr>
              <a:defRPr sz="6000">
                <a:solidFill>
                  <a:schemeClr val="bg1"/>
                </a:solidFill>
                <a:latin typeface="黑体" panose="02010609060101010101" pitchFamily="49" charset="-122"/>
                <a:ea typeface="黑体" panose="02010609060101010101" pitchFamily="49" charset="-122"/>
              </a:defRPr>
            </a:lvl1pPr>
          </a:lstStyle>
          <a:p>
            <a:r>
              <a:rPr lang="en-US" dirty="0"/>
              <a:t>Click to edit Master title style</a:t>
            </a:r>
          </a:p>
        </p:txBody>
      </p:sp>
    </p:spTree>
    <p:extLst>
      <p:ext uri="{BB962C8B-B14F-4D97-AF65-F5344CB8AC3E}">
        <p14:creationId xmlns:p14="http://schemas.microsoft.com/office/powerpoint/2010/main" val="76123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5464" y="265212"/>
            <a:ext cx="9396536" cy="5256584"/>
          </a:xfrm>
        </p:spPr>
        <p:txBody>
          <a:bodyPr>
            <a:normAutofit/>
          </a:bodyPr>
          <a:lstStyle>
            <a:lvl1pPr marL="0" indent="0" algn="ctr">
              <a:buNone/>
              <a:defRPr sz="4400">
                <a:solidFill>
                  <a:schemeClr val="bg1"/>
                </a:solidFill>
                <a:latin typeface="黑体" panose="02010609060101010101" pitchFamily="49" charset="-122"/>
                <a:ea typeface="黑体" panose="02010609060101010101" pitchFamily="49" charset="-122"/>
              </a:defRPr>
            </a:lvl1pPr>
            <a:lvl2pPr marL="457195" indent="0" algn="ctr">
              <a:buNone/>
              <a:defRPr/>
            </a:lvl2pPr>
            <a:lvl3pPr algn="ctr">
              <a:defRPr/>
            </a:lvl3pPr>
            <a:lvl4pPr algn="ctr">
              <a:defRPr/>
            </a:lvl4pPr>
            <a:lvl5pPr algn="ctr">
              <a:defRPr/>
            </a:lvl5pPr>
          </a:lstStyle>
          <a:p>
            <a:pPr lvl="0"/>
            <a:r>
              <a:rPr lang="en-US" dirty="0"/>
              <a:t>Click to edit Master text style</a:t>
            </a:r>
          </a:p>
        </p:txBody>
      </p:sp>
      <p:sp>
        <p:nvSpPr>
          <p:cNvPr id="12" name="TextBox 11"/>
          <p:cNvSpPr txBox="1"/>
          <p:nvPr userDrawn="1"/>
        </p:nvSpPr>
        <p:spPr>
          <a:xfrm>
            <a:off x="9688530" y="72008"/>
            <a:ext cx="492440" cy="5593804"/>
          </a:xfrm>
          <a:prstGeom prst="rect">
            <a:avLst/>
          </a:prstGeom>
          <a:noFill/>
        </p:spPr>
        <p:txBody>
          <a:bodyPr vert="eaVert" wrap="square" lIns="91439" tIns="45720" rIns="91439" bIns="45720" rtlCol="0">
            <a:spAutoFit/>
          </a:bodyPr>
          <a:lstStyle/>
          <a:p>
            <a:r>
              <a:rPr lang="zh-TW" altLang="en-US" sz="2000" b="1" dirty="0">
                <a:solidFill>
                  <a:srgbClr val="FFFF00"/>
                </a:solidFill>
                <a:effectLst>
                  <a:outerShdw blurRad="38100" dist="38100" dir="2700000" algn="tl">
                    <a:srgbClr val="010199"/>
                  </a:outerShdw>
                </a:effectLst>
              </a:rPr>
              <a:t>哥倫比亞華人基督教會</a:t>
            </a:r>
            <a:r>
              <a:rPr lang="zh-CN" altLang="en-US" sz="2000" b="1" dirty="0">
                <a:solidFill>
                  <a:srgbClr val="FFFF00"/>
                </a:solidFill>
                <a:effectLst>
                  <a:outerShdw blurRad="38100" dist="38100" dir="2700000" algn="tl">
                    <a:srgbClr val="010199"/>
                  </a:outerShdw>
                </a:effectLst>
              </a:rPr>
              <a:t>            </a:t>
            </a:r>
            <a:r>
              <a:rPr lang="zh-CN" altLang="en-US" sz="2000" b="1" dirty="0">
                <a:solidFill>
                  <a:schemeClr val="bg1"/>
                </a:solidFill>
                <a:effectLst>
                  <a:outerShdw blurRad="38100" dist="38100" dir="2700000" algn="tl">
                    <a:srgbClr val="010199"/>
                  </a:outerShdw>
                </a:effectLst>
              </a:rPr>
              <a:t>    </a:t>
            </a:r>
            <a:r>
              <a:rPr lang="zh-CN" altLang="en-US" sz="2000" b="1" dirty="0">
                <a:solidFill>
                  <a:schemeClr val="bg1"/>
                </a:solidFill>
              </a:rPr>
              <a:t>    </a:t>
            </a:r>
            <a:endParaRPr lang="en-US" sz="2000" b="1" dirty="0">
              <a:solidFill>
                <a:schemeClr val="bg1"/>
              </a:solidFill>
            </a:endParaRPr>
          </a:p>
        </p:txBody>
      </p:sp>
    </p:spTree>
    <p:extLst>
      <p:ext uri="{BB962C8B-B14F-4D97-AF65-F5344CB8AC3E}">
        <p14:creationId xmlns:p14="http://schemas.microsoft.com/office/powerpoint/2010/main" val="192446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52270"/>
            <a:ext cx="10160000" cy="5715000"/>
          </a:xfrm>
          <a:prstGeom prst="rect">
            <a:avLst/>
          </a:prstGeom>
        </p:spPr>
      </p:pic>
      <p:sp>
        <p:nvSpPr>
          <p:cNvPr id="3" name="Content Placeholder 2"/>
          <p:cNvSpPr>
            <a:spLocks noGrp="1"/>
          </p:cNvSpPr>
          <p:nvPr>
            <p:ph idx="1" hasCustomPrompt="1"/>
          </p:nvPr>
        </p:nvSpPr>
        <p:spPr>
          <a:xfrm>
            <a:off x="255464" y="72008"/>
            <a:ext cx="9396536" cy="5449788"/>
          </a:xfrm>
        </p:spPr>
        <p:txBody>
          <a:bodyPr/>
          <a:lstStyle>
            <a:lvl1pPr marL="0" indent="0">
              <a:buNone/>
              <a:defRPr sz="4400">
                <a:solidFill>
                  <a:schemeClr val="bg1"/>
                </a:solidFill>
                <a:latin typeface="黑体" panose="02010609060101010101" pitchFamily="49" charset="-122"/>
                <a:ea typeface="黑体" panose="02010609060101010101" pitchFamily="49" charset="-122"/>
              </a:defRPr>
            </a:lvl1pPr>
            <a:lvl2pPr marL="457195" indent="0">
              <a:buNone/>
              <a:defRPr/>
            </a:lvl2pPr>
          </a:lstStyle>
          <a:p>
            <a:pPr lvl="0"/>
            <a:r>
              <a:rPr lang="en-US" dirty="0"/>
              <a:t>Click to edit Master text styles</a:t>
            </a:r>
          </a:p>
          <a:p>
            <a:pPr lvl="1"/>
            <a:endParaRPr lang="en-US" dirty="0"/>
          </a:p>
        </p:txBody>
      </p:sp>
      <p:sp>
        <p:nvSpPr>
          <p:cNvPr id="12" name="TextBox 11"/>
          <p:cNvSpPr txBox="1"/>
          <p:nvPr userDrawn="1"/>
        </p:nvSpPr>
        <p:spPr>
          <a:xfrm>
            <a:off x="9688550" y="72008"/>
            <a:ext cx="492440" cy="5593804"/>
          </a:xfrm>
          <a:prstGeom prst="rect">
            <a:avLst/>
          </a:prstGeom>
          <a:noFill/>
        </p:spPr>
        <p:txBody>
          <a:bodyPr vert="eaVert" wrap="square" lIns="91439" tIns="45720" rIns="91439" bIns="45720" rtlCol="0">
            <a:spAutoFit/>
          </a:bodyPr>
          <a:lstStyle/>
          <a:p>
            <a:r>
              <a:rPr lang="zh-TW" altLang="en-US" sz="2000" b="1" dirty="0">
                <a:solidFill>
                  <a:srgbClr val="FFFF00"/>
                </a:solidFill>
                <a:effectLst>
                  <a:outerShdw blurRad="38100" dist="38100" dir="2700000" algn="tl">
                    <a:srgbClr val="010199"/>
                  </a:outerShdw>
                </a:effectLst>
              </a:rPr>
              <a:t>哥倫比亞華人基督教會               家 和 萬 事 興 </a:t>
            </a:r>
            <a:endParaRPr lang="en-US" sz="2000" b="1" dirty="0">
              <a:solidFill>
                <a:schemeClr val="bg1"/>
              </a:solidFill>
            </a:endParaRPr>
          </a:p>
        </p:txBody>
      </p:sp>
    </p:spTree>
    <p:extLst>
      <p:ext uri="{BB962C8B-B14F-4D97-AF65-F5344CB8AC3E}">
        <p14:creationId xmlns:p14="http://schemas.microsoft.com/office/powerpoint/2010/main" val="321042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50AC6-7496-413B-9A43-84E978190BA0}" type="datetimeFigureOut">
              <a:rPr lang="en-US" smtClean="0"/>
              <a:pPr/>
              <a:t>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265A-5A6B-4A31-A525-53A853FE91EF}" type="slidenum">
              <a:rPr lang="en-US" smtClean="0"/>
              <a:pPr/>
              <a:t>‹#›</a:t>
            </a:fld>
            <a:endParaRPr lang="en-US"/>
          </a:p>
        </p:txBody>
      </p:sp>
    </p:spTree>
    <p:extLst>
      <p:ext uri="{BB962C8B-B14F-4D97-AF65-F5344CB8AC3E}">
        <p14:creationId xmlns:p14="http://schemas.microsoft.com/office/powerpoint/2010/main" val="293176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extLst>
      <p:ext uri="{BB962C8B-B14F-4D97-AF65-F5344CB8AC3E}">
        <p14:creationId xmlns:p14="http://schemas.microsoft.com/office/powerpoint/2010/main" val="205997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tLang="zh-CN"/>
          </a:p>
        </p:txBody>
      </p:sp>
      <p:sp>
        <p:nvSpPr>
          <p:cNvPr id="3" name="Rectangle 13"/>
          <p:cNvSpPr>
            <a:spLocks noGrp="1" noChangeArrowheads="1"/>
          </p:cNvSpPr>
          <p:nvPr>
            <p:ph type="ftr" sz="quarter" idx="11"/>
          </p:nvPr>
        </p:nvSpPr>
        <p:spPr>
          <a:ln/>
        </p:spPr>
        <p:txBody>
          <a:bodyPr/>
          <a:lstStyle>
            <a:lvl1pPr>
              <a:defRPr/>
            </a:lvl1pPr>
          </a:lstStyle>
          <a:p>
            <a:endParaRPr lang="en-US" altLang="zh-CN"/>
          </a:p>
        </p:txBody>
      </p:sp>
      <p:sp>
        <p:nvSpPr>
          <p:cNvPr id="4" name="Rectangle 14"/>
          <p:cNvSpPr>
            <a:spLocks noGrp="1" noChangeArrowheads="1"/>
          </p:cNvSpPr>
          <p:nvPr>
            <p:ph type="sldNum" sz="quarter" idx="12"/>
          </p:nvPr>
        </p:nvSpPr>
        <p:spPr>
          <a:ln/>
        </p:spPr>
        <p:txBody>
          <a:bodyPr/>
          <a:lstStyle>
            <a:lvl1pPr>
              <a:defRPr/>
            </a:lvl1pPr>
          </a:lstStyle>
          <a:p>
            <a:fld id="{00FF734A-6BA0-4916-8163-515CD62BBBE4}" type="slidenum">
              <a:rPr lang="en-US" altLang="zh-CN"/>
              <a:pPr/>
              <a:t>‹#›</a:t>
            </a:fld>
            <a:endParaRPr lang="en-US" altLang="zh-CN"/>
          </a:p>
        </p:txBody>
      </p:sp>
    </p:spTree>
    <p:extLst>
      <p:ext uri="{BB962C8B-B14F-4D97-AF65-F5344CB8AC3E}">
        <p14:creationId xmlns:p14="http://schemas.microsoft.com/office/powerpoint/2010/main" val="861044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866"/>
            <a:ext cx="9144000" cy="952500"/>
          </a:xfrm>
          <a:prstGeom prst="rect">
            <a:avLst/>
          </a:prstGeom>
        </p:spPr>
        <p:txBody>
          <a:bodyPr vert="horz" lIns="91439" tIns="45720" rIns="91439" bIns="45720" rtlCol="0" anchor="ctr">
            <a:normAutofit/>
          </a:bodyPr>
          <a:lstStyle/>
          <a:p>
            <a:r>
              <a:rPr lang="en-US"/>
              <a:t>Click to edit Master title style</a:t>
            </a:r>
          </a:p>
        </p:txBody>
      </p:sp>
      <p:sp>
        <p:nvSpPr>
          <p:cNvPr id="3" name="Text Placeholder 2"/>
          <p:cNvSpPr>
            <a:spLocks noGrp="1"/>
          </p:cNvSpPr>
          <p:nvPr>
            <p:ph type="body" idx="1"/>
          </p:nvPr>
        </p:nvSpPr>
        <p:spPr>
          <a:xfrm>
            <a:off x="508000" y="1333500"/>
            <a:ext cx="9144000" cy="3771636"/>
          </a:xfrm>
          <a:prstGeom prst="rect">
            <a:avLst/>
          </a:prstGeom>
        </p:spPr>
        <p:txBody>
          <a:bodyPr vert="horz" lIns="91439" tIns="45720" rIns="91439"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1" y="5296960"/>
            <a:ext cx="2370667" cy="304271"/>
          </a:xfrm>
          <a:prstGeom prst="rect">
            <a:avLst/>
          </a:prstGeom>
        </p:spPr>
        <p:txBody>
          <a:bodyPr vert="horz" lIns="91439" tIns="45720" rIns="91439" bIns="45720" rtlCol="0" anchor="ctr"/>
          <a:lstStyle>
            <a:lvl1pPr algn="l">
              <a:defRPr sz="1200">
                <a:solidFill>
                  <a:schemeClr val="tx1">
                    <a:tint val="75000"/>
                  </a:schemeClr>
                </a:solidFill>
              </a:defRPr>
            </a:lvl1pPr>
          </a:lstStyle>
          <a:p>
            <a:fld id="{D709FB14-EFE8-4755-9FC7-9769CF026BC5}" type="datetime1">
              <a:rPr lang="en-US" smtClean="0"/>
              <a:pPr/>
              <a:t>1/20/18</a:t>
            </a:fld>
            <a:endParaRPr lang="en-US"/>
          </a:p>
        </p:txBody>
      </p:sp>
      <p:sp>
        <p:nvSpPr>
          <p:cNvPr id="5" name="Footer Placeholder 4"/>
          <p:cNvSpPr>
            <a:spLocks noGrp="1"/>
          </p:cNvSpPr>
          <p:nvPr>
            <p:ph type="ftr" sz="quarter" idx="3"/>
          </p:nvPr>
        </p:nvSpPr>
        <p:spPr>
          <a:xfrm>
            <a:off x="3471335" y="5296960"/>
            <a:ext cx="3217333" cy="304271"/>
          </a:xfrm>
          <a:prstGeom prst="rect">
            <a:avLst/>
          </a:prstGeom>
        </p:spPr>
        <p:txBody>
          <a:bodyPr vert="horz" lIns="91439" tIns="45720" rIns="91439"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3" y="5296960"/>
            <a:ext cx="2370667" cy="304271"/>
          </a:xfrm>
          <a:prstGeom prst="rect">
            <a:avLst/>
          </a:prstGeom>
        </p:spPr>
        <p:txBody>
          <a:bodyPr vert="horz" lIns="91439" tIns="45720" rIns="91439" bIns="45720" rtlCol="0" anchor="ctr"/>
          <a:lstStyle>
            <a:lvl1pPr algn="r">
              <a:defRPr sz="1200">
                <a:solidFill>
                  <a:schemeClr val="tx1">
                    <a:tint val="75000"/>
                  </a:schemeClr>
                </a:solidFill>
              </a:defRPr>
            </a:lvl1pPr>
          </a:lstStyle>
          <a:p>
            <a:fld id="{B8BAA91A-1CDA-4163-999D-3E2184C63BE7}" type="slidenum">
              <a:rPr lang="en-US" smtClean="0"/>
              <a:pPr/>
              <a:t>‹#›</a:t>
            </a:fld>
            <a:endParaRPr lang="en-US"/>
          </a:p>
        </p:txBody>
      </p:sp>
      <p:pic>
        <p:nvPicPr>
          <p:cNvPr id="7" name="Picture 6"/>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8854"/>
            <a:ext cx="10160000" cy="5715000"/>
          </a:xfrm>
          <a:prstGeom prst="rect">
            <a:avLst/>
          </a:prstGeom>
        </p:spPr>
      </p:pic>
      <p:sp>
        <p:nvSpPr>
          <p:cNvPr id="8" name="TextBox 7"/>
          <p:cNvSpPr txBox="1"/>
          <p:nvPr userDrawn="1"/>
        </p:nvSpPr>
        <p:spPr>
          <a:xfrm>
            <a:off x="9688543" y="72008"/>
            <a:ext cx="492440" cy="5593804"/>
          </a:xfrm>
          <a:prstGeom prst="rect">
            <a:avLst/>
          </a:prstGeom>
          <a:noFill/>
        </p:spPr>
        <p:txBody>
          <a:bodyPr vert="eaVert" wrap="square" lIns="91439" tIns="45720" rIns="91439" bIns="45720" rtlCol="0">
            <a:spAutoFit/>
          </a:bodyPr>
          <a:lstStyle/>
          <a:p>
            <a:r>
              <a:rPr lang="zh-TW" altLang="en-US" sz="2000" b="1" dirty="0">
                <a:solidFill>
                  <a:srgbClr val="FFFF00"/>
                </a:solidFill>
                <a:effectLst>
                  <a:outerShdw blurRad="38100" dist="38100" dir="2700000" algn="tl">
                    <a:srgbClr val="010199"/>
                  </a:outerShdw>
                </a:effectLst>
              </a:rPr>
              <a:t>哥倫比亞華人基督教會               家 和 萬 事 興 </a:t>
            </a:r>
            <a:endParaRPr lang="en-US" sz="2000" b="1" dirty="0">
              <a:solidFill>
                <a:schemeClr val="bg1"/>
              </a:solidFill>
            </a:endParaRPr>
          </a:p>
        </p:txBody>
      </p:sp>
    </p:spTree>
    <p:extLst>
      <p:ext uri="{BB962C8B-B14F-4D97-AF65-F5344CB8AC3E}">
        <p14:creationId xmlns:p14="http://schemas.microsoft.com/office/powerpoint/2010/main" val="14511976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0" r:id="rId3"/>
    <p:sldLayoutId id="2147483656" r:id="rId4"/>
    <p:sldLayoutId id="2147483657" r:id="rId5"/>
    <p:sldLayoutId id="2147483658" r:id="rId6"/>
  </p:sldLayoutIdLst>
  <p:hf hdr="0" ft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43" indent="-285747" algn="l" defTabSz="91439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89" indent="-228598" algn="l" defTabSz="91439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84" indent="-228598"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79" indent="-228598"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75" indent="-228598"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70" indent="-228598"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66" indent="-228598"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61" indent="-228598" algn="l" defTabSz="9143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5"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6"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7"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latin typeface="+mj-ea"/>
                <a:ea typeface="+mj-ea"/>
              </a:rPr>
              <a:t>致力成长</a:t>
            </a:r>
            <a:r>
              <a:rPr lang="zh-CN" altLang="en-US" b="1" dirty="0">
                <a:latin typeface="+mj-ea"/>
                <a:ea typeface="+mj-ea"/>
              </a:rPr>
              <a:t>，</a:t>
            </a:r>
            <a:r>
              <a:rPr lang="zh-CN" altLang="en-US" b="1" dirty="0">
                <a:latin typeface="+mj-ea"/>
                <a:ea typeface="+mj-ea"/>
              </a:rPr>
              <a:t>荣耀</a:t>
            </a:r>
            <a:r>
              <a:rPr lang="zh-CN" altLang="en-US" b="1" dirty="0" smtClean="0">
                <a:latin typeface="+mj-ea"/>
                <a:ea typeface="+mj-ea"/>
              </a:rPr>
              <a:t>基督</a:t>
            </a:r>
            <a:r>
              <a:rPr lang="en-US" altLang="zh-CN" b="1" dirty="0" smtClean="0">
                <a:latin typeface="+mj-ea"/>
                <a:ea typeface="+mj-ea"/>
              </a:rPr>
              <a:t/>
            </a:r>
            <a:br>
              <a:rPr lang="en-US" altLang="zh-CN" b="1" dirty="0" smtClean="0">
                <a:latin typeface="+mj-ea"/>
                <a:ea typeface="+mj-ea"/>
              </a:rPr>
            </a:br>
            <a:r>
              <a:rPr lang="zh-CN" altLang="en-US" b="1" dirty="0" smtClean="0">
                <a:latin typeface="+mj-ea"/>
                <a:ea typeface="+mj-ea"/>
              </a:rPr>
              <a:t>以弗所书 </a:t>
            </a:r>
            <a:r>
              <a:rPr lang="en-US" altLang="zh-CN" b="1" dirty="0">
                <a:latin typeface="+mj-ea"/>
                <a:ea typeface="+mj-ea"/>
              </a:rPr>
              <a:t>4:1-16</a:t>
            </a:r>
            <a:endParaRPr lang="zh-CN" altLang="en-US" b="1" i="0" u="none" strike="noStrike" baseline="0" dirty="0">
              <a:latin typeface="+mj-ea"/>
              <a:ea typeface="+mj-ea"/>
            </a:endParaRPr>
          </a:p>
        </p:txBody>
      </p:sp>
    </p:spTree>
    <p:extLst>
      <p:ext uri="{BB962C8B-B14F-4D97-AF65-F5344CB8AC3E}">
        <p14:creationId xmlns:p14="http://schemas.microsoft.com/office/powerpoint/2010/main" val="331033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0667" y="656167"/>
            <a:ext cx="7620000" cy="4890228"/>
          </a:xfrm>
          <a:prstGeom prst="rect">
            <a:avLst/>
          </a:prstGeom>
        </p:spPr>
        <p:txBody>
          <a:bodyPr wrap="square" lIns="101599" tIns="50799" rIns="101599" bIns="50799">
            <a:spAutoFit/>
          </a:bodyPr>
          <a:lstStyle/>
          <a:p>
            <a:r>
              <a:rPr lang="zh-CHT" altLang="en-US" sz="4400" dirty="0">
                <a:solidFill>
                  <a:srgbClr val="FFFFFF"/>
                </a:solidFill>
              </a:rPr>
              <a:t>恩</a:t>
            </a:r>
            <a:r>
              <a:rPr lang="zh-CHT" altLang="en-US" sz="4400" dirty="0">
                <a:solidFill>
                  <a:srgbClr val="FFFFFF"/>
                </a:solidFill>
              </a:rPr>
              <a:t>惠／</a:t>
            </a:r>
            <a:r>
              <a:rPr lang="zh-CN" altLang="en-US" sz="4400" dirty="0">
                <a:solidFill>
                  <a:srgbClr val="FFFFFF"/>
                </a:solidFill>
              </a:rPr>
              <a:t>恩典</a:t>
            </a:r>
            <a:r>
              <a:rPr lang="en-US" altLang="zh-CHT" sz="4400" dirty="0" err="1">
                <a:solidFill>
                  <a:srgbClr val="FFFFFF"/>
                </a:solidFill>
              </a:rPr>
              <a:t>χάρις</a:t>
            </a:r>
            <a:r>
              <a:rPr lang="en-US" altLang="zh-CHT" sz="4400" dirty="0">
                <a:solidFill>
                  <a:srgbClr val="FFFFFF"/>
                </a:solidFill>
              </a:rPr>
              <a:t> </a:t>
            </a:r>
            <a:r>
              <a:rPr lang="en-US" altLang="zh-CHT" sz="4400" dirty="0" err="1">
                <a:solidFill>
                  <a:srgbClr val="FFFFFF"/>
                </a:solidFill>
              </a:rPr>
              <a:t>charis</a:t>
            </a:r>
            <a:endParaRPr lang="en-US" altLang="zh-CHT" sz="4400" dirty="0">
              <a:solidFill>
                <a:srgbClr val="FFFFFF"/>
              </a:solidFill>
            </a:endParaRPr>
          </a:p>
          <a:p>
            <a:r>
              <a:rPr lang="zh-CHT" altLang="en-US" sz="4400" dirty="0">
                <a:solidFill>
                  <a:srgbClr val="FFFFFF"/>
                </a:solidFill>
              </a:rPr>
              <a:t>恩賜</a:t>
            </a:r>
            <a:r>
              <a:rPr lang="en-US" sz="4400" dirty="0" err="1">
                <a:solidFill>
                  <a:srgbClr val="FFFFFF"/>
                </a:solidFill>
              </a:rPr>
              <a:t>χάρισμ</a:t>
            </a:r>
            <a:r>
              <a:rPr lang="en-US" sz="4400" dirty="0">
                <a:solidFill>
                  <a:srgbClr val="FFFFFF"/>
                </a:solidFill>
              </a:rPr>
              <a:t>α </a:t>
            </a:r>
            <a:r>
              <a:rPr lang="en-US" sz="4400" dirty="0">
                <a:solidFill>
                  <a:srgbClr val="FFFFFF"/>
                </a:solidFill>
              </a:rPr>
              <a:t>charisma</a:t>
            </a:r>
          </a:p>
          <a:p>
            <a:pPr marL="634994" indent="-634994">
              <a:buFont typeface="Arial"/>
              <a:buChar char="•"/>
            </a:pPr>
            <a:r>
              <a:rPr lang="zh-CN" altLang="en-US" sz="4400" dirty="0">
                <a:solidFill>
                  <a:srgbClr val="FFFFFF"/>
                </a:solidFill>
              </a:rPr>
              <a:t>共同点：恩，不配得</a:t>
            </a:r>
            <a:endParaRPr lang="en-US" altLang="zh-CN" sz="4400" dirty="0">
              <a:solidFill>
                <a:srgbClr val="FFFFFF"/>
              </a:solidFill>
            </a:endParaRPr>
          </a:p>
          <a:p>
            <a:pPr marL="634994" indent="-634994">
              <a:buFont typeface="Arial"/>
              <a:buChar char="•"/>
            </a:pPr>
            <a:r>
              <a:rPr lang="zh-CN" altLang="en-US" sz="4400" dirty="0">
                <a:solidFill>
                  <a:srgbClr val="FFFFFF"/>
                </a:solidFill>
              </a:rPr>
              <a:t>不同点：</a:t>
            </a:r>
            <a:r>
              <a:rPr lang="zh-CHT" altLang="en-US" sz="4400" dirty="0">
                <a:solidFill>
                  <a:srgbClr val="FFFFFF"/>
                </a:solidFill>
              </a:rPr>
              <a:t>造就教會</a:t>
            </a:r>
            <a:endParaRPr lang="en-US" altLang="zh-CHT" sz="4400" dirty="0">
              <a:solidFill>
                <a:srgbClr val="FFFFFF"/>
              </a:solidFill>
            </a:endParaRPr>
          </a:p>
          <a:p>
            <a:r>
              <a:rPr lang="zh-CHT" altLang="en-US" sz="4400" dirty="0">
                <a:solidFill>
                  <a:srgbClr val="FFFFFF"/>
                </a:solidFill>
              </a:rPr>
              <a:t>（</a:t>
            </a:r>
            <a:r>
              <a:rPr lang="en-US" sz="4400" dirty="0">
                <a:solidFill>
                  <a:srgbClr val="FFFFFF"/>
                </a:solidFill>
              </a:rPr>
              <a:t>既是切慕属灵的恩赐，就当求多得造就教会的恩赐。</a:t>
            </a:r>
            <a:r>
              <a:rPr lang="zh-CHT" altLang="en-US" sz="4400" dirty="0">
                <a:solidFill>
                  <a:srgbClr val="FFFFFF"/>
                </a:solidFill>
              </a:rPr>
              <a:t>哥</a:t>
            </a:r>
            <a:r>
              <a:rPr lang="zh-CHT" altLang="en-US" sz="4400" dirty="0">
                <a:solidFill>
                  <a:srgbClr val="FFFFFF"/>
                </a:solidFill>
              </a:rPr>
              <a:t>林</a:t>
            </a:r>
            <a:r>
              <a:rPr lang="zh-CHT" altLang="en-US" sz="4400" dirty="0">
                <a:solidFill>
                  <a:srgbClr val="FFFFFF"/>
                </a:solidFill>
              </a:rPr>
              <a:t>多前書</a:t>
            </a:r>
            <a:r>
              <a:rPr lang="en-US" altLang="zh-CHT" sz="4400" dirty="0">
                <a:solidFill>
                  <a:srgbClr val="FFFFFF"/>
                </a:solidFill>
              </a:rPr>
              <a:t>1</a:t>
            </a:r>
            <a:r>
              <a:rPr lang="en-US" altLang="zh-CN" sz="4400" dirty="0">
                <a:solidFill>
                  <a:srgbClr val="FFFFFF"/>
                </a:solidFill>
              </a:rPr>
              <a:t>4:</a:t>
            </a:r>
            <a:r>
              <a:rPr lang="en-US" altLang="zh-CHT" sz="4400" dirty="0">
                <a:solidFill>
                  <a:srgbClr val="FFFFFF"/>
                </a:solidFill>
              </a:rPr>
              <a:t>1</a:t>
            </a:r>
            <a:r>
              <a:rPr lang="en-US" altLang="zh-CN" sz="4400" dirty="0">
                <a:solidFill>
                  <a:srgbClr val="FFFFFF"/>
                </a:solidFill>
              </a:rPr>
              <a:t>2-19</a:t>
            </a:r>
            <a:r>
              <a:rPr lang="zh-CN" altLang="en-US" sz="4400" dirty="0">
                <a:solidFill>
                  <a:srgbClr val="FFFFFF"/>
                </a:solidFill>
              </a:rPr>
              <a:t>）</a:t>
            </a:r>
            <a:endParaRPr lang="en-US" sz="4400" dirty="0">
              <a:solidFill>
                <a:srgbClr val="FFFFFF"/>
              </a:solidFill>
            </a:endParaRPr>
          </a:p>
        </p:txBody>
      </p:sp>
    </p:spTree>
    <p:extLst>
      <p:ext uri="{BB962C8B-B14F-4D97-AF65-F5344CB8AC3E}">
        <p14:creationId xmlns:p14="http://schemas.microsoft.com/office/powerpoint/2010/main" val="1972358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linds(horizontal)">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0979969"/>
              </p:ext>
            </p:extLst>
          </p:nvPr>
        </p:nvGraphicFramePr>
        <p:xfrm>
          <a:off x="1191568" y="193204"/>
          <a:ext cx="7620000" cy="5341842"/>
        </p:xfrm>
        <a:graphic>
          <a:graphicData uri="http://schemas.openxmlformats.org/drawingml/2006/table">
            <a:tbl>
              <a:tblPr firstRow="1" bandRow="1">
                <a:tableStyleId>{5C22544A-7EE6-4342-B048-85BDC9FD1C3A}</a:tableStyleId>
              </a:tblPr>
              <a:tblGrid>
                <a:gridCol w="3132667"/>
                <a:gridCol w="4487333"/>
              </a:tblGrid>
              <a:tr h="632054">
                <a:tc>
                  <a:txBody>
                    <a:bodyPr/>
                    <a:lstStyle/>
                    <a:p>
                      <a:r>
                        <a:rPr lang="zh-CN" altLang="en-US" sz="3600" b="0" dirty="0" smtClean="0">
                          <a:solidFill>
                            <a:srgbClr val="000000"/>
                          </a:solidFill>
                          <a:latin typeface="+mj-lt"/>
                        </a:rPr>
                        <a:t>罗马书</a:t>
                      </a:r>
                      <a:r>
                        <a:rPr lang="en-US" altLang="zh-CN" sz="3600" b="0" dirty="0" smtClean="0">
                          <a:solidFill>
                            <a:srgbClr val="000000"/>
                          </a:solidFill>
                          <a:latin typeface="+mj-lt"/>
                        </a:rPr>
                        <a:t>12</a:t>
                      </a:r>
                      <a:endParaRPr lang="en-US" sz="3600" b="0" dirty="0">
                        <a:solidFill>
                          <a:srgbClr val="000000"/>
                        </a:solidFill>
                        <a:latin typeface="+mj-lt"/>
                      </a:endParaRPr>
                    </a:p>
                  </a:txBody>
                  <a:tcPr marL="101600" marR="101600" marT="50800" marB="50800"/>
                </a:tc>
                <a:tc>
                  <a:txBody>
                    <a:bodyPr/>
                    <a:lstStyle/>
                    <a:p>
                      <a:r>
                        <a:rPr lang="zh-CHT" altLang="en-US" sz="3600" b="0" dirty="0" smtClean="0">
                          <a:solidFill>
                            <a:srgbClr val="000000"/>
                          </a:solidFill>
                          <a:latin typeface="+mj-lt"/>
                        </a:rPr>
                        <a:t>哥林多前書</a:t>
                      </a:r>
                      <a:r>
                        <a:rPr lang="en-US" altLang="zh-CHT" sz="3600" b="0" dirty="0" smtClean="0">
                          <a:solidFill>
                            <a:srgbClr val="000000"/>
                          </a:solidFill>
                          <a:latin typeface="+mj-lt"/>
                        </a:rPr>
                        <a:t>12</a:t>
                      </a:r>
                      <a:endParaRPr lang="en-US" sz="3600" b="0" dirty="0">
                        <a:solidFill>
                          <a:srgbClr val="000000"/>
                        </a:solidFill>
                        <a:latin typeface="+mj-lt"/>
                      </a:endParaRPr>
                    </a:p>
                  </a:txBody>
                  <a:tcPr marL="101600" marR="101600" marT="50800" marB="50800"/>
                </a:tc>
              </a:tr>
              <a:tr h="4691602">
                <a:tc>
                  <a:txBody>
                    <a:bodyPr/>
                    <a:lstStyle/>
                    <a:p>
                      <a:r>
                        <a:rPr lang="en-US" sz="3600" b="0" kern="1200" dirty="0" smtClean="0">
                          <a:solidFill>
                            <a:srgbClr val="000000"/>
                          </a:solidFill>
                          <a:effectLst/>
                          <a:latin typeface="+mj-lt"/>
                          <a:ea typeface="宋体" pitchFamily="2" charset="-122"/>
                          <a:cs typeface="+mn-cs"/>
                        </a:rPr>
                        <a:t>看得合乎中道</a:t>
                      </a:r>
                    </a:p>
                    <a:p>
                      <a:r>
                        <a:rPr lang="en-US" sz="3600" b="0" kern="1200" dirty="0" smtClean="0">
                          <a:solidFill>
                            <a:srgbClr val="000000"/>
                          </a:solidFill>
                          <a:effectLst/>
                          <a:latin typeface="+mj-lt"/>
                          <a:ea typeface="宋体" pitchFamily="2" charset="-122"/>
                          <a:cs typeface="+mn-cs"/>
                        </a:rPr>
                        <a:t>说预言</a:t>
                      </a:r>
                    </a:p>
                    <a:p>
                      <a:r>
                        <a:rPr lang="en-US" sz="3600" b="0" kern="1200" dirty="0" smtClean="0">
                          <a:solidFill>
                            <a:srgbClr val="000000"/>
                          </a:solidFill>
                          <a:effectLst/>
                          <a:latin typeface="+mj-lt"/>
                          <a:ea typeface="宋体" pitchFamily="2" charset="-122"/>
                          <a:cs typeface="+mn-cs"/>
                        </a:rPr>
                        <a:t>做执事</a:t>
                      </a:r>
                    </a:p>
                    <a:p>
                      <a:r>
                        <a:rPr lang="en-US" sz="3600" b="0" kern="1200" dirty="0" smtClean="0">
                          <a:solidFill>
                            <a:srgbClr val="000000"/>
                          </a:solidFill>
                          <a:effectLst/>
                          <a:latin typeface="+mj-lt"/>
                          <a:ea typeface="宋体" pitchFamily="2" charset="-122"/>
                          <a:cs typeface="+mn-cs"/>
                        </a:rPr>
                        <a:t>做教导</a:t>
                      </a:r>
                    </a:p>
                    <a:p>
                      <a:r>
                        <a:rPr lang="en-US" sz="3600" b="0" kern="1200" dirty="0" smtClean="0">
                          <a:solidFill>
                            <a:srgbClr val="000000"/>
                          </a:solidFill>
                          <a:effectLst/>
                          <a:latin typeface="+mj-lt"/>
                          <a:ea typeface="宋体" pitchFamily="2" charset="-122"/>
                          <a:cs typeface="+mn-cs"/>
                        </a:rPr>
                        <a:t>做劝化</a:t>
                      </a:r>
                    </a:p>
                    <a:p>
                      <a:r>
                        <a:rPr lang="en-US" sz="3600" b="0" kern="1200" dirty="0" smtClean="0">
                          <a:solidFill>
                            <a:srgbClr val="000000"/>
                          </a:solidFill>
                          <a:effectLst/>
                          <a:latin typeface="+mj-lt"/>
                          <a:ea typeface="宋体" pitchFamily="2" charset="-122"/>
                          <a:cs typeface="+mn-cs"/>
                        </a:rPr>
                        <a:t>施舍</a:t>
                      </a:r>
                    </a:p>
                    <a:p>
                      <a:r>
                        <a:rPr lang="en-US" sz="3600" b="0" kern="1200" dirty="0" smtClean="0">
                          <a:solidFill>
                            <a:srgbClr val="000000"/>
                          </a:solidFill>
                          <a:effectLst/>
                          <a:latin typeface="+mj-lt"/>
                          <a:ea typeface="宋体" pitchFamily="2" charset="-122"/>
                          <a:cs typeface="+mn-cs"/>
                        </a:rPr>
                        <a:t>治理</a:t>
                      </a:r>
                    </a:p>
                    <a:p>
                      <a:r>
                        <a:rPr lang="en-US" sz="3600" b="0" kern="1200" dirty="0" smtClean="0">
                          <a:solidFill>
                            <a:srgbClr val="000000"/>
                          </a:solidFill>
                          <a:effectLst/>
                          <a:latin typeface="+mj-lt"/>
                          <a:ea typeface="宋体" pitchFamily="2" charset="-122"/>
                          <a:cs typeface="+mn-cs"/>
                        </a:rPr>
                        <a:t>怜悯人</a:t>
                      </a:r>
                      <a:r>
                        <a:rPr lang="zh-CN" altLang="en-US" sz="3600" b="0" kern="1200" dirty="0" smtClean="0">
                          <a:solidFill>
                            <a:srgbClr val="000000"/>
                          </a:solidFill>
                          <a:effectLst/>
                          <a:latin typeface="+mj-lt"/>
                          <a:ea typeface="宋体" pitchFamily="2" charset="-122"/>
                          <a:cs typeface="+mn-cs"/>
                        </a:rPr>
                        <a:t>等等</a:t>
                      </a:r>
                      <a:endParaRPr lang="en-US" sz="3600" b="0" dirty="0">
                        <a:solidFill>
                          <a:srgbClr val="000000"/>
                        </a:solidFill>
                        <a:latin typeface="+mj-lt"/>
                      </a:endParaRPr>
                    </a:p>
                  </a:txBody>
                  <a:tcPr marL="101600" marR="101600" marT="50800" marB="50800"/>
                </a:tc>
                <a:tc>
                  <a:txBody>
                    <a:bodyPr/>
                    <a:lstStyle/>
                    <a:p>
                      <a:r>
                        <a:rPr lang="zh-CHT" altLang="en-US" sz="3600" b="0" dirty="0" smtClean="0">
                          <a:solidFill>
                            <a:srgbClr val="000000"/>
                          </a:solidFill>
                          <a:latin typeface="+mj-lt"/>
                        </a:rPr>
                        <a:t>第一是使徒</a:t>
                      </a:r>
                      <a:endParaRPr lang="en-US" altLang="zh-CHT" sz="3600" b="0" dirty="0" smtClean="0">
                        <a:solidFill>
                          <a:srgbClr val="000000"/>
                        </a:solidFill>
                        <a:latin typeface="+mj-lt"/>
                      </a:endParaRPr>
                    </a:p>
                    <a:p>
                      <a:r>
                        <a:rPr lang="zh-CHT" altLang="en-US" sz="3600" b="0" dirty="0" smtClean="0">
                          <a:solidFill>
                            <a:srgbClr val="000000"/>
                          </a:solidFill>
                          <a:latin typeface="+mj-lt"/>
                        </a:rPr>
                        <a:t>第二是先知</a:t>
                      </a:r>
                      <a:endParaRPr lang="en-US" altLang="zh-CHT" sz="3600" b="0" dirty="0" smtClean="0">
                        <a:solidFill>
                          <a:srgbClr val="000000"/>
                        </a:solidFill>
                        <a:latin typeface="+mj-lt"/>
                      </a:endParaRPr>
                    </a:p>
                    <a:p>
                      <a:r>
                        <a:rPr lang="zh-CHT" altLang="en-US" sz="3600" b="0" dirty="0" smtClean="0">
                          <a:solidFill>
                            <a:srgbClr val="000000"/>
                          </a:solidFill>
                          <a:latin typeface="+mj-lt"/>
                        </a:rPr>
                        <a:t>第三是教師</a:t>
                      </a:r>
                      <a:endParaRPr lang="en-US" altLang="zh-CHT" sz="3600" b="0" dirty="0" smtClean="0">
                        <a:solidFill>
                          <a:srgbClr val="000000"/>
                        </a:solidFill>
                        <a:latin typeface="+mj-lt"/>
                      </a:endParaRPr>
                    </a:p>
                    <a:p>
                      <a:r>
                        <a:rPr lang="zh-CHT" altLang="en-US" sz="3600" b="0" dirty="0" smtClean="0">
                          <a:solidFill>
                            <a:srgbClr val="000000"/>
                          </a:solidFill>
                          <a:latin typeface="+mj-lt"/>
                        </a:rPr>
                        <a:t>其次是行異能的，</a:t>
                      </a:r>
                      <a:endParaRPr lang="en-US" altLang="zh-CHT" sz="3600" b="0" dirty="0" smtClean="0">
                        <a:solidFill>
                          <a:srgbClr val="000000"/>
                        </a:solidFill>
                        <a:latin typeface="+mj-lt"/>
                      </a:endParaRPr>
                    </a:p>
                    <a:p>
                      <a:r>
                        <a:rPr lang="zh-CHT" altLang="en-US" sz="3600" b="0" dirty="0" smtClean="0">
                          <a:solidFill>
                            <a:srgbClr val="000000"/>
                          </a:solidFill>
                          <a:latin typeface="+mj-lt"/>
                        </a:rPr>
                        <a:t>再次是得恩賜醫病的，幫助人的，</a:t>
                      </a:r>
                      <a:endParaRPr lang="en-US" altLang="zh-CHT" sz="3600" b="0" dirty="0" smtClean="0">
                        <a:solidFill>
                          <a:srgbClr val="000000"/>
                        </a:solidFill>
                        <a:latin typeface="+mj-lt"/>
                      </a:endParaRPr>
                    </a:p>
                    <a:p>
                      <a:r>
                        <a:rPr lang="zh-CHT" altLang="en-US" sz="3600" b="0" dirty="0" smtClean="0">
                          <a:solidFill>
                            <a:srgbClr val="000000"/>
                          </a:solidFill>
                          <a:latin typeface="+mj-lt"/>
                        </a:rPr>
                        <a:t>治理事的，說方言的。</a:t>
                      </a:r>
                      <a:endParaRPr lang="en-US" altLang="zh-CHT" sz="3600" b="0" dirty="0" smtClean="0">
                        <a:solidFill>
                          <a:srgbClr val="000000"/>
                        </a:solidFill>
                        <a:latin typeface="+mj-lt"/>
                      </a:endParaRPr>
                    </a:p>
                    <a:p>
                      <a:r>
                        <a:rPr lang="zh-CHT" altLang="en-US" sz="3600" b="0" dirty="0" smtClean="0">
                          <a:solidFill>
                            <a:srgbClr val="000000"/>
                          </a:solidFill>
                          <a:latin typeface="+mj-lt"/>
                        </a:rPr>
                        <a:t>翻方言</a:t>
                      </a:r>
                      <a:r>
                        <a:rPr lang="zh-CN" altLang="en-US" sz="3600" b="0" dirty="0" smtClean="0">
                          <a:solidFill>
                            <a:srgbClr val="000000"/>
                          </a:solidFill>
                          <a:latin typeface="+mj-lt"/>
                        </a:rPr>
                        <a:t>等等</a:t>
                      </a:r>
                      <a:endParaRPr lang="en-US" sz="3600" b="0" dirty="0">
                        <a:solidFill>
                          <a:srgbClr val="000000"/>
                        </a:solidFill>
                        <a:latin typeface="+mj-lt"/>
                      </a:endParaRPr>
                    </a:p>
                  </a:txBody>
                  <a:tcPr marL="101600" marR="101600" marT="50800" marB="50800"/>
                </a:tc>
              </a:tr>
            </a:tbl>
          </a:graphicData>
        </a:graphic>
      </p:graphicFrame>
    </p:spTree>
    <p:extLst>
      <p:ext uri="{BB962C8B-B14F-4D97-AF65-F5344CB8AC3E}">
        <p14:creationId xmlns:p14="http://schemas.microsoft.com/office/powerpoint/2010/main" val="4168685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2959348"/>
              </p:ext>
            </p:extLst>
          </p:nvPr>
        </p:nvGraphicFramePr>
        <p:xfrm>
          <a:off x="1191568" y="-7683"/>
          <a:ext cx="7281333" cy="5715000"/>
        </p:xfrm>
        <a:graphic>
          <a:graphicData uri="http://schemas.openxmlformats.org/drawingml/2006/table">
            <a:tbl>
              <a:tblPr firstRow="1" bandRow="1">
                <a:tableStyleId>{5C22544A-7EE6-4342-B048-85BDC9FD1C3A}</a:tableStyleId>
              </a:tblPr>
              <a:tblGrid>
                <a:gridCol w="2569882"/>
                <a:gridCol w="4711451"/>
              </a:tblGrid>
              <a:tr h="654127">
                <a:tc>
                  <a:txBody>
                    <a:bodyPr/>
                    <a:lstStyle/>
                    <a:p>
                      <a:r>
                        <a:rPr lang="zh-CN" altLang="en-US" sz="3600" b="0" dirty="0" smtClean="0">
                          <a:solidFill>
                            <a:schemeClr val="tx1"/>
                          </a:solidFill>
                          <a:latin typeface="+mj-lt"/>
                        </a:rPr>
                        <a:t>以弗所书</a:t>
                      </a:r>
                      <a:r>
                        <a:rPr lang="en-US" altLang="zh-CN" sz="3600" b="0" dirty="0" smtClean="0">
                          <a:solidFill>
                            <a:schemeClr val="tx1"/>
                          </a:solidFill>
                          <a:latin typeface="+mj-lt"/>
                        </a:rPr>
                        <a:t>4</a:t>
                      </a:r>
                      <a:endParaRPr lang="en-US" sz="3600" b="0" dirty="0">
                        <a:solidFill>
                          <a:schemeClr val="tx1"/>
                        </a:solidFill>
                        <a:latin typeface="+mj-lt"/>
                      </a:endParaRPr>
                    </a:p>
                  </a:txBody>
                  <a:tcPr marL="101600" marR="101600" marT="50800" marB="50800"/>
                </a:tc>
                <a:tc>
                  <a:txBody>
                    <a:bodyPr/>
                    <a:lstStyle/>
                    <a:p>
                      <a:r>
                        <a:rPr lang="zh-CN" altLang="en-US" sz="3600" b="0" dirty="0" smtClean="0">
                          <a:solidFill>
                            <a:schemeClr val="tx1"/>
                          </a:solidFill>
                          <a:latin typeface="+mj-lt"/>
                        </a:rPr>
                        <a:t>彼得</a:t>
                      </a:r>
                      <a:r>
                        <a:rPr lang="zh-CHT" altLang="en-US" sz="3600" b="0" dirty="0" smtClean="0">
                          <a:solidFill>
                            <a:schemeClr val="tx1"/>
                          </a:solidFill>
                          <a:latin typeface="+mj-lt"/>
                        </a:rPr>
                        <a:t>前書</a:t>
                      </a:r>
                      <a:r>
                        <a:rPr lang="zh-CN" altLang="zh-CHT" sz="3600" b="0" dirty="0" smtClean="0">
                          <a:solidFill>
                            <a:schemeClr val="tx1"/>
                          </a:solidFill>
                          <a:latin typeface="+mj-lt"/>
                        </a:rPr>
                        <a:t>4</a:t>
                      </a:r>
                      <a:endParaRPr lang="en-US" sz="3600" b="0" dirty="0">
                        <a:solidFill>
                          <a:schemeClr val="tx1"/>
                        </a:solidFill>
                        <a:latin typeface="+mj-lt"/>
                      </a:endParaRPr>
                    </a:p>
                  </a:txBody>
                  <a:tcPr marL="101600" marR="101600" marT="50800" marB="50800"/>
                </a:tc>
              </a:tr>
              <a:tr h="5060873">
                <a:tc>
                  <a:txBody>
                    <a:bodyPr/>
                    <a:lstStyle/>
                    <a:p>
                      <a:r>
                        <a:rPr lang="zh-CHT" altLang="en-US" sz="3600" dirty="0" smtClean="0"/>
                        <a:t>有使徒</a:t>
                      </a:r>
                      <a:endParaRPr lang="en-US" altLang="zh-CHT" sz="3600" dirty="0" smtClean="0"/>
                    </a:p>
                    <a:p>
                      <a:r>
                        <a:rPr lang="zh-CHT" altLang="en-US" sz="3600" dirty="0" smtClean="0"/>
                        <a:t>有先知</a:t>
                      </a:r>
                      <a:endParaRPr lang="en-US" altLang="zh-CHT" sz="3600" dirty="0" smtClean="0"/>
                    </a:p>
                    <a:p>
                      <a:r>
                        <a:rPr lang="zh-CHT" altLang="en-US" sz="3600" dirty="0" smtClean="0"/>
                        <a:t>有傳福音的，有牧師</a:t>
                      </a:r>
                      <a:endParaRPr lang="en-US" altLang="zh-CHT" sz="3600" dirty="0" smtClean="0"/>
                    </a:p>
                    <a:p>
                      <a:r>
                        <a:rPr lang="zh-CHT" altLang="en-US" sz="3600" dirty="0" smtClean="0"/>
                        <a:t>和教師， 為要成全聖徒，各盡其職，</a:t>
                      </a:r>
                      <a:r>
                        <a:rPr lang="zh-CHT" altLang="en-US" sz="3600" dirty="0" smtClean="0">
                          <a:solidFill>
                            <a:srgbClr val="C0504D"/>
                          </a:solidFill>
                        </a:rPr>
                        <a:t>建立基督的身體</a:t>
                      </a:r>
                      <a:endParaRPr lang="en-US" sz="3600" b="0" dirty="0">
                        <a:solidFill>
                          <a:srgbClr val="C0504D"/>
                        </a:solidFill>
                        <a:latin typeface="+mj-lt"/>
                      </a:endParaRPr>
                    </a:p>
                  </a:txBody>
                  <a:tcPr marL="101600" marR="101600" marT="50800" marB="50800"/>
                </a:tc>
                <a:tc>
                  <a:txBody>
                    <a:bodyPr/>
                    <a:lstStyle/>
                    <a:p>
                      <a:r>
                        <a:rPr lang="zh-CHT" altLang="en-US" sz="3600" dirty="0" smtClean="0"/>
                        <a:t>各人要照所得的恩賜彼此服侍，做神百般恩賜的好管家。 若有講道的，要按著神的聖言講；</a:t>
                      </a:r>
                      <a:endParaRPr lang="en-US" altLang="zh-CHT" sz="3600" dirty="0" smtClean="0"/>
                    </a:p>
                    <a:p>
                      <a:r>
                        <a:rPr lang="zh-CHT" altLang="en-US" sz="3600" dirty="0" smtClean="0"/>
                        <a:t>若有服侍人的，要按著神所賜的力量服侍，</a:t>
                      </a:r>
                      <a:endParaRPr lang="en-US" altLang="zh-CHT" sz="3600" dirty="0" smtClean="0"/>
                    </a:p>
                    <a:p>
                      <a:r>
                        <a:rPr lang="zh-CHT" altLang="en-US" sz="3600" dirty="0" smtClean="0"/>
                        <a:t>叫</a:t>
                      </a:r>
                      <a:r>
                        <a:rPr lang="zh-CHT" altLang="en-US" sz="3600" dirty="0" smtClean="0">
                          <a:solidFill>
                            <a:schemeClr val="accent2"/>
                          </a:solidFill>
                        </a:rPr>
                        <a:t>神在凡事上因耶穌基督得榮耀</a:t>
                      </a:r>
                      <a:endParaRPr lang="en-US" altLang="zh-CHT" sz="3600" dirty="0" smtClean="0">
                        <a:solidFill>
                          <a:schemeClr val="accent2"/>
                        </a:solidFill>
                      </a:endParaRPr>
                    </a:p>
                  </a:txBody>
                  <a:tcPr marL="101600" marR="101600" marT="50800" marB="50800"/>
                </a:tc>
              </a:tr>
            </a:tbl>
          </a:graphicData>
        </a:graphic>
      </p:graphicFrame>
    </p:spTree>
    <p:extLst>
      <p:ext uri="{BB962C8B-B14F-4D97-AF65-F5344CB8AC3E}">
        <p14:creationId xmlns:p14="http://schemas.microsoft.com/office/powerpoint/2010/main" val="32611039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544" y="553244"/>
            <a:ext cx="8208912" cy="1754327"/>
          </a:xfrm>
          <a:prstGeom prst="rect">
            <a:avLst/>
          </a:prstGeom>
        </p:spPr>
        <p:txBody>
          <a:bodyPr wrap="square">
            <a:spAutoFit/>
          </a:bodyPr>
          <a:lstStyle/>
          <a:p>
            <a:r>
              <a:rPr lang="zh-TW" altLang="en-US" sz="3600" dirty="0">
                <a:solidFill>
                  <a:srgbClr val="FFFFFF"/>
                </a:solidFill>
              </a:rPr>
              <a:t>以弗所书</a:t>
            </a:r>
            <a:r>
              <a:rPr lang="en-US" altLang="zh-TW" sz="3600" dirty="0">
                <a:solidFill>
                  <a:srgbClr val="FFFFFF"/>
                </a:solidFill>
              </a:rPr>
              <a:t>4</a:t>
            </a:r>
            <a:r>
              <a:rPr lang="en-US" altLang="zh-CN" sz="3600" dirty="0">
                <a:solidFill>
                  <a:srgbClr val="FFFFFF"/>
                </a:solidFill>
              </a:rPr>
              <a:t>:1</a:t>
            </a:r>
            <a:r>
              <a:rPr lang="zh-TW" altLang="en-US" sz="3600" dirty="0">
                <a:solidFill>
                  <a:srgbClr val="FFFFFF"/>
                </a:solidFill>
              </a:rPr>
              <a:t>我为主被囚的劝你们：既然蒙召，行事为人就当</a:t>
            </a:r>
            <a:r>
              <a:rPr lang="zh-TW" altLang="en-US" sz="3600" dirty="0">
                <a:solidFill>
                  <a:srgbClr val="FFFF00"/>
                </a:solidFill>
              </a:rPr>
              <a:t>与蒙召的恩</a:t>
            </a:r>
            <a:r>
              <a:rPr lang="zh-TW" altLang="en-US" sz="3600" dirty="0" smtClean="0">
                <a:solidFill>
                  <a:srgbClr val="FFFF00"/>
                </a:solidFill>
              </a:rPr>
              <a:t>相称</a:t>
            </a:r>
            <a:endParaRPr lang="en-US" altLang="zh-TW" sz="3600" dirty="0" smtClean="0">
              <a:solidFill>
                <a:srgbClr val="FFFFFF"/>
              </a:solidFill>
            </a:endParaRPr>
          </a:p>
          <a:p>
            <a:pPr marL="457200" indent="-457200">
              <a:buFont typeface="Arial"/>
              <a:buChar char="•"/>
            </a:pPr>
            <a:r>
              <a:rPr lang="zh-TW" altLang="en-US" sz="3600" dirty="0" smtClean="0">
                <a:solidFill>
                  <a:schemeClr val="bg1"/>
                </a:solidFill>
              </a:rPr>
              <a:t>恩</a:t>
            </a:r>
            <a:r>
              <a:rPr lang="zh-CN" altLang="en-US" sz="3600" dirty="0" smtClean="0">
                <a:solidFill>
                  <a:schemeClr val="bg1"/>
                </a:solidFill>
              </a:rPr>
              <a:t>：照基督所量给个人的恩赐（</a:t>
            </a:r>
            <a:r>
              <a:rPr lang="en-US" altLang="zh-CN" sz="3600" dirty="0" smtClean="0">
                <a:solidFill>
                  <a:schemeClr val="bg1"/>
                </a:solidFill>
              </a:rPr>
              <a:t>7-10</a:t>
            </a:r>
            <a:r>
              <a:rPr lang="zh-CN" altLang="en-US" sz="3600" dirty="0" smtClean="0">
                <a:solidFill>
                  <a:schemeClr val="bg1"/>
                </a:solidFill>
              </a:rPr>
              <a:t>）</a:t>
            </a:r>
            <a:endParaRPr lang="en-US" altLang="zh-TW" sz="3600" dirty="0" smtClean="0">
              <a:solidFill>
                <a:schemeClr val="bg1"/>
              </a:solidFill>
            </a:endParaRPr>
          </a:p>
        </p:txBody>
      </p:sp>
    </p:spTree>
    <p:extLst>
      <p:ext uri="{BB962C8B-B14F-4D97-AF65-F5344CB8AC3E}">
        <p14:creationId xmlns:p14="http://schemas.microsoft.com/office/powerpoint/2010/main" val="4267049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560" y="193205"/>
            <a:ext cx="7776864" cy="5355313"/>
          </a:xfrm>
          <a:prstGeom prst="rect">
            <a:avLst/>
          </a:prstGeom>
        </p:spPr>
        <p:txBody>
          <a:bodyPr wrap="square">
            <a:spAutoFit/>
          </a:bodyPr>
          <a:lstStyle/>
          <a:p>
            <a:r>
              <a:rPr lang="zh-TW" altLang="en-US" sz="3800" dirty="0">
                <a:solidFill>
                  <a:schemeClr val="bg1"/>
                </a:solidFill>
              </a:rPr>
              <a:t>以弗所书</a:t>
            </a:r>
            <a:r>
              <a:rPr lang="en-US" altLang="zh-TW" sz="3800" dirty="0">
                <a:solidFill>
                  <a:schemeClr val="bg1"/>
                </a:solidFill>
              </a:rPr>
              <a:t>4</a:t>
            </a:r>
            <a:r>
              <a:rPr lang="en-US" altLang="zh-CN" sz="3800" dirty="0" smtClean="0">
                <a:solidFill>
                  <a:schemeClr val="bg1"/>
                </a:solidFill>
              </a:rPr>
              <a:t>:</a:t>
            </a:r>
            <a:r>
              <a:rPr lang="en-US" altLang="zh-TW" sz="3800" dirty="0" smtClean="0">
                <a:solidFill>
                  <a:schemeClr val="bg1"/>
                </a:solidFill>
              </a:rPr>
              <a:t>11 </a:t>
            </a:r>
            <a:r>
              <a:rPr lang="zh-TW" altLang="en-US" sz="3800" dirty="0">
                <a:solidFill>
                  <a:schemeClr val="bg1"/>
                </a:solidFill>
              </a:rPr>
              <a:t>他所赐的有使徒，有先知，有传福音的，有牧师和教师， </a:t>
            </a:r>
            <a:r>
              <a:rPr lang="en-US" altLang="zh-TW" sz="3800" dirty="0">
                <a:solidFill>
                  <a:schemeClr val="bg1"/>
                </a:solidFill>
              </a:rPr>
              <a:t>12 </a:t>
            </a:r>
            <a:r>
              <a:rPr lang="zh-TW" altLang="en-US" sz="3800" dirty="0">
                <a:solidFill>
                  <a:srgbClr val="FFFF00"/>
                </a:solidFill>
              </a:rPr>
              <a:t>为</a:t>
            </a:r>
            <a:r>
              <a:rPr lang="zh-TW" altLang="en-US" sz="3800" dirty="0" smtClean="0">
                <a:solidFill>
                  <a:srgbClr val="FFFF00"/>
                </a:solidFill>
              </a:rPr>
              <a:t>要</a:t>
            </a:r>
            <a:endParaRPr lang="en-US" altLang="zh-TW" sz="3800" dirty="0" smtClean="0">
              <a:solidFill>
                <a:srgbClr val="FFFF00"/>
              </a:solidFill>
            </a:endParaRPr>
          </a:p>
          <a:p>
            <a:pPr marL="571500" indent="-571500">
              <a:buFont typeface="Arial"/>
              <a:buChar char="•"/>
            </a:pPr>
            <a:r>
              <a:rPr lang="zh-CN" altLang="en-US" sz="3800" dirty="0" smtClean="0">
                <a:solidFill>
                  <a:schemeClr val="bg1"/>
                </a:solidFill>
              </a:rPr>
              <a:t>（目的）</a:t>
            </a:r>
            <a:r>
              <a:rPr lang="zh-TW" altLang="en-US" sz="3800" dirty="0" smtClean="0">
                <a:solidFill>
                  <a:schemeClr val="bg1"/>
                </a:solidFill>
              </a:rPr>
              <a:t>成全圣</a:t>
            </a:r>
            <a:r>
              <a:rPr lang="zh-TW" altLang="en-US" sz="3800" dirty="0">
                <a:solidFill>
                  <a:schemeClr val="bg1"/>
                </a:solidFill>
              </a:rPr>
              <a:t>徒</a:t>
            </a:r>
            <a:r>
              <a:rPr lang="zh-TW" altLang="en-US" sz="3800" dirty="0" smtClean="0">
                <a:solidFill>
                  <a:schemeClr val="bg1"/>
                </a:solidFill>
              </a:rPr>
              <a:t>，</a:t>
            </a:r>
            <a:endParaRPr lang="en-US" altLang="zh-TW" sz="3800" dirty="0" smtClean="0">
              <a:solidFill>
                <a:schemeClr val="bg1"/>
              </a:solidFill>
            </a:endParaRPr>
          </a:p>
          <a:p>
            <a:pPr marL="571500" indent="-571500">
              <a:buFont typeface="Arial"/>
              <a:buChar char="•"/>
            </a:pPr>
            <a:r>
              <a:rPr lang="zh-CN" altLang="en-US" sz="3800" dirty="0" smtClean="0">
                <a:solidFill>
                  <a:schemeClr val="bg1"/>
                </a:solidFill>
              </a:rPr>
              <a:t>（</a:t>
            </a:r>
            <a:r>
              <a:rPr lang="zh-CN" altLang="en-US" sz="3800" dirty="0">
                <a:solidFill>
                  <a:schemeClr val="bg1"/>
                </a:solidFill>
              </a:rPr>
              <a:t>目的）</a:t>
            </a:r>
            <a:r>
              <a:rPr lang="zh-TW" altLang="en-US" sz="3800" dirty="0" smtClean="0">
                <a:solidFill>
                  <a:schemeClr val="bg1"/>
                </a:solidFill>
              </a:rPr>
              <a:t>各尽其职，</a:t>
            </a:r>
            <a:endParaRPr lang="en-US" altLang="zh-TW" sz="3800" dirty="0" smtClean="0">
              <a:solidFill>
                <a:schemeClr val="bg1"/>
              </a:solidFill>
            </a:endParaRPr>
          </a:p>
          <a:p>
            <a:pPr marL="571500" indent="-571500">
              <a:buFont typeface="Arial"/>
              <a:buChar char="•"/>
            </a:pPr>
            <a:r>
              <a:rPr lang="zh-CN" altLang="en-US" sz="3800" dirty="0" smtClean="0">
                <a:solidFill>
                  <a:schemeClr val="bg1"/>
                </a:solidFill>
              </a:rPr>
              <a:t>（</a:t>
            </a:r>
            <a:r>
              <a:rPr lang="zh-CN" altLang="en-US" sz="3800" dirty="0">
                <a:solidFill>
                  <a:schemeClr val="bg1"/>
                </a:solidFill>
              </a:rPr>
              <a:t>目的）</a:t>
            </a:r>
            <a:r>
              <a:rPr lang="zh-TW" altLang="en-US" sz="3800" dirty="0" smtClean="0">
                <a:solidFill>
                  <a:schemeClr val="bg1"/>
                </a:solidFill>
              </a:rPr>
              <a:t>建立</a:t>
            </a:r>
            <a:r>
              <a:rPr lang="zh-TW" altLang="en-US" sz="3800" dirty="0">
                <a:solidFill>
                  <a:schemeClr val="bg1"/>
                </a:solidFill>
              </a:rPr>
              <a:t>基督的身体， </a:t>
            </a:r>
            <a:endParaRPr lang="en-US" altLang="zh-TW" sz="3800" dirty="0" smtClean="0">
              <a:solidFill>
                <a:schemeClr val="bg1"/>
              </a:solidFill>
            </a:endParaRPr>
          </a:p>
          <a:p>
            <a:r>
              <a:rPr lang="en-US" altLang="zh-TW" sz="3800" dirty="0" smtClean="0">
                <a:solidFill>
                  <a:schemeClr val="bg1"/>
                </a:solidFill>
              </a:rPr>
              <a:t>13 </a:t>
            </a:r>
            <a:r>
              <a:rPr lang="zh-TW" altLang="en-US" sz="3800" dirty="0">
                <a:solidFill>
                  <a:schemeClr val="bg1"/>
                </a:solidFill>
              </a:rPr>
              <a:t>直等到我们众人在真道上同归于一，认识神的儿子，得以长大成人，满有基督长成的身量</a:t>
            </a:r>
            <a:r>
              <a:rPr lang="zh-TW" altLang="en-US" sz="3800" dirty="0" smtClean="0">
                <a:solidFill>
                  <a:schemeClr val="bg1"/>
                </a:solidFill>
              </a:rPr>
              <a:t>，</a:t>
            </a:r>
            <a:endParaRPr lang="en-US" sz="3800" dirty="0">
              <a:solidFill>
                <a:schemeClr val="bg1"/>
              </a:solidFill>
            </a:endParaRPr>
          </a:p>
        </p:txBody>
      </p:sp>
    </p:spTree>
    <p:extLst>
      <p:ext uri="{BB962C8B-B14F-4D97-AF65-F5344CB8AC3E}">
        <p14:creationId xmlns:p14="http://schemas.microsoft.com/office/powerpoint/2010/main" val="152954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544" y="553244"/>
            <a:ext cx="8208912" cy="2308324"/>
          </a:xfrm>
          <a:prstGeom prst="rect">
            <a:avLst/>
          </a:prstGeom>
        </p:spPr>
        <p:txBody>
          <a:bodyPr wrap="square">
            <a:spAutoFit/>
          </a:bodyPr>
          <a:lstStyle/>
          <a:p>
            <a:r>
              <a:rPr lang="zh-TW" altLang="en-US" sz="3600" dirty="0">
                <a:solidFill>
                  <a:srgbClr val="FFFFFF"/>
                </a:solidFill>
              </a:rPr>
              <a:t>以弗所书</a:t>
            </a:r>
            <a:r>
              <a:rPr lang="en-US" altLang="zh-TW" sz="3600" dirty="0">
                <a:solidFill>
                  <a:srgbClr val="FFFFFF"/>
                </a:solidFill>
              </a:rPr>
              <a:t>4</a:t>
            </a:r>
            <a:r>
              <a:rPr lang="en-US" altLang="zh-CN" sz="3600" dirty="0">
                <a:solidFill>
                  <a:srgbClr val="FFFFFF"/>
                </a:solidFill>
              </a:rPr>
              <a:t>:1</a:t>
            </a:r>
            <a:r>
              <a:rPr lang="zh-TW" altLang="en-US" sz="3600" dirty="0">
                <a:solidFill>
                  <a:srgbClr val="FFFFFF"/>
                </a:solidFill>
              </a:rPr>
              <a:t>我为主被囚的劝你们：既然蒙召，行事为人就当</a:t>
            </a:r>
            <a:r>
              <a:rPr lang="zh-TW" altLang="en-US" sz="3600" dirty="0">
                <a:solidFill>
                  <a:srgbClr val="FFFF00"/>
                </a:solidFill>
              </a:rPr>
              <a:t>与蒙召的恩</a:t>
            </a:r>
            <a:r>
              <a:rPr lang="zh-TW" altLang="en-US" sz="3600" dirty="0" smtClean="0">
                <a:solidFill>
                  <a:srgbClr val="FFFF00"/>
                </a:solidFill>
              </a:rPr>
              <a:t>相称</a:t>
            </a:r>
            <a:endParaRPr lang="en-US" altLang="zh-TW" sz="3600" dirty="0" smtClean="0">
              <a:solidFill>
                <a:srgbClr val="FFFFFF"/>
              </a:solidFill>
            </a:endParaRPr>
          </a:p>
          <a:p>
            <a:pPr marL="457200" indent="-457200">
              <a:buFont typeface="Arial"/>
              <a:buChar char="•"/>
            </a:pPr>
            <a:r>
              <a:rPr lang="zh-TW" altLang="en-US" sz="3600" dirty="0" smtClean="0">
                <a:solidFill>
                  <a:schemeClr val="bg1"/>
                </a:solidFill>
              </a:rPr>
              <a:t>恩</a:t>
            </a:r>
            <a:r>
              <a:rPr lang="zh-CN" altLang="en-US" sz="3600" dirty="0" smtClean="0">
                <a:solidFill>
                  <a:schemeClr val="bg1"/>
                </a:solidFill>
              </a:rPr>
              <a:t>：照基督所量给个人的恩赐（</a:t>
            </a:r>
            <a:r>
              <a:rPr lang="en-US" altLang="zh-CN" sz="3600" dirty="0" smtClean="0">
                <a:solidFill>
                  <a:schemeClr val="bg1"/>
                </a:solidFill>
              </a:rPr>
              <a:t>7-10</a:t>
            </a:r>
            <a:r>
              <a:rPr lang="zh-CN" altLang="en-US" sz="3600" dirty="0" smtClean="0">
                <a:solidFill>
                  <a:schemeClr val="bg1"/>
                </a:solidFill>
              </a:rPr>
              <a:t>）</a:t>
            </a:r>
            <a:endParaRPr lang="en-US" altLang="zh-TW" sz="3600" dirty="0" smtClean="0">
              <a:solidFill>
                <a:schemeClr val="bg1"/>
              </a:solidFill>
            </a:endParaRPr>
          </a:p>
          <a:p>
            <a:pPr marL="457200" indent="-457200">
              <a:buFont typeface="Arial"/>
              <a:buChar char="•"/>
            </a:pPr>
            <a:r>
              <a:rPr lang="zh-TW" altLang="en-US" sz="3600" dirty="0" smtClean="0">
                <a:solidFill>
                  <a:schemeClr val="bg1"/>
                </a:solidFill>
              </a:rPr>
              <a:t>蒙召</a:t>
            </a:r>
            <a:r>
              <a:rPr lang="zh-CN" altLang="en-US" sz="3600" dirty="0">
                <a:solidFill>
                  <a:schemeClr val="bg1"/>
                </a:solidFill>
              </a:rPr>
              <a:t>：</a:t>
            </a:r>
            <a:r>
              <a:rPr lang="zh-CN" altLang="en-US" sz="3600" dirty="0" smtClean="0">
                <a:solidFill>
                  <a:schemeClr val="bg1"/>
                </a:solidFill>
              </a:rPr>
              <a:t>使用恩赐建造门徒（</a:t>
            </a:r>
            <a:r>
              <a:rPr lang="en-US" altLang="zh-CN" sz="3600" dirty="0" smtClean="0">
                <a:solidFill>
                  <a:schemeClr val="bg1"/>
                </a:solidFill>
              </a:rPr>
              <a:t>11-13</a:t>
            </a:r>
            <a:r>
              <a:rPr lang="zh-CN" altLang="en-US" sz="3600" dirty="0" smtClean="0">
                <a:solidFill>
                  <a:schemeClr val="bg1"/>
                </a:solidFill>
              </a:rPr>
              <a:t>）</a:t>
            </a:r>
            <a:endParaRPr lang="en-US" altLang="zh-TW" sz="3600" dirty="0" smtClean="0">
              <a:solidFill>
                <a:schemeClr val="bg1"/>
              </a:solidFill>
            </a:endParaRPr>
          </a:p>
        </p:txBody>
      </p:sp>
    </p:spTree>
    <p:extLst>
      <p:ext uri="{BB962C8B-B14F-4D97-AF65-F5344CB8AC3E}">
        <p14:creationId xmlns:p14="http://schemas.microsoft.com/office/powerpoint/2010/main" val="4267049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560" y="1201316"/>
            <a:ext cx="7488832" cy="3170099"/>
          </a:xfrm>
          <a:prstGeom prst="rect">
            <a:avLst/>
          </a:prstGeom>
        </p:spPr>
        <p:txBody>
          <a:bodyPr wrap="square">
            <a:spAutoFit/>
          </a:bodyPr>
          <a:lstStyle/>
          <a:p>
            <a:r>
              <a:rPr lang="zh-CN" altLang="en-US" sz="4000" dirty="0" smtClean="0">
                <a:solidFill>
                  <a:schemeClr val="bg1"/>
                </a:solidFill>
              </a:rPr>
              <a:t>成长的标志：</a:t>
            </a:r>
            <a:endParaRPr lang="en-US" altLang="zh-CN" sz="4000" dirty="0" smtClean="0">
              <a:solidFill>
                <a:schemeClr val="bg1"/>
              </a:solidFill>
            </a:endParaRPr>
          </a:p>
          <a:p>
            <a:pPr marL="457200" indent="-457200">
              <a:buFont typeface="Arial"/>
              <a:buChar char="•"/>
            </a:pPr>
            <a:r>
              <a:rPr lang="zh-TW" altLang="en-US" sz="4000" dirty="0" smtClean="0">
                <a:solidFill>
                  <a:schemeClr val="bg1"/>
                </a:solidFill>
              </a:rPr>
              <a:t>不再做小孩子中</a:t>
            </a:r>
            <a:r>
              <a:rPr lang="zh-TW" altLang="en-US" sz="4000" dirty="0">
                <a:solidFill>
                  <a:schemeClr val="bg1"/>
                </a:solidFill>
              </a:rPr>
              <a:t>了</a:t>
            </a:r>
            <a:r>
              <a:rPr lang="zh-TW" altLang="en-US" sz="4000" dirty="0" smtClean="0">
                <a:solidFill>
                  <a:schemeClr val="bg1"/>
                </a:solidFill>
              </a:rPr>
              <a:t>人的诡计</a:t>
            </a:r>
            <a:endParaRPr lang="en-US" altLang="zh-TW" sz="4000" dirty="0" smtClean="0">
              <a:solidFill>
                <a:schemeClr val="bg1"/>
              </a:solidFill>
            </a:endParaRPr>
          </a:p>
          <a:p>
            <a:pPr marL="457200" indent="-457200">
              <a:buFont typeface="Arial"/>
              <a:buChar char="•"/>
            </a:pPr>
            <a:r>
              <a:rPr lang="zh-TW" altLang="en-US" sz="4000" dirty="0" smtClean="0">
                <a:solidFill>
                  <a:schemeClr val="bg1"/>
                </a:solidFill>
              </a:rPr>
              <a:t>唯用爱心说诚实话，</a:t>
            </a:r>
            <a:endParaRPr lang="en-US" altLang="zh-TW" sz="4000" dirty="0" smtClean="0">
              <a:solidFill>
                <a:schemeClr val="bg1"/>
              </a:solidFill>
            </a:endParaRPr>
          </a:p>
          <a:p>
            <a:pPr marL="457200" indent="-457200">
              <a:buFont typeface="Arial"/>
              <a:buChar char="•"/>
            </a:pPr>
            <a:r>
              <a:rPr lang="zh-TW" altLang="en-US" sz="4000" dirty="0" smtClean="0">
                <a:solidFill>
                  <a:schemeClr val="bg1"/>
                </a:solidFill>
              </a:rPr>
              <a:t>凡事长进</a:t>
            </a:r>
            <a:r>
              <a:rPr lang="zh-TW" altLang="en-US" sz="4000" dirty="0">
                <a:solidFill>
                  <a:schemeClr val="bg1"/>
                </a:solidFill>
              </a:rPr>
              <a:t>，连于元首</a:t>
            </a:r>
            <a:r>
              <a:rPr lang="zh-TW" altLang="en-US" sz="4000" dirty="0" smtClean="0">
                <a:solidFill>
                  <a:schemeClr val="bg1"/>
                </a:solidFill>
              </a:rPr>
              <a:t>基督</a:t>
            </a:r>
            <a:endParaRPr lang="en-US" altLang="zh-TW" sz="4000" dirty="0" smtClean="0">
              <a:solidFill>
                <a:schemeClr val="bg1"/>
              </a:solidFill>
            </a:endParaRPr>
          </a:p>
          <a:p>
            <a:pPr marL="457200" indent="-457200">
              <a:buFont typeface="Arial"/>
              <a:buChar char="•"/>
            </a:pPr>
            <a:r>
              <a:rPr lang="zh-TW" altLang="en-US" sz="4000" dirty="0" smtClean="0">
                <a:solidFill>
                  <a:schemeClr val="bg1"/>
                </a:solidFill>
              </a:rPr>
              <a:t>爱中</a:t>
            </a:r>
            <a:r>
              <a:rPr lang="zh-TW" altLang="en-US" sz="4000" dirty="0">
                <a:solidFill>
                  <a:schemeClr val="bg1"/>
                </a:solidFill>
              </a:rPr>
              <a:t>建立</a:t>
            </a:r>
            <a:r>
              <a:rPr lang="zh-TW" altLang="en-US" sz="4000" dirty="0" smtClean="0">
                <a:solidFill>
                  <a:schemeClr val="bg1"/>
                </a:solidFill>
              </a:rPr>
              <a:t>自己</a:t>
            </a:r>
            <a:endParaRPr lang="en-US" sz="4000" dirty="0">
              <a:solidFill>
                <a:schemeClr val="bg1"/>
              </a:solidFill>
            </a:endParaRPr>
          </a:p>
        </p:txBody>
      </p:sp>
    </p:spTree>
    <p:extLst>
      <p:ext uri="{BB962C8B-B14F-4D97-AF65-F5344CB8AC3E}">
        <p14:creationId xmlns:p14="http://schemas.microsoft.com/office/powerpoint/2010/main" val="3824392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544" y="553244"/>
            <a:ext cx="8208912" cy="2862322"/>
          </a:xfrm>
          <a:prstGeom prst="rect">
            <a:avLst/>
          </a:prstGeom>
        </p:spPr>
        <p:txBody>
          <a:bodyPr wrap="square">
            <a:spAutoFit/>
          </a:bodyPr>
          <a:lstStyle/>
          <a:p>
            <a:r>
              <a:rPr lang="zh-TW" altLang="en-US" sz="3600" dirty="0">
                <a:solidFill>
                  <a:srgbClr val="FFFFFF"/>
                </a:solidFill>
              </a:rPr>
              <a:t>以弗所书</a:t>
            </a:r>
            <a:r>
              <a:rPr lang="en-US" altLang="zh-TW" sz="3600" dirty="0">
                <a:solidFill>
                  <a:srgbClr val="FFFFFF"/>
                </a:solidFill>
              </a:rPr>
              <a:t>4</a:t>
            </a:r>
            <a:r>
              <a:rPr lang="en-US" altLang="zh-CN" sz="3600" dirty="0">
                <a:solidFill>
                  <a:srgbClr val="FFFFFF"/>
                </a:solidFill>
              </a:rPr>
              <a:t>:1</a:t>
            </a:r>
            <a:r>
              <a:rPr lang="zh-TW" altLang="en-US" sz="3600" dirty="0">
                <a:solidFill>
                  <a:srgbClr val="FFFFFF"/>
                </a:solidFill>
              </a:rPr>
              <a:t>我为主被囚的劝你们：既然蒙召，行事为人就当</a:t>
            </a:r>
            <a:r>
              <a:rPr lang="zh-TW" altLang="en-US" sz="3600" dirty="0">
                <a:solidFill>
                  <a:srgbClr val="FFFF00"/>
                </a:solidFill>
              </a:rPr>
              <a:t>与蒙召的恩</a:t>
            </a:r>
            <a:r>
              <a:rPr lang="zh-TW" altLang="en-US" sz="3600" dirty="0" smtClean="0">
                <a:solidFill>
                  <a:srgbClr val="FFFF00"/>
                </a:solidFill>
              </a:rPr>
              <a:t>相称</a:t>
            </a:r>
            <a:endParaRPr lang="en-US" altLang="zh-TW" sz="3600" dirty="0" smtClean="0">
              <a:solidFill>
                <a:srgbClr val="FFFFFF"/>
              </a:solidFill>
            </a:endParaRPr>
          </a:p>
          <a:p>
            <a:pPr marL="457200" indent="-457200">
              <a:buFont typeface="Arial"/>
              <a:buChar char="•"/>
            </a:pPr>
            <a:r>
              <a:rPr lang="zh-TW" altLang="en-US" sz="3600" dirty="0" smtClean="0">
                <a:solidFill>
                  <a:schemeClr val="bg1"/>
                </a:solidFill>
              </a:rPr>
              <a:t>恩</a:t>
            </a:r>
            <a:r>
              <a:rPr lang="zh-CN" altLang="en-US" sz="3600" dirty="0" smtClean="0">
                <a:solidFill>
                  <a:schemeClr val="bg1"/>
                </a:solidFill>
              </a:rPr>
              <a:t>：照基督所量给个人的恩赐（</a:t>
            </a:r>
            <a:r>
              <a:rPr lang="en-US" altLang="zh-CN" sz="3600" dirty="0" smtClean="0">
                <a:solidFill>
                  <a:schemeClr val="bg1"/>
                </a:solidFill>
              </a:rPr>
              <a:t>7-10</a:t>
            </a:r>
            <a:r>
              <a:rPr lang="zh-CN" altLang="en-US" sz="3600" dirty="0" smtClean="0">
                <a:solidFill>
                  <a:schemeClr val="bg1"/>
                </a:solidFill>
              </a:rPr>
              <a:t>）</a:t>
            </a:r>
            <a:endParaRPr lang="en-US" altLang="zh-TW" sz="3600" dirty="0" smtClean="0">
              <a:solidFill>
                <a:schemeClr val="bg1"/>
              </a:solidFill>
            </a:endParaRPr>
          </a:p>
          <a:p>
            <a:pPr marL="457200" indent="-457200">
              <a:buFont typeface="Arial"/>
              <a:buChar char="•"/>
            </a:pPr>
            <a:r>
              <a:rPr lang="zh-TW" altLang="en-US" sz="3600" dirty="0" smtClean="0">
                <a:solidFill>
                  <a:schemeClr val="bg1"/>
                </a:solidFill>
              </a:rPr>
              <a:t>蒙召</a:t>
            </a:r>
            <a:r>
              <a:rPr lang="zh-CN" altLang="en-US" sz="3600" dirty="0">
                <a:solidFill>
                  <a:schemeClr val="bg1"/>
                </a:solidFill>
              </a:rPr>
              <a:t>：</a:t>
            </a:r>
            <a:r>
              <a:rPr lang="zh-CN" altLang="en-US" sz="3600" dirty="0" smtClean="0">
                <a:solidFill>
                  <a:schemeClr val="bg1"/>
                </a:solidFill>
              </a:rPr>
              <a:t>使用恩赐建造门徒（</a:t>
            </a:r>
            <a:r>
              <a:rPr lang="en-US" altLang="zh-CN" sz="3600" dirty="0" smtClean="0">
                <a:solidFill>
                  <a:schemeClr val="bg1"/>
                </a:solidFill>
              </a:rPr>
              <a:t>11-13</a:t>
            </a:r>
            <a:r>
              <a:rPr lang="zh-CN" altLang="en-US" sz="3600" dirty="0" smtClean="0">
                <a:solidFill>
                  <a:schemeClr val="bg1"/>
                </a:solidFill>
              </a:rPr>
              <a:t>）</a:t>
            </a:r>
            <a:endParaRPr lang="en-US" altLang="zh-TW" sz="3600" dirty="0" smtClean="0">
              <a:solidFill>
                <a:schemeClr val="bg1"/>
              </a:solidFill>
            </a:endParaRPr>
          </a:p>
          <a:p>
            <a:pPr marL="457200" indent="-457200">
              <a:buFont typeface="Arial"/>
              <a:buChar char="•"/>
            </a:pPr>
            <a:r>
              <a:rPr lang="zh-TW" altLang="en-US" sz="3600" dirty="0" smtClean="0">
                <a:solidFill>
                  <a:schemeClr val="bg1"/>
                </a:solidFill>
              </a:rPr>
              <a:t>相称</a:t>
            </a:r>
            <a:r>
              <a:rPr lang="zh-CN" altLang="en-US" sz="3600" dirty="0" smtClean="0">
                <a:solidFill>
                  <a:schemeClr val="bg1"/>
                </a:solidFill>
              </a:rPr>
              <a:t>：合情合理合法</a:t>
            </a:r>
            <a:r>
              <a:rPr lang="zh-CN" altLang="en-US" sz="3600" dirty="0" smtClean="0">
                <a:solidFill>
                  <a:schemeClr val="bg1"/>
                </a:solidFill>
              </a:rPr>
              <a:t>使用恩赐</a:t>
            </a:r>
            <a:r>
              <a:rPr lang="zh-CN" altLang="en-US" sz="3600" dirty="0">
                <a:solidFill>
                  <a:schemeClr val="bg1"/>
                </a:solidFill>
              </a:rPr>
              <a:t>（</a:t>
            </a:r>
            <a:r>
              <a:rPr lang="en-US" altLang="zh-CN" sz="3600" dirty="0" smtClean="0">
                <a:solidFill>
                  <a:schemeClr val="bg1"/>
                </a:solidFill>
              </a:rPr>
              <a:t>1</a:t>
            </a:r>
            <a:r>
              <a:rPr lang="en-US" altLang="zh-CN" sz="3600" dirty="0" smtClean="0">
                <a:solidFill>
                  <a:schemeClr val="bg1"/>
                </a:solidFill>
              </a:rPr>
              <a:t>4</a:t>
            </a:r>
            <a:r>
              <a:rPr lang="en-US" altLang="zh-CN" sz="3600" dirty="0" smtClean="0">
                <a:solidFill>
                  <a:schemeClr val="bg1"/>
                </a:solidFill>
              </a:rPr>
              <a:t>-</a:t>
            </a:r>
            <a:r>
              <a:rPr lang="en-US" altLang="zh-CN" sz="3600" dirty="0" smtClean="0">
                <a:solidFill>
                  <a:schemeClr val="bg1"/>
                </a:solidFill>
              </a:rPr>
              <a:t>16</a:t>
            </a:r>
            <a:r>
              <a:rPr lang="zh-CN" altLang="en-US" sz="3600" dirty="0" smtClean="0">
                <a:solidFill>
                  <a:schemeClr val="bg1"/>
                </a:solidFill>
              </a:rPr>
              <a:t>）</a:t>
            </a:r>
            <a:endParaRPr lang="en-US" altLang="zh-TW" sz="3600" dirty="0">
              <a:solidFill>
                <a:schemeClr val="bg1"/>
              </a:solidFill>
            </a:endParaRPr>
          </a:p>
        </p:txBody>
      </p:sp>
    </p:spTree>
    <p:extLst>
      <p:ext uri="{BB962C8B-B14F-4D97-AF65-F5344CB8AC3E}">
        <p14:creationId xmlns:p14="http://schemas.microsoft.com/office/powerpoint/2010/main" val="231369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544" y="553244"/>
            <a:ext cx="8208912" cy="4524316"/>
          </a:xfrm>
          <a:prstGeom prst="rect">
            <a:avLst/>
          </a:prstGeom>
        </p:spPr>
        <p:txBody>
          <a:bodyPr wrap="square">
            <a:spAutoFit/>
          </a:bodyPr>
          <a:lstStyle/>
          <a:p>
            <a:r>
              <a:rPr lang="zh-TW" altLang="en-US" sz="3600" dirty="0">
                <a:solidFill>
                  <a:srgbClr val="FFFFFF"/>
                </a:solidFill>
              </a:rPr>
              <a:t>以弗所书</a:t>
            </a:r>
            <a:r>
              <a:rPr lang="en-US" altLang="zh-TW" sz="3600" dirty="0">
                <a:solidFill>
                  <a:srgbClr val="FFFFFF"/>
                </a:solidFill>
              </a:rPr>
              <a:t>4</a:t>
            </a:r>
            <a:r>
              <a:rPr lang="en-US" altLang="zh-CN" sz="3600" dirty="0">
                <a:solidFill>
                  <a:srgbClr val="FFFFFF"/>
                </a:solidFill>
              </a:rPr>
              <a:t>:1</a:t>
            </a:r>
            <a:r>
              <a:rPr lang="zh-TW" altLang="en-US" sz="3600" dirty="0">
                <a:solidFill>
                  <a:srgbClr val="FFFFFF"/>
                </a:solidFill>
              </a:rPr>
              <a:t>我为主被囚的劝你们：既然蒙召，行事为人就当</a:t>
            </a:r>
            <a:r>
              <a:rPr lang="zh-TW" altLang="en-US" sz="3600" dirty="0">
                <a:solidFill>
                  <a:srgbClr val="FFFF00"/>
                </a:solidFill>
              </a:rPr>
              <a:t>与蒙召的恩</a:t>
            </a:r>
            <a:r>
              <a:rPr lang="zh-TW" altLang="en-US" sz="3600" dirty="0" smtClean="0">
                <a:solidFill>
                  <a:srgbClr val="FFFF00"/>
                </a:solidFill>
              </a:rPr>
              <a:t>相称</a:t>
            </a:r>
            <a:endParaRPr lang="en-US" altLang="zh-TW" sz="3600" dirty="0" smtClean="0">
              <a:solidFill>
                <a:srgbClr val="FFFFFF"/>
              </a:solidFill>
            </a:endParaRPr>
          </a:p>
          <a:p>
            <a:pPr marL="457200" indent="-457200">
              <a:buFont typeface="Arial"/>
              <a:buChar char="•"/>
            </a:pPr>
            <a:r>
              <a:rPr lang="zh-TW" altLang="en-US" sz="3600" dirty="0" smtClean="0">
                <a:solidFill>
                  <a:schemeClr val="bg1"/>
                </a:solidFill>
              </a:rPr>
              <a:t>恩</a:t>
            </a:r>
            <a:endParaRPr lang="en-US" altLang="zh-TW" sz="3600" dirty="0" smtClean="0">
              <a:solidFill>
                <a:schemeClr val="bg1"/>
              </a:solidFill>
            </a:endParaRPr>
          </a:p>
          <a:p>
            <a:pPr marL="457200" indent="-457200">
              <a:buFont typeface="Arial"/>
              <a:buChar char="•"/>
            </a:pPr>
            <a:r>
              <a:rPr lang="zh-TW" altLang="en-US" sz="3600" dirty="0" smtClean="0">
                <a:solidFill>
                  <a:schemeClr val="bg1"/>
                </a:solidFill>
              </a:rPr>
              <a:t>蒙召</a:t>
            </a:r>
            <a:r>
              <a:rPr lang="zh-CN" altLang="en-US" sz="3600" dirty="0" smtClean="0">
                <a:solidFill>
                  <a:schemeClr val="bg1"/>
                </a:solidFill>
              </a:rPr>
              <a:t>成为门徒，彼此</a:t>
            </a:r>
            <a:r>
              <a:rPr lang="zh-CN" altLang="en-US" sz="3600" dirty="0" smtClean="0">
                <a:solidFill>
                  <a:schemeClr val="bg1"/>
                </a:solidFill>
              </a:rPr>
              <a:t>建造</a:t>
            </a:r>
            <a:endParaRPr lang="en-US" altLang="zh-CN" sz="3600" dirty="0" smtClean="0">
              <a:solidFill>
                <a:schemeClr val="bg1"/>
              </a:solidFill>
            </a:endParaRPr>
          </a:p>
          <a:p>
            <a:pPr marL="457200" indent="-457200">
              <a:buFont typeface="Arial"/>
              <a:buChar char="•"/>
            </a:pPr>
            <a:r>
              <a:rPr lang="zh-TW" altLang="en-US" sz="3600" dirty="0" smtClean="0">
                <a:solidFill>
                  <a:schemeClr val="bg1"/>
                </a:solidFill>
              </a:rPr>
              <a:t>相称</a:t>
            </a:r>
            <a:endParaRPr lang="en-US" altLang="zh-CN" sz="3600" dirty="0" smtClean="0">
              <a:solidFill>
                <a:schemeClr val="bg1"/>
              </a:solidFill>
            </a:endParaRPr>
          </a:p>
          <a:p>
            <a:pPr marL="1028695" lvl="1" indent="-571500">
              <a:buFont typeface="Wingdings" charset="2"/>
              <a:buChar char="ü"/>
            </a:pPr>
            <a:r>
              <a:rPr lang="zh-CN" altLang="en-US" sz="3600" dirty="0">
                <a:solidFill>
                  <a:schemeClr val="bg1"/>
                </a:solidFill>
              </a:rPr>
              <a:t>喜乐服侍（合情）</a:t>
            </a:r>
            <a:endParaRPr lang="en-US" altLang="zh-CN" sz="3600" dirty="0">
              <a:solidFill>
                <a:schemeClr val="bg1"/>
              </a:solidFill>
            </a:endParaRPr>
          </a:p>
          <a:p>
            <a:pPr marL="1028695" lvl="1" indent="-571500">
              <a:buFont typeface="Wingdings" charset="2"/>
              <a:buChar char="ü"/>
            </a:pPr>
            <a:r>
              <a:rPr lang="zh-CN" altLang="en-US" sz="3600" dirty="0" smtClean="0">
                <a:solidFill>
                  <a:schemeClr val="bg1"/>
                </a:solidFill>
              </a:rPr>
              <a:t>谦虚学习（合理）</a:t>
            </a:r>
            <a:endParaRPr lang="en-US" altLang="zh-CN" sz="3600" dirty="0" smtClean="0">
              <a:solidFill>
                <a:schemeClr val="bg1"/>
              </a:solidFill>
            </a:endParaRPr>
          </a:p>
          <a:p>
            <a:pPr marL="1028695" lvl="1" indent="-571500">
              <a:buFont typeface="Wingdings" charset="2"/>
              <a:buChar char="ü"/>
            </a:pPr>
            <a:r>
              <a:rPr lang="zh-CN" altLang="en-US" sz="3600" dirty="0" smtClean="0">
                <a:solidFill>
                  <a:schemeClr val="bg1"/>
                </a:solidFill>
              </a:rPr>
              <a:t>致力成长</a:t>
            </a:r>
            <a:r>
              <a:rPr lang="zh-CN" altLang="en-US" sz="3600" dirty="0" smtClean="0">
                <a:solidFill>
                  <a:schemeClr val="bg1"/>
                </a:solidFill>
              </a:rPr>
              <a:t>（合</a:t>
            </a:r>
            <a:r>
              <a:rPr lang="zh-CN" altLang="en-US" sz="3600" dirty="0" smtClean="0">
                <a:solidFill>
                  <a:schemeClr val="bg1"/>
                </a:solidFill>
              </a:rPr>
              <a:t>法</a:t>
            </a:r>
            <a:r>
              <a:rPr lang="zh-CN" altLang="en-US" sz="3600" dirty="0" smtClean="0">
                <a:solidFill>
                  <a:schemeClr val="bg1"/>
                </a:solidFill>
              </a:rPr>
              <a:t>）</a:t>
            </a:r>
            <a:endParaRPr lang="en-US" altLang="zh-CN" sz="3600" dirty="0">
              <a:solidFill>
                <a:schemeClr val="bg1"/>
              </a:solidFill>
            </a:endParaRPr>
          </a:p>
        </p:txBody>
      </p:sp>
    </p:spTree>
    <p:extLst>
      <p:ext uri="{BB962C8B-B14F-4D97-AF65-F5344CB8AC3E}">
        <p14:creationId xmlns:p14="http://schemas.microsoft.com/office/powerpoint/2010/main" val="4059013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560" y="193205"/>
            <a:ext cx="7776864" cy="4770537"/>
          </a:xfrm>
          <a:prstGeom prst="rect">
            <a:avLst/>
          </a:prstGeom>
        </p:spPr>
        <p:txBody>
          <a:bodyPr wrap="square">
            <a:spAutoFit/>
          </a:bodyPr>
          <a:lstStyle/>
          <a:p>
            <a:r>
              <a:rPr lang="zh-TW" altLang="en-US" sz="3800" dirty="0">
                <a:solidFill>
                  <a:schemeClr val="bg1"/>
                </a:solidFill>
              </a:rPr>
              <a:t>以弗所书</a:t>
            </a:r>
            <a:r>
              <a:rPr lang="en-US" altLang="zh-TW" sz="3800" dirty="0">
                <a:solidFill>
                  <a:schemeClr val="bg1"/>
                </a:solidFill>
              </a:rPr>
              <a:t>4</a:t>
            </a:r>
            <a:r>
              <a:rPr lang="en-US" altLang="zh-CN" sz="3800" dirty="0" smtClean="0">
                <a:solidFill>
                  <a:schemeClr val="bg1"/>
                </a:solidFill>
              </a:rPr>
              <a:t>:</a:t>
            </a:r>
            <a:r>
              <a:rPr lang="en-US" altLang="zh-TW" sz="3800" dirty="0" smtClean="0">
                <a:solidFill>
                  <a:schemeClr val="bg1"/>
                </a:solidFill>
              </a:rPr>
              <a:t>11 </a:t>
            </a:r>
            <a:r>
              <a:rPr lang="zh-TW" altLang="en-US" sz="3800" dirty="0" smtClean="0">
                <a:solidFill>
                  <a:schemeClr val="bg1"/>
                </a:solidFill>
              </a:rPr>
              <a:t>他所赐的有使徒，有先知，有传福音的，有牧师和教师， </a:t>
            </a:r>
            <a:r>
              <a:rPr lang="en-US" altLang="zh-TW" sz="3800" dirty="0" smtClean="0">
                <a:solidFill>
                  <a:schemeClr val="bg1"/>
                </a:solidFill>
              </a:rPr>
              <a:t>12 </a:t>
            </a:r>
            <a:r>
              <a:rPr lang="zh-TW" altLang="en-US" sz="3800" dirty="0" smtClean="0">
                <a:solidFill>
                  <a:schemeClr val="bg1"/>
                </a:solidFill>
              </a:rPr>
              <a:t>为要成全圣徒，</a:t>
            </a:r>
            <a:r>
              <a:rPr lang="zh-TW" altLang="en-US" sz="3800" dirty="0" smtClean="0">
                <a:solidFill>
                  <a:srgbClr val="FFFF00"/>
                </a:solidFill>
              </a:rPr>
              <a:t>各尽其职</a:t>
            </a:r>
            <a:r>
              <a:rPr lang="zh-CN" altLang="en-US" sz="3800" dirty="0" smtClean="0">
                <a:solidFill>
                  <a:srgbClr val="FFFF00"/>
                </a:solidFill>
              </a:rPr>
              <a:t>（喜乐服侍）</a:t>
            </a:r>
            <a:r>
              <a:rPr lang="zh-TW" altLang="en-US" sz="3800" dirty="0" smtClean="0">
                <a:solidFill>
                  <a:schemeClr val="bg1"/>
                </a:solidFill>
              </a:rPr>
              <a:t>，建立基督的身体， </a:t>
            </a:r>
            <a:r>
              <a:rPr lang="en-US" altLang="zh-TW" sz="3800" dirty="0" smtClean="0">
                <a:solidFill>
                  <a:schemeClr val="bg1"/>
                </a:solidFill>
              </a:rPr>
              <a:t>13 </a:t>
            </a:r>
            <a:r>
              <a:rPr lang="zh-TW" altLang="en-US" sz="3800" dirty="0" smtClean="0">
                <a:solidFill>
                  <a:schemeClr val="bg1"/>
                </a:solidFill>
              </a:rPr>
              <a:t>直等到我们众人</a:t>
            </a:r>
            <a:r>
              <a:rPr lang="zh-TW" altLang="en-US" sz="3800" dirty="0" smtClean="0">
                <a:solidFill>
                  <a:schemeClr val="accent3"/>
                </a:solidFill>
              </a:rPr>
              <a:t>在真道上同归于一，认识神的儿子</a:t>
            </a:r>
            <a:r>
              <a:rPr lang="zh-CN" altLang="en-US" sz="3800" dirty="0" smtClean="0">
                <a:solidFill>
                  <a:schemeClr val="accent3"/>
                </a:solidFill>
              </a:rPr>
              <a:t>（谦虚学习）</a:t>
            </a:r>
            <a:r>
              <a:rPr lang="zh-TW" altLang="en-US" sz="3800" dirty="0" smtClean="0">
                <a:solidFill>
                  <a:schemeClr val="bg1"/>
                </a:solidFill>
              </a:rPr>
              <a:t>，得以</a:t>
            </a:r>
            <a:r>
              <a:rPr lang="zh-TW" altLang="en-US" sz="3800" dirty="0" smtClean="0">
                <a:solidFill>
                  <a:schemeClr val="accent6"/>
                </a:solidFill>
              </a:rPr>
              <a:t>长大成人</a:t>
            </a:r>
            <a:r>
              <a:rPr lang="zh-CN" altLang="en-US" sz="3800" dirty="0" smtClean="0">
                <a:solidFill>
                  <a:schemeClr val="accent6"/>
                </a:solidFill>
              </a:rPr>
              <a:t>（致力成长）</a:t>
            </a:r>
            <a:r>
              <a:rPr lang="zh-TW" altLang="en-US" sz="3800" dirty="0" smtClean="0">
                <a:solidFill>
                  <a:schemeClr val="bg1"/>
                </a:solidFill>
              </a:rPr>
              <a:t>，满有基督长成的身量，</a:t>
            </a:r>
            <a:endParaRPr lang="en-US" sz="3800" dirty="0">
              <a:solidFill>
                <a:schemeClr val="bg1"/>
              </a:solidFill>
            </a:endParaRPr>
          </a:p>
        </p:txBody>
      </p:sp>
    </p:spTree>
    <p:extLst>
      <p:ext uri="{BB962C8B-B14F-4D97-AF65-F5344CB8AC3E}">
        <p14:creationId xmlns:p14="http://schemas.microsoft.com/office/powerpoint/2010/main" val="321980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552" y="481236"/>
            <a:ext cx="8208912" cy="4524315"/>
          </a:xfrm>
          <a:prstGeom prst="rect">
            <a:avLst/>
          </a:prstGeom>
        </p:spPr>
        <p:txBody>
          <a:bodyPr wrap="square">
            <a:spAutoFit/>
          </a:bodyPr>
          <a:lstStyle/>
          <a:p>
            <a:r>
              <a:rPr lang="zh-TW" altLang="en-US" sz="3200" dirty="0">
                <a:solidFill>
                  <a:schemeClr val="bg1"/>
                </a:solidFill>
              </a:rPr>
              <a:t>以弗所书</a:t>
            </a:r>
            <a:r>
              <a:rPr lang="en-US" altLang="zh-TW" sz="3200" dirty="0">
                <a:solidFill>
                  <a:schemeClr val="bg1"/>
                </a:solidFill>
              </a:rPr>
              <a:t>4</a:t>
            </a:r>
            <a:r>
              <a:rPr lang="en-US" altLang="zh-CN" sz="3200" dirty="0">
                <a:solidFill>
                  <a:schemeClr val="bg1"/>
                </a:solidFill>
              </a:rPr>
              <a:t>:1</a:t>
            </a:r>
            <a:r>
              <a:rPr lang="zh-TW" altLang="en-US" sz="3200" dirty="0">
                <a:solidFill>
                  <a:schemeClr val="bg1"/>
                </a:solidFill>
              </a:rPr>
              <a:t>我为主被囚的劝你们：既然蒙召，行事为人就当与蒙召的恩相称， </a:t>
            </a:r>
            <a:r>
              <a:rPr lang="en-US" altLang="zh-TW" sz="3200" dirty="0">
                <a:solidFill>
                  <a:schemeClr val="bg1"/>
                </a:solidFill>
              </a:rPr>
              <a:t>2 </a:t>
            </a:r>
            <a:r>
              <a:rPr lang="zh-TW" altLang="en-US" sz="3200" dirty="0">
                <a:solidFill>
                  <a:schemeClr val="bg1"/>
                </a:solidFill>
              </a:rPr>
              <a:t>凡事谦虚、温柔、忍耐，用爱心互相宽容， </a:t>
            </a:r>
            <a:r>
              <a:rPr lang="en-US" altLang="zh-TW" sz="3200" dirty="0">
                <a:solidFill>
                  <a:schemeClr val="bg1"/>
                </a:solidFill>
              </a:rPr>
              <a:t>3 </a:t>
            </a:r>
            <a:r>
              <a:rPr lang="zh-TW" altLang="en-US" sz="3200" dirty="0">
                <a:solidFill>
                  <a:schemeClr val="bg1"/>
                </a:solidFill>
              </a:rPr>
              <a:t>用和平彼此联络，竭力保守圣灵所赐合而为一的心</a:t>
            </a:r>
            <a:r>
              <a:rPr lang="zh-TW" altLang="en-US" sz="3200" dirty="0" smtClean="0">
                <a:solidFill>
                  <a:schemeClr val="bg1"/>
                </a:solidFill>
              </a:rPr>
              <a:t>。</a:t>
            </a:r>
            <a:r>
              <a:rPr lang="en-US" altLang="zh-TW" sz="3200" dirty="0">
                <a:solidFill>
                  <a:schemeClr val="bg1"/>
                </a:solidFill>
              </a:rPr>
              <a:t>4 </a:t>
            </a:r>
            <a:r>
              <a:rPr lang="zh-TW" altLang="en-US" sz="3200" dirty="0">
                <a:solidFill>
                  <a:schemeClr val="bg1"/>
                </a:solidFill>
              </a:rPr>
              <a:t>身体只有一个，圣灵只有一个，正如你们蒙召同有一个指望； </a:t>
            </a:r>
            <a:r>
              <a:rPr lang="en-US" altLang="zh-TW" sz="3200" dirty="0">
                <a:solidFill>
                  <a:schemeClr val="bg1"/>
                </a:solidFill>
              </a:rPr>
              <a:t>5 </a:t>
            </a:r>
            <a:r>
              <a:rPr lang="zh-TW" altLang="en-US" sz="3200" dirty="0">
                <a:solidFill>
                  <a:schemeClr val="bg1"/>
                </a:solidFill>
              </a:rPr>
              <a:t>一主，一信，一洗， </a:t>
            </a:r>
            <a:r>
              <a:rPr lang="en-US" altLang="zh-TW" sz="3200" dirty="0">
                <a:solidFill>
                  <a:schemeClr val="bg1"/>
                </a:solidFill>
              </a:rPr>
              <a:t>6 </a:t>
            </a:r>
            <a:r>
              <a:rPr lang="zh-TW" altLang="en-US" sz="3200" dirty="0">
                <a:solidFill>
                  <a:schemeClr val="bg1"/>
                </a:solidFill>
              </a:rPr>
              <a:t>一神，就是众人的父，超乎众人之上，贯乎众人之中，也住在众人之内。 </a:t>
            </a:r>
            <a:r>
              <a:rPr lang="en-US" altLang="zh-TW" sz="3200" dirty="0">
                <a:solidFill>
                  <a:schemeClr val="bg1"/>
                </a:solidFill>
              </a:rPr>
              <a:t>7 </a:t>
            </a:r>
            <a:r>
              <a:rPr lang="zh-TW" altLang="en-US" sz="3200" dirty="0">
                <a:solidFill>
                  <a:schemeClr val="bg1"/>
                </a:solidFill>
              </a:rPr>
              <a:t>我们各人蒙恩，都是照基督所量给各人的恩赐</a:t>
            </a:r>
            <a:r>
              <a:rPr lang="zh-TW" alt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744930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608" y="409228"/>
            <a:ext cx="7488832" cy="4524315"/>
          </a:xfrm>
          <a:prstGeom prst="rect">
            <a:avLst/>
          </a:prstGeom>
        </p:spPr>
        <p:txBody>
          <a:bodyPr wrap="square">
            <a:spAutoFit/>
          </a:bodyPr>
          <a:lstStyle/>
          <a:p>
            <a:r>
              <a:rPr lang="zh-CN" altLang="en-US" sz="3200" dirty="0" smtClean="0">
                <a:solidFill>
                  <a:schemeClr val="bg1"/>
                </a:solidFill>
                <a:latin typeface="Heiti TC Light"/>
                <a:ea typeface="Heiti TC Light"/>
                <a:cs typeface="Heiti TC Light"/>
              </a:rPr>
              <a:t>成长的标志：</a:t>
            </a:r>
            <a:endParaRPr lang="en-US" altLang="zh-CN" sz="3200" dirty="0" smtClean="0">
              <a:solidFill>
                <a:schemeClr val="bg1"/>
              </a:solidFill>
              <a:latin typeface="Heiti TC Light"/>
              <a:ea typeface="Heiti TC Light"/>
              <a:cs typeface="Heiti TC Light"/>
            </a:endParaRPr>
          </a:p>
          <a:p>
            <a:pPr marL="457200" indent="-457200">
              <a:buFont typeface="Arial"/>
              <a:buChar char="•"/>
            </a:pPr>
            <a:r>
              <a:rPr lang="zh-TW" altLang="en-US" sz="3200" dirty="0" smtClean="0">
                <a:solidFill>
                  <a:schemeClr val="bg1"/>
                </a:solidFill>
                <a:latin typeface="Heiti TC Light"/>
                <a:ea typeface="Heiti TC Light"/>
                <a:cs typeface="Heiti TC Light"/>
              </a:rPr>
              <a:t>不再中</a:t>
            </a:r>
            <a:r>
              <a:rPr lang="zh-TW" altLang="en-US" sz="3200" dirty="0">
                <a:solidFill>
                  <a:schemeClr val="bg1"/>
                </a:solidFill>
                <a:latin typeface="Heiti TC Light"/>
                <a:ea typeface="Heiti TC Light"/>
                <a:cs typeface="Heiti TC Light"/>
              </a:rPr>
              <a:t>了</a:t>
            </a:r>
            <a:r>
              <a:rPr lang="zh-TW" altLang="en-US" sz="3200" dirty="0" smtClean="0">
                <a:solidFill>
                  <a:schemeClr val="bg1"/>
                </a:solidFill>
                <a:latin typeface="Heiti TC Light"/>
                <a:ea typeface="Heiti TC Light"/>
                <a:cs typeface="Heiti TC Light"/>
              </a:rPr>
              <a:t>人的诡计</a:t>
            </a:r>
            <a:endParaRPr lang="en-US" altLang="zh-TW" sz="3200" dirty="0" smtClean="0">
              <a:solidFill>
                <a:schemeClr val="bg1"/>
              </a:solidFill>
              <a:latin typeface="Heiti TC Light"/>
              <a:ea typeface="Heiti TC Light"/>
              <a:cs typeface="Heiti TC Light"/>
            </a:endParaRPr>
          </a:p>
          <a:p>
            <a:pPr marL="457200" indent="-457200">
              <a:buFont typeface="Arial"/>
              <a:buChar char="•"/>
            </a:pPr>
            <a:r>
              <a:rPr lang="zh-TW" altLang="en-US" sz="3200" dirty="0" smtClean="0">
                <a:solidFill>
                  <a:schemeClr val="bg1"/>
                </a:solidFill>
                <a:latin typeface="Heiti TC Light"/>
                <a:ea typeface="Heiti TC Light"/>
                <a:cs typeface="Heiti TC Light"/>
              </a:rPr>
              <a:t>唯用爱心说诚实话</a:t>
            </a:r>
            <a:endParaRPr lang="en-US" altLang="zh-TW" sz="3200" dirty="0" smtClean="0">
              <a:solidFill>
                <a:schemeClr val="bg1"/>
              </a:solidFill>
              <a:latin typeface="Heiti TC Light"/>
              <a:ea typeface="Heiti TC Light"/>
              <a:cs typeface="Heiti TC Light"/>
            </a:endParaRPr>
          </a:p>
          <a:p>
            <a:pPr marL="457200" indent="-457200">
              <a:buFont typeface="Arial"/>
              <a:buChar char="•"/>
            </a:pPr>
            <a:r>
              <a:rPr lang="zh-TW" altLang="en-US" sz="3200" dirty="0" smtClean="0">
                <a:solidFill>
                  <a:schemeClr val="bg1"/>
                </a:solidFill>
                <a:latin typeface="Heiti TC Light"/>
                <a:ea typeface="Heiti TC Light"/>
                <a:cs typeface="Heiti TC Light"/>
              </a:rPr>
              <a:t>凡事长进</a:t>
            </a:r>
            <a:r>
              <a:rPr lang="zh-TW" altLang="en-US" sz="3200" dirty="0">
                <a:solidFill>
                  <a:schemeClr val="bg1"/>
                </a:solidFill>
                <a:latin typeface="Heiti TC Light"/>
                <a:ea typeface="Heiti TC Light"/>
                <a:cs typeface="Heiti TC Light"/>
              </a:rPr>
              <a:t>，</a:t>
            </a:r>
            <a:r>
              <a:rPr lang="zh-TW" altLang="en-US" sz="3200" dirty="0" smtClean="0">
                <a:solidFill>
                  <a:schemeClr val="bg1"/>
                </a:solidFill>
                <a:latin typeface="Heiti TC Light"/>
                <a:ea typeface="Heiti TC Light"/>
                <a:cs typeface="Heiti TC Light"/>
              </a:rPr>
              <a:t>连于元首基督</a:t>
            </a:r>
            <a:endParaRPr lang="en-US" altLang="zh-TW" sz="3200" dirty="0">
              <a:solidFill>
                <a:schemeClr val="bg1"/>
              </a:solidFill>
              <a:latin typeface="Heiti TC Light"/>
              <a:ea typeface="Heiti TC Light"/>
              <a:cs typeface="Heiti TC Light"/>
            </a:endParaRPr>
          </a:p>
          <a:p>
            <a:pPr marL="457200" indent="-457200">
              <a:buFont typeface="Arial"/>
              <a:buChar char="•"/>
            </a:pPr>
            <a:r>
              <a:rPr lang="zh-TW" altLang="en-US" sz="3200" dirty="0" smtClean="0">
                <a:solidFill>
                  <a:schemeClr val="bg1"/>
                </a:solidFill>
                <a:latin typeface="Heiti TC Light"/>
                <a:ea typeface="Heiti TC Light"/>
                <a:cs typeface="Heiti TC Light"/>
              </a:rPr>
              <a:t>爱中建立自己</a:t>
            </a:r>
            <a:endParaRPr lang="en-US" altLang="zh-TW" sz="3200" dirty="0" smtClean="0">
              <a:solidFill>
                <a:schemeClr val="bg1"/>
              </a:solidFill>
              <a:latin typeface="Heiti TC Light"/>
              <a:ea typeface="Heiti TC Light"/>
              <a:cs typeface="Heiti TC Light"/>
            </a:endParaRPr>
          </a:p>
          <a:p>
            <a:r>
              <a:rPr lang="zh-CN" altLang="en-US" sz="3200" dirty="0" smtClean="0">
                <a:solidFill>
                  <a:schemeClr val="bg1"/>
                </a:solidFill>
                <a:latin typeface="Heiti TC Light"/>
                <a:ea typeface="Heiti TC Light"/>
                <a:cs typeface="Heiti TC Light"/>
              </a:rPr>
              <a:t>成长</a:t>
            </a:r>
            <a:r>
              <a:rPr lang="zh-CN" altLang="en-US" sz="3200" dirty="0">
                <a:solidFill>
                  <a:schemeClr val="bg1"/>
                </a:solidFill>
                <a:latin typeface="Heiti TC Light"/>
                <a:ea typeface="Heiti TC Light"/>
                <a:cs typeface="Heiti TC Light"/>
              </a:rPr>
              <a:t>的途径</a:t>
            </a:r>
            <a:endParaRPr lang="en-US" altLang="zh-CN" sz="3200" dirty="0">
              <a:solidFill>
                <a:schemeClr val="bg1"/>
              </a:solidFill>
              <a:latin typeface="Heiti TC Light"/>
              <a:ea typeface="Heiti TC Light"/>
              <a:cs typeface="Heiti TC Light"/>
            </a:endParaRPr>
          </a:p>
          <a:p>
            <a:pPr marL="571500" indent="-571500">
              <a:buFont typeface="Arial"/>
              <a:buChar char="•"/>
            </a:pPr>
            <a:r>
              <a:rPr lang="zh-CN" altLang="en-US" sz="3200" dirty="0" smtClean="0">
                <a:solidFill>
                  <a:schemeClr val="bg1"/>
                </a:solidFill>
                <a:latin typeface="Heiti TC Light"/>
                <a:ea typeface="Heiti TC Light"/>
                <a:cs typeface="Heiti TC Light"/>
              </a:rPr>
              <a:t>谦虚学习</a:t>
            </a:r>
            <a:r>
              <a:rPr lang="zh-CN" altLang="en-US" sz="3200" dirty="0" smtClean="0">
                <a:solidFill>
                  <a:schemeClr val="bg1"/>
                </a:solidFill>
                <a:latin typeface="Heiti TC Light"/>
                <a:ea typeface="Heiti TC Light"/>
                <a:cs typeface="Heiti TC Light"/>
              </a:rPr>
              <a:t>（</a:t>
            </a:r>
            <a:r>
              <a:rPr lang="zh-TW" altLang="en-US" sz="3200" dirty="0" smtClean="0">
                <a:solidFill>
                  <a:schemeClr val="bg1"/>
                </a:solidFill>
                <a:latin typeface="Heiti TC Light"/>
                <a:ea typeface="Heiti TC Light"/>
                <a:cs typeface="Heiti TC Light"/>
              </a:rPr>
              <a:t>在</a:t>
            </a:r>
            <a:r>
              <a:rPr lang="zh-TW" altLang="en-US" sz="3200" dirty="0">
                <a:solidFill>
                  <a:schemeClr val="accent3"/>
                </a:solidFill>
                <a:latin typeface="Heiti TC Light"/>
                <a:ea typeface="Heiti TC Light"/>
                <a:cs typeface="Heiti TC Light"/>
              </a:rPr>
              <a:t>真道</a:t>
            </a:r>
            <a:r>
              <a:rPr lang="zh-TW" altLang="en-US" sz="3200" dirty="0">
                <a:solidFill>
                  <a:schemeClr val="bg1"/>
                </a:solidFill>
                <a:latin typeface="Heiti TC Light"/>
                <a:ea typeface="Heiti TC Light"/>
                <a:cs typeface="Heiti TC Light"/>
              </a:rPr>
              <a:t>上同归于一，</a:t>
            </a:r>
            <a:r>
              <a:rPr lang="zh-TW" altLang="en-US" sz="3200" dirty="0">
                <a:solidFill>
                  <a:schemeClr val="accent3"/>
                </a:solidFill>
                <a:latin typeface="Heiti TC Light"/>
                <a:ea typeface="Heiti TC Light"/>
                <a:cs typeface="Heiti TC Light"/>
              </a:rPr>
              <a:t>认识</a:t>
            </a:r>
            <a:r>
              <a:rPr lang="zh-TW" altLang="en-US" sz="3200" dirty="0" smtClean="0">
                <a:solidFill>
                  <a:schemeClr val="bg1"/>
                </a:solidFill>
                <a:latin typeface="Heiti TC Light"/>
                <a:ea typeface="Heiti TC Light"/>
                <a:cs typeface="Heiti TC Light"/>
              </a:rPr>
              <a:t>神的儿子</a:t>
            </a:r>
            <a:r>
              <a:rPr lang="zh-CN" altLang="en-US" sz="3200" dirty="0" smtClean="0">
                <a:solidFill>
                  <a:schemeClr val="bg1"/>
                </a:solidFill>
                <a:latin typeface="Heiti TC Light"/>
                <a:ea typeface="Heiti TC Light"/>
                <a:cs typeface="Heiti TC Light"/>
              </a:rPr>
              <a:t>）</a:t>
            </a:r>
            <a:endParaRPr lang="en-US" altLang="zh-CN" sz="3200" dirty="0">
              <a:solidFill>
                <a:schemeClr val="bg1"/>
              </a:solidFill>
              <a:latin typeface="Heiti TC Light"/>
              <a:ea typeface="Heiti TC Light"/>
              <a:cs typeface="Heiti TC Light"/>
            </a:endParaRPr>
          </a:p>
          <a:p>
            <a:pPr marL="571500" indent="-571500">
              <a:buFont typeface="Arial"/>
              <a:buChar char="•"/>
            </a:pPr>
            <a:r>
              <a:rPr lang="zh-CN" altLang="en-US" sz="3200" dirty="0">
                <a:solidFill>
                  <a:schemeClr val="bg1"/>
                </a:solidFill>
                <a:latin typeface="Heiti TC Light"/>
                <a:ea typeface="Heiti TC Light"/>
                <a:cs typeface="Heiti TC Light"/>
              </a:rPr>
              <a:t>喜乐服</a:t>
            </a:r>
            <a:r>
              <a:rPr lang="zh-CN" altLang="en-US" sz="3200" dirty="0" smtClean="0">
                <a:solidFill>
                  <a:schemeClr val="bg1"/>
                </a:solidFill>
                <a:latin typeface="Heiti TC Light"/>
                <a:ea typeface="Heiti TC Light"/>
                <a:cs typeface="Heiti TC Light"/>
              </a:rPr>
              <a:t>侍</a:t>
            </a:r>
            <a:r>
              <a:rPr lang="zh-CN" altLang="en-US" sz="3200" dirty="0" smtClean="0">
                <a:solidFill>
                  <a:srgbClr val="FFFFFF"/>
                </a:solidFill>
                <a:latin typeface="Heiti TC Light"/>
                <a:ea typeface="Heiti TC Light"/>
                <a:cs typeface="Heiti TC Light"/>
              </a:rPr>
              <a:t>（</a:t>
            </a:r>
            <a:r>
              <a:rPr lang="zh-TW" altLang="en-US" sz="3200" dirty="0" smtClean="0">
                <a:solidFill>
                  <a:srgbClr val="FFFFFF"/>
                </a:solidFill>
                <a:latin typeface="Heiti TC Light"/>
                <a:ea typeface="Heiti TC Light"/>
                <a:cs typeface="Heiti TC Light"/>
              </a:rPr>
              <a:t>成全圣</a:t>
            </a:r>
            <a:r>
              <a:rPr lang="zh-TW" altLang="en-US" sz="3200" dirty="0">
                <a:solidFill>
                  <a:srgbClr val="FFFFFF"/>
                </a:solidFill>
                <a:latin typeface="Heiti TC Light"/>
                <a:ea typeface="Heiti TC Light"/>
                <a:cs typeface="Heiti TC Light"/>
              </a:rPr>
              <a:t>徒，</a:t>
            </a:r>
            <a:r>
              <a:rPr lang="zh-TW" altLang="en-US" sz="3200" dirty="0" smtClean="0">
                <a:solidFill>
                  <a:srgbClr val="FFFF00"/>
                </a:solidFill>
                <a:latin typeface="Heiti TC Light"/>
                <a:ea typeface="Heiti TC Light"/>
                <a:cs typeface="Heiti TC Light"/>
              </a:rPr>
              <a:t>各尽其职</a:t>
            </a:r>
            <a:r>
              <a:rPr lang="zh-CN" altLang="en-US" sz="3200" dirty="0" smtClean="0">
                <a:solidFill>
                  <a:srgbClr val="FFFFFF"/>
                </a:solidFill>
                <a:latin typeface="Heiti TC Light"/>
                <a:ea typeface="Heiti TC Light"/>
                <a:cs typeface="Heiti TC Light"/>
              </a:rPr>
              <a:t>）</a:t>
            </a:r>
            <a:endParaRPr lang="en-US" altLang="zh-CN" sz="3200" dirty="0" smtClean="0">
              <a:solidFill>
                <a:srgbClr val="FFFFFF"/>
              </a:solidFill>
              <a:latin typeface="Heiti TC Light"/>
              <a:ea typeface="Heiti TC Light"/>
              <a:cs typeface="Heiti TC Light"/>
            </a:endParaRPr>
          </a:p>
        </p:txBody>
      </p:sp>
    </p:spTree>
    <p:extLst>
      <p:ext uri="{BB962C8B-B14F-4D97-AF65-F5344CB8AC3E}">
        <p14:creationId xmlns:p14="http://schemas.microsoft.com/office/powerpoint/2010/main" val="489775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3656" y="0"/>
            <a:ext cx="7488832" cy="5509200"/>
          </a:xfrm>
          <a:prstGeom prst="rect">
            <a:avLst/>
          </a:prstGeom>
        </p:spPr>
        <p:txBody>
          <a:bodyPr wrap="square">
            <a:spAutoFit/>
          </a:bodyPr>
          <a:lstStyle/>
          <a:p>
            <a:r>
              <a:rPr lang="zh-CN" altLang="en-US" sz="3200" dirty="0" smtClean="0">
                <a:solidFill>
                  <a:schemeClr val="bg1"/>
                </a:solidFill>
                <a:latin typeface="Heiti TC Light"/>
                <a:ea typeface="Heiti TC Light"/>
                <a:cs typeface="Heiti TC Light"/>
              </a:rPr>
              <a:t>成长的标志：</a:t>
            </a:r>
            <a:endParaRPr lang="en-US" altLang="zh-CN" sz="3200" dirty="0" smtClean="0">
              <a:solidFill>
                <a:schemeClr val="bg1"/>
              </a:solidFill>
              <a:latin typeface="Heiti TC Light"/>
              <a:ea typeface="Heiti TC Light"/>
              <a:cs typeface="Heiti TC Light"/>
            </a:endParaRPr>
          </a:p>
          <a:p>
            <a:pPr marL="457200" indent="-457200">
              <a:buFont typeface="Arial"/>
              <a:buChar char="•"/>
            </a:pPr>
            <a:r>
              <a:rPr lang="zh-TW" altLang="en-US" sz="3200" dirty="0" smtClean="0">
                <a:solidFill>
                  <a:schemeClr val="bg1"/>
                </a:solidFill>
                <a:latin typeface="Heiti TC Light"/>
                <a:ea typeface="Heiti TC Light"/>
                <a:cs typeface="Heiti TC Light"/>
              </a:rPr>
              <a:t>不再中</a:t>
            </a:r>
            <a:r>
              <a:rPr lang="zh-TW" altLang="en-US" sz="3200" dirty="0">
                <a:solidFill>
                  <a:schemeClr val="bg1"/>
                </a:solidFill>
                <a:latin typeface="Heiti TC Light"/>
                <a:ea typeface="Heiti TC Light"/>
                <a:cs typeface="Heiti TC Light"/>
              </a:rPr>
              <a:t>了</a:t>
            </a:r>
            <a:r>
              <a:rPr lang="zh-TW" altLang="en-US" sz="3200" dirty="0" smtClean="0">
                <a:solidFill>
                  <a:schemeClr val="bg1"/>
                </a:solidFill>
                <a:latin typeface="Heiti TC Light"/>
                <a:ea typeface="Heiti TC Light"/>
                <a:cs typeface="Heiti TC Light"/>
              </a:rPr>
              <a:t>人的诡计</a:t>
            </a:r>
            <a:endParaRPr lang="en-US" altLang="zh-TW" sz="3200" dirty="0" smtClean="0">
              <a:solidFill>
                <a:schemeClr val="bg1"/>
              </a:solidFill>
              <a:latin typeface="Heiti TC Light"/>
              <a:ea typeface="Heiti TC Light"/>
              <a:cs typeface="Heiti TC Light"/>
            </a:endParaRPr>
          </a:p>
          <a:p>
            <a:pPr marL="457200" indent="-457200">
              <a:buFont typeface="Arial"/>
              <a:buChar char="•"/>
            </a:pPr>
            <a:r>
              <a:rPr lang="zh-TW" altLang="en-US" sz="3200" dirty="0" smtClean="0">
                <a:solidFill>
                  <a:schemeClr val="bg1"/>
                </a:solidFill>
                <a:latin typeface="Heiti TC Light"/>
                <a:ea typeface="Heiti TC Light"/>
                <a:cs typeface="Heiti TC Light"/>
              </a:rPr>
              <a:t>唯用爱心说诚实话</a:t>
            </a:r>
            <a:endParaRPr lang="en-US" altLang="zh-TW" sz="3200" dirty="0" smtClean="0">
              <a:solidFill>
                <a:schemeClr val="bg1"/>
              </a:solidFill>
              <a:latin typeface="Heiti TC Light"/>
              <a:ea typeface="Heiti TC Light"/>
              <a:cs typeface="Heiti TC Light"/>
            </a:endParaRPr>
          </a:p>
          <a:p>
            <a:pPr marL="457200" indent="-457200">
              <a:buFont typeface="Arial"/>
              <a:buChar char="•"/>
            </a:pPr>
            <a:r>
              <a:rPr lang="zh-TW" altLang="en-US" sz="3200" dirty="0" smtClean="0">
                <a:solidFill>
                  <a:schemeClr val="bg1"/>
                </a:solidFill>
                <a:latin typeface="Heiti TC Light"/>
                <a:ea typeface="Heiti TC Light"/>
                <a:cs typeface="Heiti TC Light"/>
              </a:rPr>
              <a:t>凡事长进</a:t>
            </a:r>
            <a:r>
              <a:rPr lang="zh-TW" altLang="en-US" sz="3200" dirty="0">
                <a:solidFill>
                  <a:schemeClr val="bg1"/>
                </a:solidFill>
                <a:latin typeface="Heiti TC Light"/>
                <a:ea typeface="Heiti TC Light"/>
                <a:cs typeface="Heiti TC Light"/>
              </a:rPr>
              <a:t>，</a:t>
            </a:r>
            <a:r>
              <a:rPr lang="zh-TW" altLang="en-US" sz="3200" dirty="0" smtClean="0">
                <a:solidFill>
                  <a:schemeClr val="bg1"/>
                </a:solidFill>
                <a:latin typeface="Heiti TC Light"/>
                <a:ea typeface="Heiti TC Light"/>
                <a:cs typeface="Heiti TC Light"/>
              </a:rPr>
              <a:t>连于元首基督</a:t>
            </a:r>
            <a:endParaRPr lang="en-US" altLang="zh-TW" sz="3200" dirty="0">
              <a:solidFill>
                <a:schemeClr val="bg1"/>
              </a:solidFill>
              <a:latin typeface="Heiti TC Light"/>
              <a:ea typeface="Heiti TC Light"/>
              <a:cs typeface="Heiti TC Light"/>
            </a:endParaRPr>
          </a:p>
          <a:p>
            <a:pPr marL="457200" indent="-457200">
              <a:buFont typeface="Arial"/>
              <a:buChar char="•"/>
            </a:pPr>
            <a:r>
              <a:rPr lang="zh-TW" altLang="en-US" sz="3200" dirty="0" smtClean="0">
                <a:solidFill>
                  <a:schemeClr val="bg1"/>
                </a:solidFill>
                <a:latin typeface="Heiti TC Light"/>
                <a:ea typeface="Heiti TC Light"/>
                <a:cs typeface="Heiti TC Light"/>
              </a:rPr>
              <a:t>爱中建立自己</a:t>
            </a:r>
            <a:endParaRPr lang="en-US" altLang="zh-TW" sz="3200" dirty="0" smtClean="0">
              <a:solidFill>
                <a:schemeClr val="bg1"/>
              </a:solidFill>
              <a:latin typeface="Heiti TC Light"/>
              <a:ea typeface="Heiti TC Light"/>
              <a:cs typeface="Heiti TC Light"/>
            </a:endParaRPr>
          </a:p>
          <a:p>
            <a:r>
              <a:rPr lang="zh-CN" altLang="en-US" sz="3200" dirty="0" smtClean="0">
                <a:solidFill>
                  <a:schemeClr val="bg1"/>
                </a:solidFill>
                <a:latin typeface="Heiti TC Light"/>
                <a:ea typeface="Heiti TC Light"/>
                <a:cs typeface="Heiti TC Light"/>
              </a:rPr>
              <a:t>成长</a:t>
            </a:r>
            <a:r>
              <a:rPr lang="zh-CN" altLang="en-US" sz="3200" dirty="0">
                <a:solidFill>
                  <a:schemeClr val="bg1"/>
                </a:solidFill>
                <a:latin typeface="Heiti TC Light"/>
                <a:ea typeface="Heiti TC Light"/>
                <a:cs typeface="Heiti TC Light"/>
              </a:rPr>
              <a:t>的途径</a:t>
            </a:r>
            <a:endParaRPr lang="en-US" altLang="zh-CN" sz="3200" dirty="0">
              <a:solidFill>
                <a:schemeClr val="bg1"/>
              </a:solidFill>
              <a:latin typeface="Heiti TC Light"/>
              <a:ea typeface="Heiti TC Light"/>
              <a:cs typeface="Heiti TC Light"/>
            </a:endParaRPr>
          </a:p>
          <a:p>
            <a:pPr marL="571500" indent="-571500">
              <a:buFont typeface="Arial"/>
              <a:buChar char="•"/>
            </a:pPr>
            <a:r>
              <a:rPr lang="zh-CN" altLang="en-US" sz="3200" dirty="0">
                <a:solidFill>
                  <a:schemeClr val="bg1"/>
                </a:solidFill>
                <a:latin typeface="Heiti TC Light"/>
                <a:ea typeface="Heiti TC Light"/>
                <a:cs typeface="Heiti TC Light"/>
              </a:rPr>
              <a:t>谦虚学习</a:t>
            </a:r>
            <a:endParaRPr lang="en-US" altLang="zh-CN" sz="3200" dirty="0">
              <a:solidFill>
                <a:schemeClr val="bg1"/>
              </a:solidFill>
              <a:latin typeface="Heiti TC Light"/>
              <a:ea typeface="Heiti TC Light"/>
              <a:cs typeface="Heiti TC Light"/>
            </a:endParaRPr>
          </a:p>
          <a:p>
            <a:pPr marL="571500" indent="-571500">
              <a:buFont typeface="Arial"/>
              <a:buChar char="•"/>
            </a:pPr>
            <a:r>
              <a:rPr lang="zh-CN" altLang="en-US" sz="3200" dirty="0">
                <a:solidFill>
                  <a:schemeClr val="bg1"/>
                </a:solidFill>
                <a:latin typeface="Heiti TC Light"/>
                <a:ea typeface="Heiti TC Light"/>
                <a:cs typeface="Heiti TC Light"/>
              </a:rPr>
              <a:t>喜乐服侍</a:t>
            </a:r>
            <a:endParaRPr lang="en-US" altLang="zh-CN" sz="3200" dirty="0">
              <a:solidFill>
                <a:schemeClr val="bg1"/>
              </a:solidFill>
              <a:latin typeface="Heiti TC Light"/>
              <a:ea typeface="Heiti TC Light"/>
              <a:cs typeface="Heiti TC Light"/>
            </a:endParaRPr>
          </a:p>
          <a:p>
            <a:r>
              <a:rPr lang="zh-CN" altLang="en-US" sz="3200" dirty="0">
                <a:solidFill>
                  <a:schemeClr val="bg1"/>
                </a:solidFill>
                <a:latin typeface="Heiti TC Light"/>
                <a:ea typeface="Heiti TC Light"/>
                <a:cs typeface="Heiti TC Light"/>
              </a:rPr>
              <a:t>成长</a:t>
            </a:r>
            <a:r>
              <a:rPr lang="zh-CN" altLang="en-US" sz="3200" dirty="0" smtClean="0">
                <a:solidFill>
                  <a:schemeClr val="bg1"/>
                </a:solidFill>
                <a:latin typeface="Heiti TC Light"/>
                <a:ea typeface="Heiti TC Light"/>
                <a:cs typeface="Heiti TC Light"/>
              </a:rPr>
              <a:t>的</a:t>
            </a:r>
            <a:r>
              <a:rPr lang="zh-CN" altLang="en-US" sz="3200" dirty="0" smtClean="0">
                <a:solidFill>
                  <a:schemeClr val="bg1"/>
                </a:solidFill>
                <a:latin typeface="Heiti TC Light"/>
                <a:ea typeface="Heiti TC Light"/>
                <a:cs typeface="Heiti TC Light"/>
              </a:rPr>
              <a:t>动力</a:t>
            </a:r>
            <a:endParaRPr lang="en-US" altLang="zh-CN" sz="3200" dirty="0">
              <a:solidFill>
                <a:schemeClr val="bg1"/>
              </a:solidFill>
              <a:latin typeface="Heiti TC Light"/>
              <a:ea typeface="Heiti TC Light"/>
              <a:cs typeface="Heiti TC Light"/>
            </a:endParaRPr>
          </a:p>
          <a:p>
            <a:pPr marL="571500" indent="-571500">
              <a:buFont typeface="Arial"/>
              <a:buChar char="•"/>
            </a:pPr>
            <a:r>
              <a:rPr lang="zh-CN" altLang="en-US" sz="3200" dirty="0" smtClean="0">
                <a:solidFill>
                  <a:schemeClr val="bg1"/>
                </a:solidFill>
                <a:latin typeface="Heiti TC Light"/>
                <a:ea typeface="Heiti TC Light"/>
                <a:cs typeface="Heiti TC Light"/>
              </a:rPr>
              <a:t>荣耀基督</a:t>
            </a:r>
            <a:endParaRPr lang="en-US" altLang="zh-CN" sz="3200" dirty="0" smtClean="0">
              <a:solidFill>
                <a:schemeClr val="bg1"/>
              </a:solidFill>
              <a:latin typeface="Heiti TC Light"/>
              <a:ea typeface="Heiti TC Light"/>
              <a:cs typeface="Heiti TC Light"/>
            </a:endParaRPr>
          </a:p>
          <a:p>
            <a:pPr marL="571500" indent="-571500">
              <a:buFont typeface="Arial"/>
              <a:buChar char="•"/>
            </a:pPr>
            <a:r>
              <a:rPr lang="zh-CN" altLang="en-US" sz="3200" dirty="0" smtClean="0">
                <a:solidFill>
                  <a:schemeClr val="bg1"/>
                </a:solidFill>
                <a:latin typeface="Heiti TC Light"/>
                <a:ea typeface="Heiti TC Light"/>
                <a:cs typeface="Heiti TC Light"/>
              </a:rPr>
              <a:t>在真理和爱心中建造自己</a:t>
            </a:r>
            <a:endParaRPr lang="en-US" altLang="zh-CN" sz="3200" dirty="0">
              <a:solidFill>
                <a:schemeClr val="bg1"/>
              </a:solidFill>
              <a:latin typeface="Heiti TC Light"/>
              <a:ea typeface="Heiti TC Light"/>
              <a:cs typeface="Heiti TC Light"/>
            </a:endParaRPr>
          </a:p>
        </p:txBody>
      </p:sp>
    </p:spTree>
    <p:extLst>
      <p:ext uri="{BB962C8B-B14F-4D97-AF65-F5344CB8AC3E}">
        <p14:creationId xmlns:p14="http://schemas.microsoft.com/office/powerpoint/2010/main" val="337296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160000" cy="5712074"/>
          </a:xfrm>
          <a:prstGeom prst="rect">
            <a:avLst/>
          </a:prstGeom>
        </p:spPr>
      </p:pic>
    </p:spTree>
    <p:extLst>
      <p:ext uri="{BB962C8B-B14F-4D97-AF65-F5344CB8AC3E}">
        <p14:creationId xmlns:p14="http://schemas.microsoft.com/office/powerpoint/2010/main" val="130890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5186" y="-130802"/>
            <a:ext cx="5007102" cy="5940630"/>
          </a:xfrm>
          <a:prstGeom prst="rect">
            <a:avLst/>
          </a:prstGeom>
        </p:spPr>
      </p:pic>
    </p:spTree>
    <p:extLst>
      <p:ext uri="{BB962C8B-B14F-4D97-AF65-F5344CB8AC3E}">
        <p14:creationId xmlns:p14="http://schemas.microsoft.com/office/powerpoint/2010/main" val="288426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70000" y="0"/>
            <a:ext cx="7620000" cy="5715000"/>
          </a:xfrm>
          <a:prstGeom prst="rect">
            <a:avLst/>
          </a:prstGeom>
        </p:spPr>
      </p:pic>
      <p:sp>
        <p:nvSpPr>
          <p:cNvPr id="7" name="TextBox 6"/>
          <p:cNvSpPr txBox="1"/>
          <p:nvPr/>
        </p:nvSpPr>
        <p:spPr>
          <a:xfrm>
            <a:off x="2055664" y="697260"/>
            <a:ext cx="1656184" cy="523220"/>
          </a:xfrm>
          <a:prstGeom prst="rect">
            <a:avLst/>
          </a:prstGeom>
          <a:noFill/>
        </p:spPr>
        <p:txBody>
          <a:bodyPr wrap="square" rtlCol="0">
            <a:spAutoFit/>
          </a:bodyPr>
          <a:lstStyle/>
          <a:p>
            <a:r>
              <a:rPr lang="zh-CN" altLang="en-US" sz="2800" dirty="0" smtClean="0"/>
              <a:t>以弗所书</a:t>
            </a:r>
            <a:endParaRPr lang="en-US" sz="2800" dirty="0"/>
          </a:p>
        </p:txBody>
      </p:sp>
    </p:spTree>
    <p:extLst>
      <p:ext uri="{BB962C8B-B14F-4D97-AF65-F5344CB8AC3E}">
        <p14:creationId xmlns:p14="http://schemas.microsoft.com/office/powerpoint/2010/main" val="1615698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560" y="2497460"/>
            <a:ext cx="7632848" cy="1323439"/>
          </a:xfrm>
          <a:prstGeom prst="rect">
            <a:avLst/>
          </a:prstGeom>
        </p:spPr>
        <p:txBody>
          <a:bodyPr wrap="square">
            <a:spAutoFit/>
          </a:bodyPr>
          <a:lstStyle/>
          <a:p>
            <a:r>
              <a:rPr lang="zh-TW" altLang="en-US" sz="4000" dirty="0">
                <a:solidFill>
                  <a:srgbClr val="FFFFFF"/>
                </a:solidFill>
              </a:rPr>
              <a:t>以弗所书</a:t>
            </a:r>
            <a:r>
              <a:rPr lang="en-US" altLang="zh-TW" sz="4000" dirty="0">
                <a:solidFill>
                  <a:srgbClr val="FFFFFF"/>
                </a:solidFill>
              </a:rPr>
              <a:t>4</a:t>
            </a:r>
            <a:r>
              <a:rPr lang="en-US" altLang="zh-CN" sz="4000" dirty="0" smtClean="0">
                <a:solidFill>
                  <a:srgbClr val="FFFFFF"/>
                </a:solidFill>
              </a:rPr>
              <a:t>:</a:t>
            </a:r>
            <a:r>
              <a:rPr lang="en-US" altLang="zh-TW" sz="4000" dirty="0">
                <a:solidFill>
                  <a:schemeClr val="bg1"/>
                </a:solidFill>
              </a:rPr>
              <a:t>15 </a:t>
            </a:r>
            <a:r>
              <a:rPr lang="zh-TW" altLang="en-US" sz="4000" dirty="0">
                <a:solidFill>
                  <a:schemeClr val="bg1"/>
                </a:solidFill>
              </a:rPr>
              <a:t>唯用爱心说诚实话，凡事长进，连于元首基督。 </a:t>
            </a:r>
            <a:endParaRPr lang="en-US" altLang="zh-TW" sz="4000" dirty="0">
              <a:solidFill>
                <a:srgbClr val="FFFFFF"/>
              </a:solidFill>
            </a:endParaRPr>
          </a:p>
        </p:txBody>
      </p:sp>
      <p:sp>
        <p:nvSpPr>
          <p:cNvPr id="5" name="Rectangle 4"/>
          <p:cNvSpPr/>
          <p:nvPr/>
        </p:nvSpPr>
        <p:spPr>
          <a:xfrm>
            <a:off x="696148" y="1103577"/>
            <a:ext cx="7902222" cy="1323439"/>
          </a:xfrm>
          <a:prstGeom prst="rect">
            <a:avLst/>
          </a:prstGeom>
        </p:spPr>
        <p:txBody>
          <a:bodyPr wrap="square">
            <a:spAutoFit/>
          </a:bodyPr>
          <a:lstStyle/>
          <a:p>
            <a:pPr algn="ctr"/>
            <a:r>
              <a:rPr lang="zh-CN" altLang="en-US" sz="4000" b="1" dirty="0" smtClean="0">
                <a:solidFill>
                  <a:srgbClr val="FFFFFF"/>
                </a:solidFill>
                <a:latin typeface="+mj-ea"/>
              </a:rPr>
              <a:t>致力成长，</a:t>
            </a:r>
            <a:r>
              <a:rPr lang="zh-CN" altLang="en-US" sz="4000" b="1" dirty="0" smtClean="0">
                <a:solidFill>
                  <a:srgbClr val="FFFFFF"/>
                </a:solidFill>
                <a:latin typeface="+mj-ea"/>
              </a:rPr>
              <a:t>荣</a:t>
            </a:r>
            <a:r>
              <a:rPr lang="zh-CN" altLang="en-US" sz="4000" b="1" dirty="0">
                <a:solidFill>
                  <a:srgbClr val="FFFFFF"/>
                </a:solidFill>
                <a:latin typeface="+mj-ea"/>
              </a:rPr>
              <a:t>耀</a:t>
            </a:r>
            <a:r>
              <a:rPr lang="zh-CN" altLang="en-US" sz="4000" b="1" dirty="0" smtClean="0">
                <a:solidFill>
                  <a:srgbClr val="FFFFFF"/>
                </a:solidFill>
                <a:latin typeface="+mj-ea"/>
              </a:rPr>
              <a:t>基督</a:t>
            </a:r>
            <a:r>
              <a:rPr lang="en-US" altLang="zh-CN" sz="4000" b="1" dirty="0" smtClean="0">
                <a:solidFill>
                  <a:srgbClr val="FFFFFF"/>
                </a:solidFill>
                <a:latin typeface="+mj-ea"/>
              </a:rPr>
              <a:t> </a:t>
            </a:r>
            <a:r>
              <a:rPr lang="en-US" altLang="zh-TW" sz="4000" dirty="0" smtClean="0">
                <a:solidFill>
                  <a:srgbClr val="FFFFFF"/>
                </a:solidFill>
                <a:latin typeface="Heiti SC Light"/>
                <a:ea typeface="Heiti SC Light"/>
                <a:cs typeface="Heiti SC Light"/>
              </a:rPr>
              <a:t>—</a:t>
            </a:r>
            <a:r>
              <a:rPr lang="en-US" altLang="zh-TW" sz="4000" dirty="0">
                <a:solidFill>
                  <a:srgbClr val="FFFFFF"/>
                </a:solidFill>
                <a:latin typeface="Heiti SC Light"/>
                <a:ea typeface="Heiti SC Light"/>
                <a:cs typeface="Heiti SC Light"/>
              </a:rPr>
              <a:t>— </a:t>
            </a:r>
            <a:endParaRPr lang="en-US" altLang="zh-TW" sz="4000" dirty="0">
              <a:solidFill>
                <a:srgbClr val="FFFFFF"/>
              </a:solidFill>
              <a:latin typeface="Heiti SC Light"/>
              <a:ea typeface="Heiti SC Light"/>
              <a:cs typeface="Heiti SC Light"/>
            </a:endParaRPr>
          </a:p>
          <a:p>
            <a:pPr algn="ctr"/>
            <a:r>
              <a:rPr lang="zh-CN" altLang="en-US" sz="4000" dirty="0" smtClean="0">
                <a:solidFill>
                  <a:srgbClr val="FFFFFF"/>
                </a:solidFill>
                <a:latin typeface="Heiti SC Light"/>
                <a:ea typeface="Heiti SC Light"/>
                <a:cs typeface="Heiti SC Light"/>
              </a:rPr>
              <a:t>我有成长的标志吗？</a:t>
            </a:r>
            <a:endParaRPr lang="zh-TW" altLang="en-US" sz="4000" dirty="0">
              <a:solidFill>
                <a:srgbClr val="FFFFFF"/>
              </a:solidFill>
              <a:latin typeface="Heiti SC Light"/>
              <a:ea typeface="Heiti SC Light"/>
              <a:cs typeface="Heiti SC Light"/>
            </a:endParaRPr>
          </a:p>
        </p:txBody>
      </p:sp>
      <p:sp>
        <p:nvSpPr>
          <p:cNvPr id="6" name="Rectangle 5"/>
          <p:cNvSpPr/>
          <p:nvPr/>
        </p:nvSpPr>
        <p:spPr>
          <a:xfrm>
            <a:off x="418073" y="134057"/>
            <a:ext cx="8556594" cy="707886"/>
          </a:xfrm>
          <a:prstGeom prst="rect">
            <a:avLst/>
          </a:prstGeom>
        </p:spPr>
        <p:txBody>
          <a:bodyPr wrap="square">
            <a:spAutoFit/>
          </a:bodyPr>
          <a:lstStyle/>
          <a:p>
            <a:pPr algn="ctr"/>
            <a:r>
              <a:rPr lang="zh-CN" altLang="en-US" sz="4000" dirty="0" smtClean="0">
                <a:solidFill>
                  <a:srgbClr val="FFFFFF"/>
                </a:solidFill>
                <a:latin typeface="Heiti SC Light"/>
                <a:ea typeface="Heiti SC Light"/>
                <a:cs typeface="Heiti SC Light"/>
              </a:rPr>
              <a:t>本周挑战</a:t>
            </a:r>
            <a:endParaRPr lang="en-US" sz="4000" dirty="0">
              <a:solidFill>
                <a:srgbClr val="FFFFFF"/>
              </a:solidFill>
              <a:latin typeface="Heiti SC Light"/>
              <a:ea typeface="Heiti SC Light"/>
              <a:cs typeface="Heiti SC Light"/>
            </a:endParaRPr>
          </a:p>
        </p:txBody>
      </p:sp>
    </p:spTree>
    <p:extLst>
      <p:ext uri="{BB962C8B-B14F-4D97-AF65-F5344CB8AC3E}">
        <p14:creationId xmlns:p14="http://schemas.microsoft.com/office/powerpoint/2010/main" val="93269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544" y="409228"/>
            <a:ext cx="8208912" cy="4524315"/>
          </a:xfrm>
          <a:prstGeom prst="rect">
            <a:avLst/>
          </a:prstGeom>
        </p:spPr>
        <p:txBody>
          <a:bodyPr wrap="square">
            <a:spAutoFit/>
          </a:bodyPr>
          <a:lstStyle/>
          <a:p>
            <a:r>
              <a:rPr lang="zh-TW" altLang="en-US" sz="3200" dirty="0">
                <a:solidFill>
                  <a:schemeClr val="bg1"/>
                </a:solidFill>
              </a:rPr>
              <a:t>以弗所书</a:t>
            </a:r>
            <a:r>
              <a:rPr lang="en-US" altLang="zh-TW" sz="3200" dirty="0">
                <a:solidFill>
                  <a:schemeClr val="bg1"/>
                </a:solidFill>
              </a:rPr>
              <a:t>4</a:t>
            </a:r>
            <a:r>
              <a:rPr lang="en-US" altLang="zh-CN" sz="3200" dirty="0" smtClean="0">
                <a:solidFill>
                  <a:schemeClr val="bg1"/>
                </a:solidFill>
              </a:rPr>
              <a:t>:</a:t>
            </a:r>
            <a:r>
              <a:rPr lang="en-US" altLang="zh-TW" sz="3200" dirty="0" smtClean="0">
                <a:solidFill>
                  <a:schemeClr val="bg1"/>
                </a:solidFill>
              </a:rPr>
              <a:t>8 </a:t>
            </a:r>
            <a:r>
              <a:rPr lang="zh-TW" altLang="en-US" sz="3200" dirty="0">
                <a:solidFill>
                  <a:schemeClr val="bg1"/>
                </a:solidFill>
              </a:rPr>
              <a:t>所以经上说：“他升上高天的时候，掳掠了仇敌，将各样的恩赐赏给人。” </a:t>
            </a:r>
            <a:r>
              <a:rPr lang="en-US" altLang="zh-TW" sz="3200" dirty="0">
                <a:solidFill>
                  <a:schemeClr val="bg1"/>
                </a:solidFill>
              </a:rPr>
              <a:t>9 </a:t>
            </a:r>
            <a:r>
              <a:rPr lang="zh-TW" altLang="en-US" sz="3200" dirty="0">
                <a:solidFill>
                  <a:schemeClr val="bg1"/>
                </a:solidFill>
              </a:rPr>
              <a:t>（既说升上，岂不是先降在地下吗？ </a:t>
            </a:r>
            <a:r>
              <a:rPr lang="en-US" altLang="zh-TW" sz="3200" dirty="0">
                <a:solidFill>
                  <a:schemeClr val="bg1"/>
                </a:solidFill>
              </a:rPr>
              <a:t>10 </a:t>
            </a:r>
            <a:r>
              <a:rPr lang="zh-TW" altLang="en-US" sz="3200" dirty="0">
                <a:solidFill>
                  <a:schemeClr val="bg1"/>
                </a:solidFill>
              </a:rPr>
              <a:t>那降下的，就是远升诸天之上要充满万有的。） </a:t>
            </a:r>
            <a:r>
              <a:rPr lang="en-US" altLang="zh-TW" sz="3200" dirty="0" smtClean="0">
                <a:solidFill>
                  <a:schemeClr val="bg1"/>
                </a:solidFill>
              </a:rPr>
              <a:t>11 </a:t>
            </a:r>
            <a:r>
              <a:rPr lang="zh-TW" altLang="en-US" sz="3200" dirty="0">
                <a:solidFill>
                  <a:schemeClr val="bg1"/>
                </a:solidFill>
              </a:rPr>
              <a:t>他所赐的有使徒，有先知，有传福音的，有牧师和教师， </a:t>
            </a:r>
            <a:r>
              <a:rPr lang="en-US" altLang="zh-TW" sz="3200" dirty="0">
                <a:solidFill>
                  <a:schemeClr val="bg1"/>
                </a:solidFill>
              </a:rPr>
              <a:t>12 </a:t>
            </a:r>
            <a:r>
              <a:rPr lang="zh-TW" altLang="en-US" sz="3200" dirty="0">
                <a:solidFill>
                  <a:schemeClr val="bg1"/>
                </a:solidFill>
              </a:rPr>
              <a:t>为要成全圣徒，各尽其职，建立基督的身体， </a:t>
            </a:r>
            <a:r>
              <a:rPr lang="en-US" altLang="zh-TW" sz="3200" dirty="0">
                <a:solidFill>
                  <a:schemeClr val="bg1"/>
                </a:solidFill>
              </a:rPr>
              <a:t>13 </a:t>
            </a:r>
            <a:r>
              <a:rPr lang="zh-TW" altLang="en-US" sz="3200" dirty="0">
                <a:solidFill>
                  <a:schemeClr val="bg1"/>
                </a:solidFill>
              </a:rPr>
              <a:t>直等到我们众人在真道上同归于一，认识神的儿子，得以长大成人，满有基督长成的身量</a:t>
            </a:r>
            <a:r>
              <a:rPr lang="zh-TW" alt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52627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568" y="625252"/>
            <a:ext cx="7560840" cy="3539430"/>
          </a:xfrm>
          <a:prstGeom prst="rect">
            <a:avLst/>
          </a:prstGeom>
        </p:spPr>
        <p:txBody>
          <a:bodyPr wrap="square">
            <a:spAutoFit/>
          </a:bodyPr>
          <a:lstStyle/>
          <a:p>
            <a:r>
              <a:rPr lang="zh-TW" altLang="en-US" sz="3200" dirty="0">
                <a:solidFill>
                  <a:schemeClr val="bg1"/>
                </a:solidFill>
              </a:rPr>
              <a:t>以弗所书</a:t>
            </a:r>
            <a:r>
              <a:rPr lang="en-US" altLang="zh-TW" sz="3200" dirty="0">
                <a:solidFill>
                  <a:schemeClr val="bg1"/>
                </a:solidFill>
              </a:rPr>
              <a:t>4</a:t>
            </a:r>
            <a:r>
              <a:rPr lang="en-US" altLang="zh-CN" sz="3200" dirty="0" smtClean="0">
                <a:solidFill>
                  <a:schemeClr val="bg1"/>
                </a:solidFill>
              </a:rPr>
              <a:t>:</a:t>
            </a:r>
            <a:r>
              <a:rPr lang="en-US" altLang="zh-TW" sz="3200" dirty="0" smtClean="0">
                <a:solidFill>
                  <a:schemeClr val="bg1"/>
                </a:solidFill>
              </a:rPr>
              <a:t>14 </a:t>
            </a:r>
            <a:r>
              <a:rPr lang="zh-TW" altLang="en-US" sz="3200" dirty="0">
                <a:solidFill>
                  <a:schemeClr val="bg1"/>
                </a:solidFill>
              </a:rPr>
              <a:t>使我们不再做小孩子，中了人的诡计和欺骗的法术，被一切异教之风摇动飘来飘去，就随从各样的异端， </a:t>
            </a:r>
            <a:r>
              <a:rPr lang="en-US" altLang="zh-TW" sz="3200" dirty="0">
                <a:solidFill>
                  <a:schemeClr val="bg1"/>
                </a:solidFill>
              </a:rPr>
              <a:t>15 </a:t>
            </a:r>
            <a:r>
              <a:rPr lang="zh-TW" altLang="en-US" sz="3200" dirty="0">
                <a:solidFill>
                  <a:schemeClr val="bg1"/>
                </a:solidFill>
              </a:rPr>
              <a:t>唯用爱心说诚实话，凡事长进，连于元首基督。 </a:t>
            </a:r>
            <a:r>
              <a:rPr lang="en-US" altLang="zh-TW" sz="3200" dirty="0">
                <a:solidFill>
                  <a:schemeClr val="bg1"/>
                </a:solidFill>
              </a:rPr>
              <a:t>16 </a:t>
            </a:r>
            <a:r>
              <a:rPr lang="zh-TW" altLang="en-US" sz="3200" dirty="0">
                <a:solidFill>
                  <a:schemeClr val="bg1"/>
                </a:solidFill>
              </a:rPr>
              <a:t>全身都靠他联络得合式，百节各按各职，照着各体的功用彼此相助，便叫身体渐渐增长，在爱中建立</a:t>
            </a:r>
            <a:r>
              <a:rPr lang="zh-TW" altLang="en-US" sz="3200" dirty="0" smtClean="0">
                <a:solidFill>
                  <a:schemeClr val="bg1"/>
                </a:solidFill>
              </a:rPr>
              <a:t>自己</a:t>
            </a:r>
            <a:endParaRPr lang="en-US" sz="3200" dirty="0">
              <a:solidFill>
                <a:schemeClr val="bg1"/>
              </a:solidFill>
            </a:endParaRPr>
          </a:p>
        </p:txBody>
      </p:sp>
    </p:spTree>
    <p:extLst>
      <p:ext uri="{BB962C8B-B14F-4D97-AF65-F5344CB8AC3E}">
        <p14:creationId xmlns:p14="http://schemas.microsoft.com/office/powerpoint/2010/main" val="152627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4Logo200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696" y="769268"/>
            <a:ext cx="4238037" cy="4248472"/>
          </a:xfrm>
          <a:prstGeom prst="rect">
            <a:avLst/>
          </a:prstGeom>
        </p:spPr>
      </p:pic>
      <p:sp>
        <p:nvSpPr>
          <p:cNvPr id="4" name="Content Placeholder 2"/>
          <p:cNvSpPr txBox="1">
            <a:spLocks/>
          </p:cNvSpPr>
          <p:nvPr/>
        </p:nvSpPr>
        <p:spPr>
          <a:xfrm>
            <a:off x="255464" y="-814908"/>
            <a:ext cx="3367852" cy="4792133"/>
          </a:xfrm>
          <a:prstGeom prst="rect">
            <a:avLst/>
          </a:prstGeom>
        </p:spPr>
        <p:txBody>
          <a:bodyPr vert="horz" lIns="91440" tIns="45720" rIns="91440" bIns="45720" rtlCol="0" anchor="ctr">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800" dirty="0" smtClean="0">
                <a:solidFill>
                  <a:srgbClr val="FFFF00"/>
                </a:solidFill>
                <a:latin typeface="Heiti SC Light"/>
                <a:ea typeface="Heiti SC Light"/>
                <a:cs typeface="Heiti SC Light"/>
              </a:rPr>
              <a:t>致力成长</a:t>
            </a:r>
            <a:endParaRPr lang="en-US" altLang="zh-CN" sz="2800" dirty="0" smtClean="0">
              <a:solidFill>
                <a:srgbClr val="FFFF00"/>
              </a:solidFill>
              <a:latin typeface="Heiti SC Light"/>
              <a:ea typeface="Heiti SC Light"/>
              <a:cs typeface="Heiti SC Light"/>
            </a:endParaRPr>
          </a:p>
          <a:p>
            <a:r>
              <a:rPr lang="zh-CN" altLang="en-US" sz="2800" dirty="0" smtClean="0">
                <a:solidFill>
                  <a:srgbClr val="FFFF00"/>
                </a:solidFill>
                <a:latin typeface="Heiti SC Light"/>
                <a:ea typeface="Heiti SC Light"/>
                <a:cs typeface="Heiti SC Light"/>
              </a:rPr>
              <a:t>谦虚</a:t>
            </a:r>
            <a:r>
              <a:rPr lang="zh-CN" altLang="en-US" sz="2800" dirty="0" smtClean="0">
                <a:solidFill>
                  <a:srgbClr val="FFFF00"/>
                </a:solidFill>
                <a:latin typeface="Heiti SC Light"/>
                <a:ea typeface="Heiti SC Light"/>
                <a:cs typeface="Heiti SC Light"/>
              </a:rPr>
              <a:t>学习</a:t>
            </a:r>
            <a:endParaRPr lang="en-US" sz="2800" dirty="0">
              <a:solidFill>
                <a:srgbClr val="FFFF00"/>
              </a:solidFill>
              <a:latin typeface="Heiti SC Light"/>
              <a:ea typeface="Heiti SC Light"/>
              <a:cs typeface="Heiti SC Light"/>
            </a:endParaRPr>
          </a:p>
          <a:p>
            <a:r>
              <a:rPr lang="zh-CN" altLang="en-US" sz="2800" dirty="0" smtClean="0">
                <a:solidFill>
                  <a:srgbClr val="FFFF00"/>
                </a:solidFill>
                <a:latin typeface="Heiti SC Light"/>
                <a:ea typeface="Heiti SC Light"/>
                <a:cs typeface="Heiti SC Light"/>
              </a:rPr>
              <a:t>喜乐</a:t>
            </a:r>
            <a:r>
              <a:rPr lang="zh-CN" altLang="en-US" sz="2800" dirty="0" smtClean="0">
                <a:solidFill>
                  <a:srgbClr val="FFFF00"/>
                </a:solidFill>
                <a:latin typeface="Heiti SC Light"/>
                <a:ea typeface="Heiti SC Light"/>
                <a:cs typeface="Heiti SC Light"/>
              </a:rPr>
              <a:t>服</a:t>
            </a:r>
            <a:r>
              <a:rPr lang="zh-CN" altLang="en-US" sz="2800" dirty="0" smtClean="0">
                <a:solidFill>
                  <a:srgbClr val="FFFF00"/>
                </a:solidFill>
                <a:latin typeface="Heiti SC Light"/>
                <a:ea typeface="Heiti SC Light"/>
                <a:cs typeface="Heiti SC Light"/>
              </a:rPr>
              <a:t>侍</a:t>
            </a:r>
            <a:endParaRPr lang="en-US" altLang="zh-TW" sz="2800" dirty="0" smtClean="0">
              <a:solidFill>
                <a:srgbClr val="FFFF00"/>
              </a:solidFill>
              <a:latin typeface="Heiti SC Light"/>
              <a:ea typeface="Heiti SC Light"/>
              <a:cs typeface="Heiti SC Light"/>
            </a:endParaRPr>
          </a:p>
        </p:txBody>
      </p:sp>
      <p:sp>
        <p:nvSpPr>
          <p:cNvPr id="8" name="Rectangle 7"/>
          <p:cNvSpPr/>
          <p:nvPr/>
        </p:nvSpPr>
        <p:spPr>
          <a:xfrm>
            <a:off x="6547553" y="636478"/>
            <a:ext cx="3076222" cy="3108544"/>
          </a:xfrm>
          <a:prstGeom prst="rect">
            <a:avLst/>
          </a:prstGeom>
        </p:spPr>
        <p:txBody>
          <a:bodyPr wrap="square">
            <a:spAutoFit/>
          </a:bodyPr>
          <a:lstStyle/>
          <a:p>
            <a:r>
              <a:rPr lang="zh-TW" altLang="en-US" sz="2800" dirty="0">
                <a:solidFill>
                  <a:srgbClr val="FFFF00"/>
                </a:solidFill>
                <a:latin typeface="Heiti SC Light"/>
                <a:ea typeface="Heiti SC Light"/>
                <a:cs typeface="Heiti SC Light"/>
              </a:rPr>
              <a:t>异象宣言</a:t>
            </a:r>
            <a:r>
              <a:rPr lang="en-US" altLang="zh-TW" sz="2800" dirty="0">
                <a:solidFill>
                  <a:srgbClr val="FFFF00"/>
                </a:solidFill>
                <a:latin typeface="Heiti SC Light"/>
                <a:ea typeface="Heiti SC Light"/>
                <a:cs typeface="Heiti SC Light"/>
              </a:rPr>
              <a:t>: </a:t>
            </a:r>
            <a:r>
              <a:rPr lang="zh-TW" altLang="en-US" sz="2800" dirty="0">
                <a:solidFill>
                  <a:srgbClr val="FFFF00"/>
                </a:solidFill>
                <a:latin typeface="Heiti SC Light"/>
                <a:ea typeface="Heiti SC Light"/>
                <a:cs typeface="Heiti SC Light"/>
              </a:rPr>
              <a:t>哥伦比亚华人基督教会的异象是成为一个以基督为中心的团体，致力于建造在主里学习，成长与服侍的门徒。</a:t>
            </a:r>
            <a:endParaRPr lang="en-US" sz="2800" dirty="0">
              <a:solidFill>
                <a:srgbClr val="FFFF00"/>
              </a:solidFill>
              <a:latin typeface="Heiti SC Light"/>
              <a:ea typeface="Heiti SC Light"/>
              <a:cs typeface="Heiti SC Light"/>
            </a:endParaRPr>
          </a:p>
        </p:txBody>
      </p:sp>
    </p:spTree>
    <p:extLst>
      <p:ext uri="{BB962C8B-B14F-4D97-AF65-F5344CB8AC3E}">
        <p14:creationId xmlns:p14="http://schemas.microsoft.com/office/powerpoint/2010/main" val="10324922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4Logo200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04" y="1633364"/>
            <a:ext cx="2083103" cy="2088232"/>
          </a:xfrm>
          <a:prstGeom prst="rect">
            <a:avLst/>
          </a:prstGeom>
        </p:spPr>
      </p:pic>
      <p:sp>
        <p:nvSpPr>
          <p:cNvPr id="4" name="Content Placeholder 2"/>
          <p:cNvSpPr txBox="1">
            <a:spLocks/>
          </p:cNvSpPr>
          <p:nvPr/>
        </p:nvSpPr>
        <p:spPr>
          <a:xfrm>
            <a:off x="3063776" y="0"/>
            <a:ext cx="5904656" cy="4792133"/>
          </a:xfrm>
          <a:prstGeom prst="rect">
            <a:avLst/>
          </a:prstGeom>
        </p:spPr>
        <p:txBody>
          <a:bodyPr vert="horz" lIns="91440" tIns="45720" rIns="91440" bIns="45720" rtlCol="0" anchor="ctr">
            <a:no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4000" dirty="0" smtClean="0">
                <a:solidFill>
                  <a:srgbClr val="FFFF00"/>
                </a:solidFill>
                <a:latin typeface="Heiti SC Light"/>
                <a:ea typeface="Heiti SC Light"/>
                <a:cs typeface="Heiti SC Light"/>
              </a:rPr>
              <a:t>建造门</a:t>
            </a:r>
            <a:r>
              <a:rPr lang="zh-TW" altLang="en-US" sz="4000" dirty="0">
                <a:solidFill>
                  <a:srgbClr val="FFFF00"/>
                </a:solidFill>
                <a:latin typeface="Heiti SC Light"/>
                <a:ea typeface="Heiti SC Light"/>
                <a:cs typeface="Heiti SC Light"/>
              </a:rPr>
              <a:t>徒</a:t>
            </a:r>
            <a:r>
              <a:rPr lang="zh-CN" altLang="en-US" sz="4000" dirty="0" smtClean="0">
                <a:solidFill>
                  <a:srgbClr val="FFFF00"/>
                </a:solidFill>
                <a:latin typeface="Heiti SC Light"/>
                <a:ea typeface="Heiti SC Light"/>
                <a:cs typeface="Heiti SC Light"/>
              </a:rPr>
              <a:t>，</a:t>
            </a:r>
            <a:r>
              <a:rPr lang="zh-CN" altLang="en-US" sz="4000" dirty="0">
                <a:solidFill>
                  <a:srgbClr val="FFFF00"/>
                </a:solidFill>
                <a:latin typeface="Heiti SC Light"/>
                <a:ea typeface="Heiti SC Light"/>
                <a:cs typeface="Heiti SC Light"/>
              </a:rPr>
              <a:t>荣耀基督</a:t>
            </a:r>
            <a:endParaRPr lang="en-US" altLang="zh-CN" sz="4000" dirty="0">
              <a:solidFill>
                <a:srgbClr val="FFFF00"/>
              </a:solidFill>
              <a:latin typeface="Heiti SC Light"/>
              <a:ea typeface="Heiti SC Light"/>
              <a:cs typeface="Heiti SC Light"/>
            </a:endParaRPr>
          </a:p>
          <a:p>
            <a:r>
              <a:rPr lang="zh-CN" altLang="en-US" sz="4000" dirty="0" smtClean="0">
                <a:solidFill>
                  <a:srgbClr val="FFFF00"/>
                </a:solidFill>
                <a:latin typeface="Heiti SC Light"/>
                <a:ea typeface="Heiti SC Light"/>
                <a:cs typeface="Heiti SC Light"/>
              </a:rPr>
              <a:t>致力成长</a:t>
            </a:r>
            <a:r>
              <a:rPr lang="zh-CN" altLang="en-US" sz="4000" dirty="0">
                <a:solidFill>
                  <a:srgbClr val="FFFF00"/>
                </a:solidFill>
                <a:latin typeface="Heiti SC Light"/>
                <a:ea typeface="Heiti SC Light"/>
                <a:cs typeface="Heiti SC Light"/>
              </a:rPr>
              <a:t>，荣耀基督</a:t>
            </a:r>
            <a:endParaRPr lang="en-US" altLang="zh-CN" sz="4000" dirty="0" smtClean="0">
              <a:solidFill>
                <a:srgbClr val="FFFF00"/>
              </a:solidFill>
              <a:latin typeface="Heiti SC Light"/>
              <a:ea typeface="Heiti SC Light"/>
              <a:cs typeface="Heiti SC Light"/>
            </a:endParaRPr>
          </a:p>
          <a:p>
            <a:r>
              <a:rPr lang="zh-CN" altLang="en-US" sz="4000" dirty="0" smtClean="0">
                <a:solidFill>
                  <a:srgbClr val="FFFF00"/>
                </a:solidFill>
                <a:latin typeface="Heiti SC Light"/>
                <a:ea typeface="Heiti SC Light"/>
                <a:cs typeface="Heiti SC Light"/>
              </a:rPr>
              <a:t>谦虚</a:t>
            </a:r>
            <a:r>
              <a:rPr lang="zh-CN" altLang="en-US" sz="4000" dirty="0" smtClean="0">
                <a:solidFill>
                  <a:srgbClr val="FFFF00"/>
                </a:solidFill>
                <a:latin typeface="Heiti SC Light"/>
                <a:ea typeface="Heiti SC Light"/>
                <a:cs typeface="Heiti SC Light"/>
              </a:rPr>
              <a:t>学习</a:t>
            </a:r>
            <a:r>
              <a:rPr lang="zh-CN" altLang="en-US" sz="4000" dirty="0">
                <a:solidFill>
                  <a:srgbClr val="FFFF00"/>
                </a:solidFill>
                <a:latin typeface="Heiti SC Light"/>
                <a:ea typeface="Heiti SC Light"/>
                <a:cs typeface="Heiti SC Light"/>
              </a:rPr>
              <a:t>，荣耀</a:t>
            </a:r>
            <a:r>
              <a:rPr lang="zh-CN" altLang="en-US" sz="4000" dirty="0" smtClean="0">
                <a:solidFill>
                  <a:srgbClr val="FFFF00"/>
                </a:solidFill>
                <a:latin typeface="Heiti SC Light"/>
                <a:ea typeface="Heiti SC Light"/>
                <a:cs typeface="Heiti SC Light"/>
              </a:rPr>
              <a:t>基督</a:t>
            </a:r>
            <a:endParaRPr lang="en-US" sz="4000" dirty="0">
              <a:solidFill>
                <a:srgbClr val="FFFF00"/>
              </a:solidFill>
              <a:latin typeface="Heiti SC Light"/>
              <a:ea typeface="Heiti SC Light"/>
              <a:cs typeface="Heiti SC Light"/>
            </a:endParaRPr>
          </a:p>
          <a:p>
            <a:r>
              <a:rPr lang="zh-CN" altLang="en-US" sz="4000" dirty="0" smtClean="0">
                <a:solidFill>
                  <a:srgbClr val="FFFF00"/>
                </a:solidFill>
                <a:latin typeface="Heiti SC Light"/>
                <a:ea typeface="Heiti SC Light"/>
                <a:cs typeface="Heiti SC Light"/>
              </a:rPr>
              <a:t>喜乐</a:t>
            </a:r>
            <a:r>
              <a:rPr lang="zh-CN" altLang="en-US" sz="4000" dirty="0">
                <a:solidFill>
                  <a:srgbClr val="FFFF00"/>
                </a:solidFill>
                <a:latin typeface="Heiti SC Light"/>
                <a:ea typeface="Heiti SC Light"/>
                <a:cs typeface="Heiti SC Light"/>
              </a:rPr>
              <a:t>服侍，荣耀</a:t>
            </a:r>
            <a:r>
              <a:rPr lang="zh-CN" altLang="en-US" sz="4000" dirty="0" smtClean="0">
                <a:solidFill>
                  <a:srgbClr val="FFFF00"/>
                </a:solidFill>
                <a:latin typeface="Heiti SC Light"/>
                <a:ea typeface="Heiti SC Light"/>
                <a:cs typeface="Heiti SC Light"/>
              </a:rPr>
              <a:t>基督</a:t>
            </a:r>
            <a:endParaRPr lang="en-US" altLang="zh-CN" sz="4000" dirty="0">
              <a:solidFill>
                <a:srgbClr val="FFFF00"/>
              </a:solidFill>
              <a:latin typeface="Heiti SC Light"/>
              <a:ea typeface="Heiti SC Light"/>
              <a:cs typeface="Heiti SC Light"/>
            </a:endParaRPr>
          </a:p>
        </p:txBody>
      </p:sp>
    </p:spTree>
    <p:extLst>
      <p:ext uri="{BB962C8B-B14F-4D97-AF65-F5344CB8AC3E}">
        <p14:creationId xmlns:p14="http://schemas.microsoft.com/office/powerpoint/2010/main" val="10324922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544" y="553244"/>
            <a:ext cx="8208912" cy="4524316"/>
          </a:xfrm>
          <a:prstGeom prst="rect">
            <a:avLst/>
          </a:prstGeom>
        </p:spPr>
        <p:txBody>
          <a:bodyPr wrap="square">
            <a:spAutoFit/>
          </a:bodyPr>
          <a:lstStyle/>
          <a:p>
            <a:r>
              <a:rPr lang="zh-TW" altLang="en-US" sz="3600" dirty="0">
                <a:solidFill>
                  <a:srgbClr val="FFFFFF"/>
                </a:solidFill>
              </a:rPr>
              <a:t>以弗所书</a:t>
            </a:r>
            <a:r>
              <a:rPr lang="en-US" altLang="zh-TW" sz="3600" dirty="0">
                <a:solidFill>
                  <a:srgbClr val="FFFFFF"/>
                </a:solidFill>
              </a:rPr>
              <a:t>4</a:t>
            </a:r>
            <a:r>
              <a:rPr lang="en-US" altLang="zh-CN" sz="3600" dirty="0">
                <a:solidFill>
                  <a:srgbClr val="FFFFFF"/>
                </a:solidFill>
              </a:rPr>
              <a:t>:1</a:t>
            </a:r>
            <a:r>
              <a:rPr lang="zh-TW" altLang="en-US" sz="3600" dirty="0">
                <a:solidFill>
                  <a:srgbClr val="FFFFFF"/>
                </a:solidFill>
              </a:rPr>
              <a:t>我为主被囚的劝你们：既然蒙召，行事为人就当</a:t>
            </a:r>
            <a:r>
              <a:rPr lang="zh-TW" altLang="en-US" sz="3600" dirty="0">
                <a:solidFill>
                  <a:srgbClr val="FFFF00"/>
                </a:solidFill>
              </a:rPr>
              <a:t>与蒙召的恩</a:t>
            </a:r>
            <a:r>
              <a:rPr lang="zh-TW" altLang="en-US" sz="3600" dirty="0" smtClean="0">
                <a:solidFill>
                  <a:srgbClr val="FFFF00"/>
                </a:solidFill>
              </a:rPr>
              <a:t>相称</a:t>
            </a:r>
            <a:endParaRPr lang="en-US" altLang="zh-TW" sz="3600" dirty="0" smtClean="0">
              <a:solidFill>
                <a:srgbClr val="FFFFFF"/>
              </a:solidFill>
            </a:endParaRPr>
          </a:p>
          <a:p>
            <a:pPr marL="457200" indent="-457200">
              <a:buFont typeface="Arial"/>
              <a:buChar char="•"/>
            </a:pPr>
            <a:r>
              <a:rPr lang="zh-TW" altLang="en-US" sz="3600" dirty="0" smtClean="0">
                <a:solidFill>
                  <a:schemeClr val="bg1"/>
                </a:solidFill>
              </a:rPr>
              <a:t>恩</a:t>
            </a:r>
            <a:endParaRPr lang="en-US" altLang="zh-TW" sz="3600" dirty="0" smtClean="0">
              <a:solidFill>
                <a:schemeClr val="bg1"/>
              </a:solidFill>
            </a:endParaRPr>
          </a:p>
          <a:p>
            <a:pPr marL="457200" indent="-457200">
              <a:buFont typeface="Arial"/>
              <a:buChar char="•"/>
            </a:pPr>
            <a:r>
              <a:rPr lang="zh-TW" altLang="en-US" sz="3600" dirty="0" smtClean="0">
                <a:solidFill>
                  <a:schemeClr val="bg1"/>
                </a:solidFill>
              </a:rPr>
              <a:t>蒙召</a:t>
            </a:r>
            <a:r>
              <a:rPr lang="zh-CN" altLang="en-US" sz="3600" dirty="0" smtClean="0">
                <a:solidFill>
                  <a:schemeClr val="bg1"/>
                </a:solidFill>
              </a:rPr>
              <a:t>成为门徒，彼此</a:t>
            </a:r>
            <a:r>
              <a:rPr lang="zh-CN" altLang="en-US" sz="3600" dirty="0">
                <a:solidFill>
                  <a:schemeClr val="bg1"/>
                </a:solidFill>
              </a:rPr>
              <a:t>建造</a:t>
            </a:r>
            <a:endParaRPr lang="en-US" altLang="zh-CN" sz="3600" dirty="0" smtClean="0">
              <a:solidFill>
                <a:schemeClr val="bg1"/>
              </a:solidFill>
            </a:endParaRPr>
          </a:p>
          <a:p>
            <a:pPr marL="1028695" lvl="1" indent="-571500">
              <a:buFont typeface="Wingdings" charset="2"/>
              <a:buChar char="ü"/>
            </a:pPr>
            <a:r>
              <a:rPr lang="zh-CN" altLang="en-US" sz="3600" dirty="0" smtClean="0">
                <a:solidFill>
                  <a:schemeClr val="bg1"/>
                </a:solidFill>
              </a:rPr>
              <a:t>去（与人连接）</a:t>
            </a:r>
            <a:endParaRPr lang="en-US" altLang="zh-CN" sz="3600" dirty="0" smtClean="0">
              <a:solidFill>
                <a:schemeClr val="bg1"/>
              </a:solidFill>
            </a:endParaRPr>
          </a:p>
          <a:p>
            <a:pPr marL="1028695" lvl="1" indent="-571500">
              <a:buFont typeface="Wingdings" charset="2"/>
              <a:buChar char="ü"/>
            </a:pPr>
            <a:r>
              <a:rPr lang="zh-CN" altLang="en-US" sz="3600" dirty="0" smtClean="0">
                <a:solidFill>
                  <a:schemeClr val="bg1"/>
                </a:solidFill>
              </a:rPr>
              <a:t>施洗（与教会连接）</a:t>
            </a:r>
            <a:endParaRPr lang="en-US" altLang="zh-CN" sz="3600" dirty="0" smtClean="0">
              <a:solidFill>
                <a:schemeClr val="bg1"/>
              </a:solidFill>
            </a:endParaRPr>
          </a:p>
          <a:p>
            <a:pPr marL="1028695" lvl="1" indent="-571500">
              <a:buFont typeface="Wingdings" charset="2"/>
              <a:buChar char="ü"/>
            </a:pPr>
            <a:r>
              <a:rPr lang="zh-CN" altLang="en-US" sz="3600" dirty="0" smtClean="0">
                <a:solidFill>
                  <a:schemeClr val="bg1"/>
                </a:solidFill>
              </a:rPr>
              <a:t>教训（与神的话语连接）</a:t>
            </a:r>
            <a:endParaRPr lang="en-US" altLang="zh-TW" sz="3600" dirty="0" smtClean="0">
              <a:solidFill>
                <a:schemeClr val="bg1"/>
              </a:solidFill>
            </a:endParaRPr>
          </a:p>
          <a:p>
            <a:pPr marL="457200" indent="-457200">
              <a:buFont typeface="Arial"/>
              <a:buChar char="•"/>
            </a:pPr>
            <a:r>
              <a:rPr lang="zh-TW" altLang="en-US" sz="3600" dirty="0" smtClean="0">
                <a:solidFill>
                  <a:schemeClr val="bg1"/>
                </a:solidFill>
              </a:rPr>
              <a:t>相称</a:t>
            </a:r>
            <a:endParaRPr lang="en-US" sz="3600" dirty="0">
              <a:solidFill>
                <a:schemeClr val="bg1"/>
              </a:solidFill>
            </a:endParaRPr>
          </a:p>
        </p:txBody>
      </p:sp>
    </p:spTree>
    <p:extLst>
      <p:ext uri="{BB962C8B-B14F-4D97-AF65-F5344CB8AC3E}">
        <p14:creationId xmlns:p14="http://schemas.microsoft.com/office/powerpoint/2010/main" val="111948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544" y="409228"/>
            <a:ext cx="8208912" cy="4401205"/>
          </a:xfrm>
          <a:prstGeom prst="rect">
            <a:avLst/>
          </a:prstGeom>
        </p:spPr>
        <p:txBody>
          <a:bodyPr wrap="square">
            <a:spAutoFit/>
          </a:bodyPr>
          <a:lstStyle/>
          <a:p>
            <a:r>
              <a:rPr lang="zh-TW" altLang="en-US" sz="4000" dirty="0">
                <a:solidFill>
                  <a:schemeClr val="bg1"/>
                </a:solidFill>
              </a:rPr>
              <a:t>以弗所书</a:t>
            </a:r>
            <a:r>
              <a:rPr lang="en-US" altLang="zh-TW" sz="4000" dirty="0">
                <a:solidFill>
                  <a:schemeClr val="bg1"/>
                </a:solidFill>
              </a:rPr>
              <a:t>4</a:t>
            </a:r>
            <a:r>
              <a:rPr lang="en-US" altLang="zh-CN" sz="4000" dirty="0" smtClean="0">
                <a:solidFill>
                  <a:schemeClr val="bg1"/>
                </a:solidFill>
              </a:rPr>
              <a:t>:</a:t>
            </a:r>
            <a:r>
              <a:rPr lang="en-US" altLang="zh-CN" sz="4000" dirty="0" smtClean="0">
                <a:solidFill>
                  <a:schemeClr val="bg1"/>
                </a:solidFill>
              </a:rPr>
              <a:t>7</a:t>
            </a:r>
            <a:r>
              <a:rPr lang="zh-TW" altLang="en-US" sz="4000" dirty="0">
                <a:solidFill>
                  <a:schemeClr val="bg1"/>
                </a:solidFill>
              </a:rPr>
              <a:t>我们各人蒙</a:t>
            </a:r>
            <a:r>
              <a:rPr lang="zh-TW" altLang="en-US" sz="4000" dirty="0" smtClean="0">
                <a:solidFill>
                  <a:schemeClr val="bg1"/>
                </a:solidFill>
              </a:rPr>
              <a:t>恩</a:t>
            </a:r>
            <a:r>
              <a:rPr lang="en-US" altLang="zh-CHT" sz="4000" dirty="0" err="1">
                <a:solidFill>
                  <a:srgbClr val="FFFF00"/>
                </a:solidFill>
              </a:rPr>
              <a:t>χάρις</a:t>
            </a:r>
            <a:r>
              <a:rPr lang="zh-TW" altLang="en-US" sz="4000" dirty="0" smtClean="0">
                <a:solidFill>
                  <a:schemeClr val="bg1"/>
                </a:solidFill>
              </a:rPr>
              <a:t>，</a:t>
            </a:r>
            <a:r>
              <a:rPr lang="zh-TW" altLang="en-US" sz="4000" dirty="0">
                <a:solidFill>
                  <a:schemeClr val="bg1"/>
                </a:solidFill>
              </a:rPr>
              <a:t>都是照基督所量给</a:t>
            </a:r>
            <a:r>
              <a:rPr lang="zh-TW" altLang="en-US" sz="4000" dirty="0" smtClean="0">
                <a:solidFill>
                  <a:schemeClr val="bg1"/>
                </a:solidFill>
              </a:rPr>
              <a:t>各人的恩赐</a:t>
            </a:r>
            <a:r>
              <a:rPr lang="el-GR" altLang="zh-TW" sz="4000" dirty="0" smtClean="0">
                <a:solidFill>
                  <a:srgbClr val="FFFF00"/>
                </a:solidFill>
              </a:rPr>
              <a:t>δωρεά</a:t>
            </a:r>
            <a:r>
              <a:rPr lang="el-GR" altLang="zh-TW" sz="4000" dirty="0" smtClean="0">
                <a:solidFill>
                  <a:schemeClr val="bg1"/>
                </a:solidFill>
              </a:rPr>
              <a:t> </a:t>
            </a:r>
            <a:r>
              <a:rPr lang="en-US" altLang="zh-TW" sz="4000" dirty="0" smtClean="0">
                <a:solidFill>
                  <a:schemeClr val="bg1"/>
                </a:solidFill>
              </a:rPr>
              <a:t>8 </a:t>
            </a:r>
            <a:r>
              <a:rPr lang="zh-TW" altLang="en-US" sz="4000" dirty="0">
                <a:solidFill>
                  <a:schemeClr val="bg1"/>
                </a:solidFill>
              </a:rPr>
              <a:t>所以经上说：“他升上高天的时候，掳掠了仇敌，将各样</a:t>
            </a:r>
            <a:r>
              <a:rPr lang="zh-TW" altLang="en-US" sz="4000" dirty="0" smtClean="0">
                <a:solidFill>
                  <a:schemeClr val="bg1"/>
                </a:solidFill>
              </a:rPr>
              <a:t>的恩赐</a:t>
            </a:r>
            <a:r>
              <a:rPr lang="el-GR" altLang="zh-TW" sz="4000" dirty="0" smtClean="0">
                <a:solidFill>
                  <a:srgbClr val="FFFF00"/>
                </a:solidFill>
              </a:rPr>
              <a:t>δόμα</a:t>
            </a:r>
            <a:r>
              <a:rPr lang="zh-TW" altLang="en-US" sz="4000" dirty="0" smtClean="0">
                <a:solidFill>
                  <a:schemeClr val="bg1"/>
                </a:solidFill>
              </a:rPr>
              <a:t>赏给人</a:t>
            </a:r>
            <a:r>
              <a:rPr lang="zh-TW" altLang="en-US" sz="4000" dirty="0">
                <a:solidFill>
                  <a:schemeClr val="bg1"/>
                </a:solidFill>
              </a:rPr>
              <a:t>。” </a:t>
            </a:r>
            <a:r>
              <a:rPr lang="en-US" altLang="zh-TW" sz="4000" dirty="0">
                <a:solidFill>
                  <a:schemeClr val="bg1"/>
                </a:solidFill>
              </a:rPr>
              <a:t>9 </a:t>
            </a:r>
            <a:r>
              <a:rPr lang="zh-TW" altLang="en-US" sz="4000" dirty="0">
                <a:solidFill>
                  <a:schemeClr val="bg1"/>
                </a:solidFill>
              </a:rPr>
              <a:t>（既说升上，岂不是先降在地下吗？ </a:t>
            </a:r>
            <a:r>
              <a:rPr lang="en-US" altLang="zh-TW" sz="4000" dirty="0">
                <a:solidFill>
                  <a:schemeClr val="bg1"/>
                </a:solidFill>
              </a:rPr>
              <a:t>10 </a:t>
            </a:r>
            <a:r>
              <a:rPr lang="zh-TW" altLang="en-US" sz="4000" dirty="0">
                <a:solidFill>
                  <a:schemeClr val="bg1"/>
                </a:solidFill>
              </a:rPr>
              <a:t>那降下的，就是远升诸天之上要充满万有的</a:t>
            </a:r>
            <a:r>
              <a:rPr lang="zh-TW" alt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56408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1527" y="121196"/>
            <a:ext cx="8784977" cy="5593804"/>
          </a:xfrm>
          <a:prstGeom prst="rect">
            <a:avLst/>
          </a:prstGeom>
        </p:spPr>
        <p:txBody>
          <a:bodyPr wrap="square" lIns="101599" tIns="50799" rIns="101599" bIns="50799">
            <a:spAutoFit/>
          </a:bodyPr>
          <a:lstStyle/>
          <a:p>
            <a:r>
              <a:rPr lang="zh-CHT" altLang="en-US" sz="4000" dirty="0" smtClean="0">
                <a:solidFill>
                  <a:srgbClr val="FFFFFF"/>
                </a:solidFill>
              </a:rPr>
              <a:t>羅</a:t>
            </a:r>
            <a:r>
              <a:rPr lang="zh-CHT" altLang="en-US" sz="4000" dirty="0">
                <a:solidFill>
                  <a:srgbClr val="FFFFFF"/>
                </a:solidFill>
              </a:rPr>
              <a:t>馬書</a:t>
            </a:r>
            <a:r>
              <a:rPr lang="en-US" altLang="zh-CHT" sz="4000" dirty="0">
                <a:solidFill>
                  <a:srgbClr val="FFFFFF"/>
                </a:solidFill>
              </a:rPr>
              <a:t>1:</a:t>
            </a:r>
            <a:r>
              <a:rPr lang="en-US" altLang="zh-CHT" sz="4000" b="1" baseline="30000" dirty="0">
                <a:solidFill>
                  <a:srgbClr val="FFFFFF"/>
                </a:solidFill>
              </a:rPr>
              <a:t>7</a:t>
            </a:r>
            <a:r>
              <a:rPr lang="zh-CHT" altLang="en-US" sz="4000" dirty="0">
                <a:solidFill>
                  <a:srgbClr val="FFFFFF"/>
                </a:solidFill>
              </a:rPr>
              <a:t>願</a:t>
            </a:r>
            <a:r>
              <a:rPr lang="zh-CHT" altLang="en-US" sz="4000" dirty="0">
                <a:solidFill>
                  <a:srgbClr val="FFFF00"/>
                </a:solidFill>
              </a:rPr>
              <a:t>恩</a:t>
            </a:r>
            <a:r>
              <a:rPr lang="zh-CHT" altLang="en-US" sz="4000" dirty="0">
                <a:solidFill>
                  <a:srgbClr val="FFFF00"/>
                </a:solidFill>
              </a:rPr>
              <a:t>惠</a:t>
            </a:r>
            <a:r>
              <a:rPr lang="en-US" altLang="zh-CHT" sz="4000" dirty="0" err="1">
                <a:solidFill>
                  <a:srgbClr val="FFFF00"/>
                </a:solidFill>
              </a:rPr>
              <a:t>χάρις</a:t>
            </a:r>
            <a:r>
              <a:rPr lang="en-US" altLang="zh-CHT" sz="4000" dirty="0">
                <a:solidFill>
                  <a:srgbClr val="FFFF00"/>
                </a:solidFill>
              </a:rPr>
              <a:t> </a:t>
            </a:r>
            <a:r>
              <a:rPr lang="en-US" altLang="zh-CHT" sz="4000" dirty="0" err="1">
                <a:solidFill>
                  <a:srgbClr val="FFFF00"/>
                </a:solidFill>
              </a:rPr>
              <a:t>charis</a:t>
            </a:r>
            <a:r>
              <a:rPr lang="zh-CHT" altLang="en-US" sz="4000" dirty="0">
                <a:solidFill>
                  <a:srgbClr val="FFFFFF"/>
                </a:solidFill>
              </a:rPr>
              <a:t>、</a:t>
            </a:r>
            <a:r>
              <a:rPr lang="zh-CHT" altLang="en-US" sz="4000" dirty="0" smtClean="0">
                <a:solidFill>
                  <a:srgbClr val="FFFFFF"/>
                </a:solidFill>
              </a:rPr>
              <a:t>平安從我們的父神並主耶穌基督歸於你們</a:t>
            </a:r>
            <a:r>
              <a:rPr lang="zh-CHT" altLang="en-US" sz="4000" dirty="0">
                <a:solidFill>
                  <a:schemeClr val="bg1"/>
                </a:solidFill>
              </a:rPr>
              <a:t>！</a:t>
            </a:r>
            <a:r>
              <a:rPr lang="en-US" altLang="zh-CHT" sz="4000" b="1" baseline="30000" dirty="0">
                <a:solidFill>
                  <a:schemeClr val="bg1"/>
                </a:solidFill>
              </a:rPr>
              <a:t>8 </a:t>
            </a:r>
            <a:r>
              <a:rPr lang="zh-CHT" altLang="en-US" sz="4000" dirty="0">
                <a:solidFill>
                  <a:schemeClr val="bg1"/>
                </a:solidFill>
              </a:rPr>
              <a:t>第一，我靠著耶穌基督，</a:t>
            </a:r>
            <a:r>
              <a:rPr lang="zh-CHT" altLang="en-US" sz="4000" dirty="0" smtClean="0">
                <a:solidFill>
                  <a:schemeClr val="bg1"/>
                </a:solidFill>
              </a:rPr>
              <a:t>為你們眾人</a:t>
            </a:r>
            <a:r>
              <a:rPr lang="zh-CHT" altLang="en-US" sz="4000" dirty="0">
                <a:solidFill>
                  <a:schemeClr val="bg1"/>
                </a:solidFill>
              </a:rPr>
              <a:t>感謝我的神，因你們的信德傳遍了天下。 </a:t>
            </a:r>
            <a:r>
              <a:rPr lang="en-US" altLang="zh-CHT" sz="4000" b="1" baseline="30000" dirty="0">
                <a:solidFill>
                  <a:schemeClr val="bg1"/>
                </a:solidFill>
              </a:rPr>
              <a:t>9 </a:t>
            </a:r>
            <a:r>
              <a:rPr lang="zh-CHT" altLang="en-US" sz="4000" dirty="0">
                <a:solidFill>
                  <a:schemeClr val="bg1"/>
                </a:solidFill>
              </a:rPr>
              <a:t>我在他兒子</a:t>
            </a:r>
            <a:r>
              <a:rPr lang="zh-CHT" altLang="en-US" sz="4000" dirty="0">
                <a:solidFill>
                  <a:schemeClr val="bg1"/>
                </a:solidFill>
              </a:rPr>
              <a:t>福音上用心靈所侍奉的神，可以見證我怎樣不住地提到你們， </a:t>
            </a:r>
            <a:r>
              <a:rPr lang="en-US" altLang="zh-CHT" sz="4000" b="1" baseline="30000" dirty="0">
                <a:solidFill>
                  <a:schemeClr val="bg1"/>
                </a:solidFill>
              </a:rPr>
              <a:t>11</a:t>
            </a:r>
            <a:r>
              <a:rPr lang="en-US" altLang="zh-CHT" sz="4000" b="1" baseline="30000" dirty="0">
                <a:solidFill>
                  <a:schemeClr val="bg1"/>
                </a:solidFill>
              </a:rPr>
              <a:t> </a:t>
            </a:r>
            <a:r>
              <a:rPr lang="zh-CHT" altLang="en-US" sz="4000" dirty="0">
                <a:solidFill>
                  <a:schemeClr val="bg1"/>
                </a:solidFill>
              </a:rPr>
              <a:t>因為我切切地想見你們，要把些屬靈的</a:t>
            </a:r>
            <a:r>
              <a:rPr lang="zh-CHT" altLang="en-US" sz="4000" dirty="0">
                <a:solidFill>
                  <a:srgbClr val="FFFF00"/>
                </a:solidFill>
              </a:rPr>
              <a:t>恩賜</a:t>
            </a:r>
            <a:r>
              <a:rPr lang="en-US" sz="4000" dirty="0" err="1">
                <a:solidFill>
                  <a:srgbClr val="FFFF00"/>
                </a:solidFill>
              </a:rPr>
              <a:t>χάρισμ</a:t>
            </a:r>
            <a:r>
              <a:rPr lang="en-US" sz="4000" dirty="0">
                <a:solidFill>
                  <a:srgbClr val="FFFF00"/>
                </a:solidFill>
              </a:rPr>
              <a:t>α </a:t>
            </a:r>
            <a:r>
              <a:rPr lang="en-US" sz="4000" dirty="0">
                <a:solidFill>
                  <a:srgbClr val="FFFF00"/>
                </a:solidFill>
              </a:rPr>
              <a:t>charisma</a:t>
            </a:r>
            <a:r>
              <a:rPr lang="zh-CHT" altLang="en-US" sz="4000" dirty="0">
                <a:solidFill>
                  <a:srgbClr val="FFFFFF"/>
                </a:solidFill>
              </a:rPr>
              <a:t>分給你們</a:t>
            </a:r>
            <a:r>
              <a:rPr lang="zh-CHT" altLang="en-US" sz="4000" dirty="0">
                <a:solidFill>
                  <a:srgbClr val="FFFFFF"/>
                </a:solidFill>
              </a:rPr>
              <a:t>，使你們可以堅固；</a:t>
            </a:r>
            <a:endParaRPr lang="en-US" sz="4000" dirty="0">
              <a:solidFill>
                <a:srgbClr val="FFFFFF"/>
              </a:solidFill>
            </a:endParaRPr>
          </a:p>
        </p:txBody>
      </p:sp>
    </p:spTree>
    <p:extLst>
      <p:ext uri="{BB962C8B-B14F-4D97-AF65-F5344CB8AC3E}">
        <p14:creationId xmlns:p14="http://schemas.microsoft.com/office/powerpoint/2010/main" val="42282904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14329</TotalTime>
  <Words>2465</Words>
  <Application>Microsoft Macintosh PowerPoint</Application>
  <PresentationFormat>Custom</PresentationFormat>
  <Paragraphs>146</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致力成长，荣耀基督 以弗所书 4:1-16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SD5LRC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Kunming Su</cp:lastModifiedBy>
  <cp:revision>243</cp:revision>
  <cp:lastPrinted>2018-01-21T14:43:45Z</cp:lastPrinted>
  <dcterms:created xsi:type="dcterms:W3CDTF">2016-03-20T23:25:41Z</dcterms:created>
  <dcterms:modified xsi:type="dcterms:W3CDTF">2018-01-21T14:44:25Z</dcterms:modified>
</cp:coreProperties>
</file>