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4"/>
  </p:notesMasterIdLst>
  <p:handoutMasterIdLst>
    <p:handoutMasterId r:id="rId15"/>
  </p:handoutMasterIdLst>
  <p:sldIdLst>
    <p:sldId id="964" r:id="rId2"/>
    <p:sldId id="1243" r:id="rId3"/>
    <p:sldId id="1310" r:id="rId4"/>
    <p:sldId id="1312" r:id="rId5"/>
    <p:sldId id="1311" r:id="rId6"/>
    <p:sldId id="1296" r:id="rId7"/>
    <p:sldId id="1230" r:id="rId8"/>
    <p:sldId id="1313" r:id="rId9"/>
    <p:sldId id="1315" r:id="rId10"/>
    <p:sldId id="1314" r:id="rId11"/>
    <p:sldId id="1300" r:id="rId12"/>
    <p:sldId id="1309" r:id="rId1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9" autoAdjust="0"/>
    <p:restoredTop sz="85308" autoAdjust="0"/>
  </p:normalViewPr>
  <p:slideViewPr>
    <p:cSldViewPr>
      <p:cViewPr>
        <p:scale>
          <a:sx n="85" d="100"/>
          <a:sy n="85" d="100"/>
        </p:scale>
        <p:origin x="-1808" y="-2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00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2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2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D6543E-C78A-4331-A162-BA1D0CD79C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09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5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25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25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FC19A8-478F-492E-B886-41ED4EA578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866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B166CA95-9962-401C-A6A4-561F9DBC3001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宣召經文-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篇 100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神从灰尘里抬举贫寒人，从粪堆中提拔穷乏人（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诗113:7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），从这个堕落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的世界里拯救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我们，使我们不效法贪婪，纷争，毒恨，妒忌等诸多不义，却效法耶稣。因着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——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宋体" pitchFamily="2" charset="-122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   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神的慈悲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神的真理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神的旨意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我们应该并且可以“出淤泥而不染”，圣洁没有瑕疵，把自己全然献给神</a:t>
            </a:r>
            <a:r>
              <a:rPr lang="en-US" dirty="0" smtClean="0">
                <a:effectLst/>
              </a:rPr>
              <a:t> 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Arial" charset="0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>
              <a:defRPr/>
            </a:pPr>
            <a:endParaRPr lang="en-US" altLang="zh-CN" dirty="0" smtClean="0">
              <a:solidFill>
                <a:srgbClr val="FFFFFF"/>
              </a:solidFill>
              <a:latin typeface="Helvetica Light" charset="0"/>
              <a:ea typeface="宋体" charset="0"/>
              <a:cs typeface="宋体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AAB04A-B739-CC42-A68A-0FC61CA34A9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哥林多前書</a:t>
            </a:r>
            <a:r>
              <a:rPr lang="en-US" altLang="zh-CN" sz="3200" dirty="0" smtClean="0">
                <a:solidFill>
                  <a:srgbClr val="FFFFFF"/>
                </a:solidFill>
              </a:rPr>
              <a:t>7:23 </a:t>
            </a:r>
            <a:r>
              <a:rPr lang="zh-CN" altLang="en-US" sz="3200" dirty="0" smtClean="0">
                <a:solidFill>
                  <a:srgbClr val="FFFFFF"/>
                </a:solidFill>
              </a:rPr>
              <a:t>你們是重價買來的，不要做人的奴僕。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marL="0" lvl="1">
              <a:defRPr/>
            </a:pPr>
            <a:r>
              <a:rPr lang="en-US" altLang="zh-CN" sz="3200" dirty="0" smtClean="0">
                <a:solidFill>
                  <a:srgbClr val="FFFFFF"/>
                </a:solidFill>
              </a:rPr>
              <a:t>11:23 </a:t>
            </a:r>
            <a:r>
              <a:rPr lang="zh-CN" altLang="en-US" sz="3200" dirty="0" smtClean="0">
                <a:solidFill>
                  <a:srgbClr val="FFFFFF"/>
                </a:solidFill>
              </a:rPr>
              <a:t>我當日傳給你們的，原是從主領受的，就是主耶穌被賣的那一夜，拿起餅來， </a:t>
            </a:r>
            <a:r>
              <a:rPr lang="en-US" altLang="zh-CN" sz="3200" dirty="0" smtClean="0">
                <a:solidFill>
                  <a:srgbClr val="FFFFFF"/>
                </a:solidFill>
              </a:rPr>
              <a:t>24 </a:t>
            </a:r>
            <a:r>
              <a:rPr lang="zh-CN" altLang="en-US" sz="3200" dirty="0" smtClean="0">
                <a:solidFill>
                  <a:srgbClr val="FFFFFF"/>
                </a:solidFill>
              </a:rPr>
              <a:t>祝謝了，就掰開，說：「這是我的身體，為你們捨</a:t>
            </a:r>
            <a:r>
              <a:rPr lang="en-US" altLang="zh-CN" sz="3200" dirty="0" smtClean="0">
                <a:solidFill>
                  <a:srgbClr val="FFFFFF"/>
                </a:solidFill>
              </a:rPr>
              <a:t>[b]</a:t>
            </a:r>
            <a:r>
              <a:rPr lang="zh-CN" altLang="en-US" sz="3200" dirty="0" smtClean="0">
                <a:solidFill>
                  <a:srgbClr val="FFFFFF"/>
                </a:solidFill>
              </a:rPr>
              <a:t>的。你們應當如此行，為的是記念我。」 </a:t>
            </a:r>
            <a:r>
              <a:rPr lang="en-US" altLang="zh-CN" sz="3200" dirty="0" smtClean="0">
                <a:solidFill>
                  <a:srgbClr val="FFFFFF"/>
                </a:solidFill>
              </a:rPr>
              <a:t>25 </a:t>
            </a:r>
            <a:r>
              <a:rPr lang="zh-CN" altLang="en-US" sz="3200" dirty="0" smtClean="0">
                <a:solidFill>
                  <a:srgbClr val="FFFFFF"/>
                </a:solidFill>
              </a:rPr>
              <a:t>飯後，也照樣拿起杯來，說：「這杯是用我的血所立的新約。你們每逢喝的時候，要如此行，為的是記念我。」 </a:t>
            </a:r>
            <a:r>
              <a:rPr lang="en-US" altLang="zh-CN" sz="3200" dirty="0" smtClean="0">
                <a:solidFill>
                  <a:srgbClr val="FFFFFF"/>
                </a:solidFill>
              </a:rPr>
              <a:t>26 </a:t>
            </a:r>
            <a:r>
              <a:rPr lang="zh-CN" altLang="en-US" sz="3200" dirty="0" smtClean="0">
                <a:solidFill>
                  <a:srgbClr val="FFFFFF"/>
                </a:solidFill>
              </a:rPr>
              <a:t>你們每逢吃這餅、喝這杯，是表明主的死，直等到他來。 </a:t>
            </a:r>
            <a:r>
              <a:rPr lang="en-US" altLang="zh-CN" sz="3200" dirty="0" smtClean="0">
                <a:solidFill>
                  <a:srgbClr val="FFFFFF"/>
                </a:solidFill>
              </a:rPr>
              <a:t>27 </a:t>
            </a:r>
            <a:r>
              <a:rPr lang="zh-CN" altLang="en-US" sz="3200" dirty="0" smtClean="0">
                <a:solidFill>
                  <a:srgbClr val="FFFFFF"/>
                </a:solidFill>
              </a:rPr>
              <a:t>所以，無論何人，不按理吃主的餅、喝主的杯，就是干犯主的身、主的血了。 </a:t>
            </a:r>
            <a:r>
              <a:rPr lang="en-US" altLang="zh-CN" sz="3200" dirty="0" smtClean="0">
                <a:solidFill>
                  <a:srgbClr val="FFFFFF"/>
                </a:solidFill>
              </a:rPr>
              <a:t>28 </a:t>
            </a:r>
            <a:r>
              <a:rPr lang="zh-CN" altLang="en-US" sz="3200" dirty="0" smtClean="0">
                <a:solidFill>
                  <a:srgbClr val="FFFFFF"/>
                </a:solidFill>
              </a:rPr>
              <a:t>人應當自己省察，然後吃這餅、喝這杯。 </a:t>
            </a:r>
            <a:r>
              <a:rPr lang="en-US" altLang="zh-CN" sz="3200" dirty="0" smtClean="0">
                <a:solidFill>
                  <a:srgbClr val="FFFFFF"/>
                </a:solidFill>
              </a:rPr>
              <a:t>29 </a:t>
            </a:r>
            <a:r>
              <a:rPr lang="zh-CN" altLang="en-US" sz="3200" dirty="0" smtClean="0">
                <a:solidFill>
                  <a:srgbClr val="FFFFFF"/>
                </a:solidFill>
              </a:rPr>
              <a:t>因為人吃喝，若不分辨是主的身體，就是吃喝自己的罪了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marL="0" lvl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（神的供应）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pPr marL="0" lvl="1">
              <a:defRPr/>
            </a:pPr>
            <a:r>
              <a:rPr lang="zh-CN" altLang="en-US" sz="3200" dirty="0" smtClean="0">
                <a:solidFill>
                  <a:srgbClr val="FFFFFF"/>
                </a:solidFill>
              </a:rPr>
              <a:t>约翰</a:t>
            </a:r>
            <a:r>
              <a:rPr lang="en-US" altLang="zh-CN" sz="3200" dirty="0" smtClean="0">
                <a:solidFill>
                  <a:srgbClr val="FFFFFF"/>
                </a:solidFill>
              </a:rPr>
              <a:t>6:</a:t>
            </a:r>
            <a:r>
              <a:rPr lang="en-US" altLang="zh-TW" sz="3200" dirty="0" smtClean="0">
                <a:solidFill>
                  <a:srgbClr val="FFFFFF"/>
                </a:solidFill>
              </a:rPr>
              <a:t>35 </a:t>
            </a:r>
            <a:r>
              <a:rPr lang="zh-TW" altLang="en-US" sz="3200" dirty="0" smtClean="0">
                <a:solidFill>
                  <a:srgbClr val="FFFFFF"/>
                </a:solidFill>
              </a:rPr>
              <a:t>耶稣说：“我就是生命的粮。到我这里来的，必定不饿；信我的，永远不渴。 </a:t>
            </a:r>
            <a:r>
              <a:rPr lang="en-US" altLang="zh-TW" sz="3200" dirty="0" smtClean="0">
                <a:solidFill>
                  <a:srgbClr val="FFFFFF"/>
                </a:solidFill>
              </a:rPr>
              <a:t>36 </a:t>
            </a:r>
            <a:r>
              <a:rPr lang="zh-TW" altLang="en-US" sz="3200" dirty="0" smtClean="0">
                <a:solidFill>
                  <a:srgbClr val="FFFFFF"/>
                </a:solidFill>
              </a:rPr>
              <a:t>只是我对你们说过，你们已经看见我，还是不信。 </a:t>
            </a:r>
            <a:r>
              <a:rPr lang="en-US" altLang="zh-TW" sz="3200" dirty="0" smtClean="0">
                <a:solidFill>
                  <a:srgbClr val="FFFFFF"/>
                </a:solidFill>
              </a:rPr>
              <a:t>37 </a:t>
            </a:r>
            <a:r>
              <a:rPr lang="zh-TW" altLang="en-US" sz="3200" dirty="0" smtClean="0">
                <a:solidFill>
                  <a:srgbClr val="FFFFFF"/>
                </a:solidFill>
              </a:rPr>
              <a:t>凡父所赐给我的人，必到我这里来；到我这里来的，我总不丢弃他。 </a:t>
            </a:r>
            <a:r>
              <a:rPr lang="en-US" altLang="zh-TW" sz="3200" dirty="0" smtClean="0">
                <a:solidFill>
                  <a:srgbClr val="FFFFFF"/>
                </a:solidFill>
              </a:rPr>
              <a:t>38 </a:t>
            </a:r>
            <a:r>
              <a:rPr lang="zh-TW" altLang="en-US" sz="3200" dirty="0" smtClean="0">
                <a:solidFill>
                  <a:srgbClr val="FFFFFF"/>
                </a:solidFill>
              </a:rPr>
              <a:t>因为我从天上降下来，不是要按自己的意思行，乃是要按那差我来者的意思行。 </a:t>
            </a:r>
            <a:r>
              <a:rPr lang="en-US" altLang="zh-TW" sz="3200" dirty="0" smtClean="0">
                <a:solidFill>
                  <a:srgbClr val="FFFFFF"/>
                </a:solidFill>
              </a:rPr>
              <a:t>39 </a:t>
            </a:r>
            <a:r>
              <a:rPr lang="zh-TW" altLang="en-US" sz="3200" dirty="0" smtClean="0">
                <a:solidFill>
                  <a:srgbClr val="FFFFFF"/>
                </a:solidFill>
              </a:rPr>
              <a:t>差我来者的意思就是：他所赐给我的，叫我一个也不失落，在末日却叫他复活。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40 </a:t>
            </a:r>
            <a:r>
              <a:rPr lang="zh-TW" altLang="en-US" sz="3200" dirty="0" smtClean="0">
                <a:solidFill>
                  <a:srgbClr val="FFFFFF"/>
                </a:solidFill>
              </a:rPr>
              <a:t>因为我父的意思是叫一切见子而信的人得永生，并且在末日我要叫他复活。” 犹太人议论主 </a:t>
            </a:r>
            <a:r>
              <a:rPr lang="en-US" altLang="zh-TW" sz="3200" dirty="0" smtClean="0">
                <a:solidFill>
                  <a:srgbClr val="FFFFFF"/>
                </a:solidFill>
              </a:rPr>
              <a:t>41 </a:t>
            </a:r>
            <a:r>
              <a:rPr lang="zh-TW" altLang="en-US" sz="3200" dirty="0" smtClean="0">
                <a:solidFill>
                  <a:srgbClr val="FFFFFF"/>
                </a:solidFill>
              </a:rPr>
              <a:t>犹太人因为耶稣说“我是从天上降下来的粮”，就私下议论他， </a:t>
            </a:r>
            <a:r>
              <a:rPr lang="en-US" altLang="zh-TW" sz="3200" dirty="0" smtClean="0">
                <a:solidFill>
                  <a:srgbClr val="FFFFFF"/>
                </a:solidFill>
              </a:rPr>
              <a:t>42 </a:t>
            </a:r>
            <a:r>
              <a:rPr lang="zh-TW" altLang="en-US" sz="3200" dirty="0" smtClean="0">
                <a:solidFill>
                  <a:srgbClr val="FFFFFF"/>
                </a:solidFill>
              </a:rPr>
              <a:t>说：“这不是约瑟的儿子耶稣吗？他的父母我们岂不认得吗？他如今怎么说‘我是从天上降下来的’呢？” </a:t>
            </a:r>
            <a:r>
              <a:rPr lang="en-US" altLang="zh-TW" sz="3200" dirty="0" smtClean="0">
                <a:solidFill>
                  <a:srgbClr val="FFFFFF"/>
                </a:solidFill>
              </a:rPr>
              <a:t>43 </a:t>
            </a:r>
            <a:r>
              <a:rPr lang="zh-TW" altLang="en-US" sz="3200" dirty="0" smtClean="0">
                <a:solidFill>
                  <a:srgbClr val="FFFFFF"/>
                </a:solidFill>
              </a:rPr>
              <a:t>耶稣回答说：“你们不要大家议论。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44 </a:t>
            </a:r>
            <a:r>
              <a:rPr lang="zh-TW" altLang="en-US" sz="3200" dirty="0" smtClean="0">
                <a:solidFill>
                  <a:srgbClr val="FFFFFF"/>
                </a:solidFill>
              </a:rPr>
              <a:t>若不是差我来的父吸引人，就没有能到我这里来的；到我这里来的，在末日我要叫他复活。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45 </a:t>
            </a:r>
            <a:r>
              <a:rPr lang="zh-TW" altLang="en-US" sz="3200" dirty="0" smtClean="0">
                <a:solidFill>
                  <a:srgbClr val="FFFFFF"/>
                </a:solidFill>
              </a:rPr>
              <a:t>在先知书上写着说：‘他们都要蒙神的教训。’凡听见父之教训又学习的，就到我这里来。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46 </a:t>
            </a:r>
            <a:r>
              <a:rPr lang="zh-TW" altLang="en-US" sz="3200" dirty="0" smtClean="0">
                <a:solidFill>
                  <a:srgbClr val="FFFFFF"/>
                </a:solidFill>
              </a:rPr>
              <a:t>这不是说有人看见过父，唯独从神来的，他看见过父。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47 </a:t>
            </a:r>
            <a:r>
              <a:rPr lang="zh-TW" altLang="en-US" sz="3200" dirty="0" smtClean="0">
                <a:solidFill>
                  <a:srgbClr val="FFFFFF"/>
                </a:solidFill>
              </a:rPr>
              <a:t>我实实在在地告诉你们：信的人有永生。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48 </a:t>
            </a:r>
            <a:r>
              <a:rPr lang="zh-TW" altLang="en-US" sz="3200" dirty="0" smtClean="0">
                <a:solidFill>
                  <a:srgbClr val="FFFFFF"/>
                </a:solidFill>
              </a:rPr>
              <a:t>我就是生命的粮。 </a:t>
            </a:r>
            <a:r>
              <a:rPr lang="en-US" altLang="zh-TW" sz="3200" dirty="0" smtClean="0">
                <a:solidFill>
                  <a:srgbClr val="FFFFFF"/>
                </a:solidFill>
              </a:rPr>
              <a:t>49 </a:t>
            </a:r>
            <a:r>
              <a:rPr lang="zh-TW" altLang="en-US" sz="3200" dirty="0" smtClean="0">
                <a:solidFill>
                  <a:srgbClr val="FFFFFF"/>
                </a:solidFill>
              </a:rPr>
              <a:t>你们的祖宗在旷野吃过吗哪，还是死了； </a:t>
            </a:r>
            <a:r>
              <a:rPr lang="en-US" altLang="zh-TW" sz="3200" dirty="0" smtClean="0">
                <a:solidFill>
                  <a:srgbClr val="FFFFFF"/>
                </a:solidFill>
              </a:rPr>
              <a:t>50 </a:t>
            </a:r>
            <a:r>
              <a:rPr lang="zh-TW" altLang="en-US" sz="3200" dirty="0" smtClean="0">
                <a:solidFill>
                  <a:srgbClr val="FFFFFF"/>
                </a:solidFill>
              </a:rPr>
              <a:t>这是从天上降下来的粮，叫人吃了就不死。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51 </a:t>
            </a:r>
            <a:r>
              <a:rPr lang="zh-TW" altLang="en-US" sz="3200" dirty="0" smtClean="0">
                <a:solidFill>
                  <a:srgbClr val="FFFFFF"/>
                </a:solidFill>
              </a:rPr>
              <a:t>我是从天上降下来生命的粮，人若吃这粮，就必永远活着。我所要赐的粮就是我的肉，为世人之生命所赐的。” </a:t>
            </a:r>
            <a:r>
              <a:rPr lang="en-US" altLang="zh-TW" sz="3200" dirty="0" smtClean="0">
                <a:solidFill>
                  <a:srgbClr val="FFFFFF"/>
                </a:solidFill>
              </a:rPr>
              <a:t>52 </a:t>
            </a:r>
            <a:r>
              <a:rPr lang="zh-TW" altLang="en-US" sz="3200" dirty="0" smtClean="0">
                <a:solidFill>
                  <a:srgbClr val="FFFFFF"/>
                </a:solidFill>
              </a:rPr>
              <a:t>因此，犹太人彼此争论说：“这个人怎能把他的肉给我们吃呢？” </a:t>
            </a:r>
            <a:r>
              <a:rPr lang="en-US" altLang="zh-TW" sz="3200" dirty="0" smtClean="0">
                <a:solidFill>
                  <a:srgbClr val="FFFFFF"/>
                </a:solidFill>
              </a:rPr>
              <a:t>53 </a:t>
            </a:r>
            <a:r>
              <a:rPr lang="zh-TW" altLang="en-US" sz="3200" dirty="0" smtClean="0">
                <a:solidFill>
                  <a:srgbClr val="FFFFFF"/>
                </a:solidFill>
              </a:rPr>
              <a:t>耶稣说：“我实实在在地告诉你们：你们若不吃人子的肉，不喝人子的血，就没有生命在你们里面。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54 </a:t>
            </a:r>
            <a:r>
              <a:rPr lang="zh-TW" altLang="en-US" sz="3200" dirty="0" smtClean="0">
                <a:solidFill>
                  <a:srgbClr val="FFFFFF"/>
                </a:solidFill>
              </a:rPr>
              <a:t>吃我肉、喝我血的人就有永生，在末日我要叫他复活。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55 </a:t>
            </a:r>
            <a:r>
              <a:rPr lang="zh-TW" altLang="en-US" sz="3200" dirty="0" smtClean="0">
                <a:solidFill>
                  <a:srgbClr val="FFFFFF"/>
                </a:solidFill>
              </a:rPr>
              <a:t>我的肉真是可吃的，我的血真是可喝的。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56 </a:t>
            </a:r>
            <a:r>
              <a:rPr lang="zh-TW" altLang="en-US" sz="3200" dirty="0" smtClean="0">
                <a:solidFill>
                  <a:srgbClr val="FFFFFF"/>
                </a:solidFill>
              </a:rPr>
              <a:t>吃我肉、喝我血的人常在我里面，我也常在他里面。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57 </a:t>
            </a:r>
            <a:r>
              <a:rPr lang="zh-TW" altLang="en-US" sz="3200" dirty="0" smtClean="0">
                <a:solidFill>
                  <a:srgbClr val="FFFFFF"/>
                </a:solidFill>
              </a:rPr>
              <a:t>永活的父怎样差我来，我又因父活着，照样，吃我肉的人也要因我活着。 </a:t>
            </a:r>
            <a:r>
              <a:rPr lang="en-US" altLang="zh-TW" sz="3200" dirty="0" smtClean="0">
                <a:solidFill>
                  <a:srgbClr val="FFFFFF"/>
                </a:solidFill>
              </a:rPr>
              <a:t>58 </a:t>
            </a:r>
            <a:r>
              <a:rPr lang="zh-TW" altLang="en-US" sz="3200" dirty="0" smtClean="0">
                <a:solidFill>
                  <a:srgbClr val="FFFFFF"/>
                </a:solidFill>
              </a:rPr>
              <a:t>这就是从天上降下来的粮。吃这粮的人就永远活着，不像你们的祖宗吃过吗哪还是死了。” </a:t>
            </a:r>
            <a:r>
              <a:rPr lang="en-US" altLang="zh-TW" sz="3200" dirty="0" smtClean="0">
                <a:solidFill>
                  <a:srgbClr val="FFFFFF"/>
                </a:solidFill>
              </a:rPr>
              <a:t>59 </a:t>
            </a:r>
            <a:r>
              <a:rPr lang="zh-TW" altLang="en-US" sz="3200" dirty="0" smtClean="0">
                <a:solidFill>
                  <a:srgbClr val="FFFFFF"/>
                </a:solidFill>
              </a:rPr>
              <a:t>这些话是耶稣在迦百农会堂里教训人说的。 主的话是灵是生命 </a:t>
            </a:r>
            <a:r>
              <a:rPr lang="en-US" altLang="zh-TW" sz="3200" dirty="0" smtClean="0">
                <a:solidFill>
                  <a:srgbClr val="FFFFFF"/>
                </a:solidFill>
              </a:rPr>
              <a:t>60 </a:t>
            </a:r>
            <a:r>
              <a:rPr lang="zh-TW" altLang="en-US" sz="3200" dirty="0" smtClean="0">
                <a:solidFill>
                  <a:srgbClr val="FFFFFF"/>
                </a:solidFill>
              </a:rPr>
              <a:t>他的门徒中有好些人听见了，就说：“这话甚难，谁能听呢？” </a:t>
            </a:r>
            <a:r>
              <a:rPr lang="en-US" altLang="zh-TW" sz="3200" dirty="0" smtClean="0">
                <a:solidFill>
                  <a:srgbClr val="FFFFFF"/>
                </a:solidFill>
              </a:rPr>
              <a:t>61 </a:t>
            </a:r>
            <a:r>
              <a:rPr lang="zh-TW" altLang="en-US" sz="3200" dirty="0" smtClean="0">
                <a:solidFill>
                  <a:srgbClr val="FFFFFF"/>
                </a:solidFill>
              </a:rPr>
              <a:t>耶稣心里知道门徒为这话议论，就对他们说：“这话是叫你们厌弃</a:t>
            </a:r>
            <a:r>
              <a:rPr lang="en-US" altLang="zh-TW" sz="3200" dirty="0" smtClean="0">
                <a:solidFill>
                  <a:srgbClr val="FFFFFF"/>
                </a:solidFill>
              </a:rPr>
              <a:t>[a]</a:t>
            </a:r>
            <a:r>
              <a:rPr lang="zh-TW" altLang="en-US" sz="3200" dirty="0" smtClean="0">
                <a:solidFill>
                  <a:srgbClr val="FFFFFF"/>
                </a:solidFill>
              </a:rPr>
              <a:t>吗？ </a:t>
            </a:r>
            <a:r>
              <a:rPr lang="en-US" altLang="zh-TW" sz="3200" dirty="0" smtClean="0">
                <a:solidFill>
                  <a:srgbClr val="FFFFFF"/>
                </a:solidFill>
              </a:rPr>
              <a:t>62 </a:t>
            </a:r>
            <a:r>
              <a:rPr lang="zh-TW" altLang="en-US" sz="3200" dirty="0" smtClean="0">
                <a:solidFill>
                  <a:srgbClr val="FFFFFF"/>
                </a:solidFill>
              </a:rPr>
              <a:t>倘或你们看见人子升到他原来所在之处，怎么样呢？ </a:t>
            </a:r>
            <a:r>
              <a:rPr lang="en-US" altLang="zh-TW" sz="3200" dirty="0" smtClean="0">
                <a:solidFill>
                  <a:srgbClr val="FFFFFF"/>
                </a:solidFill>
              </a:rPr>
              <a:t>63 </a:t>
            </a:r>
            <a:r>
              <a:rPr lang="zh-TW" altLang="en-US" sz="3200" dirty="0" smtClean="0">
                <a:solidFill>
                  <a:srgbClr val="FFFFFF"/>
                </a:solidFill>
              </a:rPr>
              <a:t>叫人活着的乃是灵，肉体是无益的。我对你们所说的话就是灵，就是生命。</a:t>
            </a:r>
            <a:endParaRPr lang="en-US" altLang="zh-TW" sz="3200" dirty="0" smtClean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9C4F8F-F96D-0945-A899-05C7EF92A58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>
              <a:defRPr/>
            </a:pPr>
            <a:endParaRPr lang="en-US" altLang="zh-CN" dirty="0" smtClean="0">
              <a:solidFill>
                <a:srgbClr val="FFFFFF"/>
              </a:solidFill>
              <a:latin typeface="Helvetica Light" charset="0"/>
              <a:ea typeface="宋体" charset="0"/>
              <a:cs typeface="宋体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AAB04A-B739-CC42-A68A-0FC61CA34A9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>
              <a:defRPr/>
            </a:pPr>
            <a:endParaRPr lang="en-US" altLang="zh-CN" baseline="0" dirty="0" smtClean="0">
              <a:solidFill>
                <a:srgbClr val="FFFFFF"/>
              </a:solidFill>
              <a:latin typeface="Helvetica Light" charset="0"/>
              <a:ea typeface="宋体" charset="0"/>
              <a:cs typeface="宋体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FD4079-F770-FA49-956A-2DD9E9880770}" type="slidenum">
              <a:rPr lang="en-US" sz="1200">
                <a:ea typeface="新細明體" charset="0"/>
                <a:cs typeface="新細明體" charset="0"/>
              </a:rPr>
              <a:pPr/>
              <a:t>3</a:t>
            </a:fld>
            <a:endParaRPr lang="en-US" sz="120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>
              <a:defRPr/>
            </a:pPr>
            <a:endParaRPr lang="en-US" altLang="zh-CN" dirty="0" smtClean="0">
              <a:solidFill>
                <a:srgbClr val="FFFFFF"/>
              </a:solidFill>
              <a:latin typeface="Helvetica Light" charset="0"/>
              <a:ea typeface="宋体" charset="0"/>
              <a:cs typeface="宋体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AAB04A-B739-CC42-A68A-0FC61CA34A9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>
              <a:defRPr/>
            </a:pPr>
            <a:endParaRPr lang="en-US" altLang="zh-CN" dirty="0" smtClean="0">
              <a:solidFill>
                <a:srgbClr val="FFFFFF"/>
              </a:solidFill>
              <a:latin typeface="Helvetica Light" charset="0"/>
              <a:ea typeface="宋体" charset="0"/>
              <a:cs typeface="宋体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AAB04A-B739-CC42-A68A-0FC61CA34A9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Romans 11:8 Deut. 29:4; Isaiah 29:10 Romans 11:10 Psalm 69:22,23 Romans 11:26 Or and so Romans 11:27 Or will be Romans 11:27 Isaiah 59:20,21; 27:9 (see Septuagint); Jer. 31:33,34 Romans 11:31 Some manuscripts do not have now. Romans 11:33 Or riches and the wisdom and the Romans 11:34 Isaiah 40:13</a:t>
            </a:r>
          </a:p>
          <a:p>
            <a:r>
              <a:rPr lang="en-US" dirty="0" smtClean="0"/>
              <a:t>Romans 11:</a:t>
            </a:r>
            <a:r>
              <a:rPr lang="en-US" altLang="zh-TW" dirty="0" smtClean="0"/>
              <a:t>8 </a:t>
            </a:r>
            <a:r>
              <a:rPr lang="zh-TW" altLang="en-US" dirty="0" smtClean="0"/>
              <a:t>如经上所记：“神给他们昏迷的心，眼睛不能看见，耳朵不能听见，直到今日。” </a:t>
            </a:r>
            <a:r>
              <a:rPr lang="en-US" altLang="zh-TW" dirty="0" smtClean="0"/>
              <a:t>9 </a:t>
            </a:r>
            <a:r>
              <a:rPr lang="zh-TW" altLang="en-US" dirty="0" smtClean="0"/>
              <a:t>大卫也说：“愿他们的筵席变为网罗，变为机槛，变为绊脚石，做他们的报应。 </a:t>
            </a:r>
            <a:r>
              <a:rPr lang="en-US" altLang="zh-TW" dirty="0" smtClean="0"/>
              <a:t>10 </a:t>
            </a:r>
            <a:r>
              <a:rPr lang="zh-TW" altLang="en-US" dirty="0" smtClean="0"/>
              <a:t>愿他们的眼睛昏蒙，不得看见，愿你时常弯下他们的腰。” 犹太人所失为外邦人所得 </a:t>
            </a:r>
            <a:r>
              <a:rPr lang="en-US" altLang="zh-TW" dirty="0" smtClean="0"/>
              <a:t>11 </a:t>
            </a:r>
            <a:r>
              <a:rPr lang="zh-TW" altLang="en-US" dirty="0" smtClean="0"/>
              <a:t>我且说，他们失脚是要他们跌倒吗？断乎不是。反倒因他们的过失，救恩便临到外邦人，要激动他们发愤。 </a:t>
            </a:r>
            <a:r>
              <a:rPr lang="en-US" altLang="zh-TW" dirty="0" smtClean="0"/>
              <a:t>12 </a:t>
            </a:r>
            <a:r>
              <a:rPr lang="zh-TW" altLang="en-US" dirty="0" smtClean="0"/>
              <a:t>若他们的过失为天下的富足，他们的缺乏为外邦人的富足，何况他们的丰满呢？ </a:t>
            </a:r>
            <a:r>
              <a:rPr lang="en-US" altLang="zh-TW" dirty="0" smtClean="0"/>
              <a:t>13 </a:t>
            </a:r>
            <a:r>
              <a:rPr lang="zh-TW" altLang="en-US" dirty="0" smtClean="0"/>
              <a:t>我对你们外邦人说这话：因我是外邦人的使徒，所以敬重</a:t>
            </a:r>
            <a:r>
              <a:rPr lang="en-US" altLang="zh-TW" dirty="0" smtClean="0"/>
              <a:t>[a]</a:t>
            </a:r>
            <a:r>
              <a:rPr lang="zh-TW" altLang="en-US" dirty="0" smtClean="0"/>
              <a:t>我的职分， </a:t>
            </a:r>
            <a:r>
              <a:rPr lang="en-US" altLang="zh-TW" dirty="0" smtClean="0"/>
              <a:t>14 </a:t>
            </a:r>
            <a:r>
              <a:rPr lang="zh-TW" altLang="en-US" dirty="0" smtClean="0"/>
              <a:t>或者可以激动我骨肉之亲发愤，好救他们一些人。 </a:t>
            </a:r>
            <a:r>
              <a:rPr lang="en-US" altLang="zh-TW" dirty="0" smtClean="0"/>
              <a:t>15 </a:t>
            </a:r>
            <a:r>
              <a:rPr lang="zh-TW" altLang="en-US" dirty="0" smtClean="0"/>
              <a:t>若他们被丢弃，天下就得与神和好，他们被收纳，岂不是死而复生吗？ </a:t>
            </a:r>
            <a:r>
              <a:rPr lang="en-US" altLang="zh-TW" dirty="0" smtClean="0"/>
              <a:t>16 </a:t>
            </a:r>
            <a:r>
              <a:rPr lang="zh-TW" altLang="en-US" dirty="0" smtClean="0"/>
              <a:t>所献的新面若是圣洁，全团也就圣洁了；树根若是圣洁，树枝也就圣洁了。 </a:t>
            </a:r>
            <a:r>
              <a:rPr lang="en-US" altLang="zh-TW" dirty="0" smtClean="0"/>
              <a:t>17 </a:t>
            </a:r>
            <a:r>
              <a:rPr lang="zh-TW" altLang="en-US" dirty="0" smtClean="0"/>
              <a:t>若有几根枝子被折下来，你这野橄榄得接在其中，一同得着橄榄根的肥汁， </a:t>
            </a:r>
            <a:r>
              <a:rPr lang="en-US" altLang="zh-TW" dirty="0" smtClean="0"/>
              <a:t>18 </a:t>
            </a:r>
            <a:r>
              <a:rPr lang="zh-TW" altLang="en-US" dirty="0" smtClean="0"/>
              <a:t>你就不可向旧枝子夸口。若是夸口，当知道不是你托着根，乃是根托着你。 </a:t>
            </a:r>
            <a:r>
              <a:rPr lang="en-US" altLang="zh-TW" dirty="0" smtClean="0"/>
              <a:t>19 </a:t>
            </a:r>
            <a:r>
              <a:rPr lang="zh-TW" altLang="en-US" dirty="0" smtClean="0"/>
              <a:t>你若说，那枝子被折下来是特为叫我接上。 </a:t>
            </a:r>
            <a:r>
              <a:rPr lang="en-US" altLang="zh-TW" dirty="0" smtClean="0"/>
              <a:t>20 </a:t>
            </a:r>
            <a:r>
              <a:rPr lang="zh-TW" altLang="en-US" dirty="0" smtClean="0"/>
              <a:t>不错，他们因为不信所以被折下来，你因为信所以立得住。你不可自高，反要惧怕。 </a:t>
            </a:r>
            <a:r>
              <a:rPr lang="en-US" altLang="zh-TW" dirty="0" smtClean="0"/>
              <a:t>21 </a:t>
            </a:r>
            <a:r>
              <a:rPr lang="zh-TW" altLang="en-US" dirty="0" smtClean="0"/>
              <a:t>神既不爱惜原来的枝子，也必不爱惜你。 </a:t>
            </a:r>
            <a:r>
              <a:rPr lang="en-US" altLang="zh-TW" dirty="0" smtClean="0"/>
              <a:t>22 </a:t>
            </a:r>
            <a:r>
              <a:rPr lang="zh-TW" altLang="en-US" dirty="0" smtClean="0"/>
              <a:t>可见神的恩慈和严厉：向那跌倒的人是严厉的；向你是有恩慈的，只要你长久在他的恩慈里；不然，你也要被砍下来。 </a:t>
            </a:r>
            <a:r>
              <a:rPr lang="en-US" altLang="zh-TW" dirty="0" smtClean="0"/>
              <a:t>23 </a:t>
            </a:r>
            <a:r>
              <a:rPr lang="zh-TW" altLang="en-US" dirty="0" smtClean="0"/>
              <a:t>而且他们若不是长久不信，仍要被接上，因为神能够把他们重新接上。 </a:t>
            </a:r>
            <a:r>
              <a:rPr lang="en-US" altLang="zh-TW" dirty="0" smtClean="0"/>
              <a:t>24 </a:t>
            </a:r>
            <a:r>
              <a:rPr lang="zh-TW" altLang="en-US" dirty="0" smtClean="0"/>
              <a:t>你是从那天生的野橄榄上砍下来的，尚且逆着性得接在好橄榄上，何况这本树的枝子要接在本树上呢？ 犹太人暂时被弃终必得救 </a:t>
            </a:r>
            <a:r>
              <a:rPr lang="en-US" altLang="zh-TW" dirty="0" smtClean="0"/>
              <a:t>25 </a:t>
            </a:r>
            <a:r>
              <a:rPr lang="zh-TW" altLang="en-US" dirty="0" smtClean="0"/>
              <a:t>弟兄们，我不愿意你们不知道这奥秘，恐怕你们自以为聪明，就是：以色列人有几分是硬心的，等到外邦人的数目添满了， </a:t>
            </a:r>
            <a:r>
              <a:rPr lang="en-US" altLang="zh-TW" dirty="0" smtClean="0"/>
              <a:t>26 </a:t>
            </a:r>
            <a:r>
              <a:rPr lang="zh-TW" altLang="en-US" dirty="0" smtClean="0"/>
              <a:t>于是以色列全家都要得救。如经上所记：“必有一位救主从锡安出来，要消除雅各家的一切罪恶。” </a:t>
            </a:r>
            <a:r>
              <a:rPr lang="en-US" altLang="zh-TW" dirty="0" smtClean="0"/>
              <a:t>27 </a:t>
            </a:r>
            <a:r>
              <a:rPr lang="zh-TW" altLang="en-US" dirty="0" smtClean="0"/>
              <a:t>又说：“我除去他们罪的时候，这就是我与他们所立的约。” </a:t>
            </a:r>
            <a:r>
              <a:rPr lang="en-US" altLang="zh-TW" dirty="0" smtClean="0"/>
              <a:t>28 </a:t>
            </a:r>
            <a:r>
              <a:rPr lang="zh-TW" altLang="en-US" dirty="0" smtClean="0"/>
              <a:t>就着福音说，他们为你们的缘故是仇敌；就着拣选说，他们为列祖的缘故是蒙爱的。 </a:t>
            </a:r>
            <a:r>
              <a:rPr lang="en-US" altLang="zh-TW" dirty="0" smtClean="0"/>
              <a:t>29 </a:t>
            </a:r>
            <a:r>
              <a:rPr lang="zh-TW" altLang="en-US" dirty="0" smtClean="0"/>
              <a:t>因为神的恩赐和选召是没有后悔的。 </a:t>
            </a:r>
            <a:r>
              <a:rPr lang="en-US" altLang="zh-TW" dirty="0" smtClean="0"/>
              <a:t>30 </a:t>
            </a:r>
            <a:r>
              <a:rPr lang="zh-TW" altLang="en-US" dirty="0" smtClean="0"/>
              <a:t>你们从前不顺服神，如今因他们的不顺服，你们倒蒙了怜恤。 </a:t>
            </a:r>
            <a:r>
              <a:rPr lang="en-US" altLang="zh-TW" dirty="0" smtClean="0"/>
              <a:t>31 </a:t>
            </a:r>
            <a:r>
              <a:rPr lang="zh-TW" altLang="en-US" dirty="0" smtClean="0"/>
              <a:t>这样，他们也是不顺服，叫他们因着施给你们的怜恤，现在也就蒙怜恤。 </a:t>
            </a:r>
            <a:r>
              <a:rPr lang="en-US" altLang="zh-TW" dirty="0" smtClean="0"/>
              <a:t>32 </a:t>
            </a:r>
            <a:r>
              <a:rPr lang="zh-TW" altLang="en-US" dirty="0" smtClean="0"/>
              <a:t>因为神将众人都圈在不顺服之中，特意要怜恤众人。 主智无穷主道难寻 </a:t>
            </a:r>
            <a:r>
              <a:rPr lang="en-US" altLang="zh-TW" dirty="0" smtClean="0"/>
              <a:t>33 </a:t>
            </a:r>
            <a:r>
              <a:rPr lang="zh-TW" altLang="en-US" dirty="0" smtClean="0"/>
              <a:t>深哉，神丰富的智慧和知识！他的判断何其难测，他的踪迹何其难寻！ </a:t>
            </a:r>
            <a:r>
              <a:rPr lang="en-US" altLang="zh-TW" dirty="0" smtClean="0"/>
              <a:t>34 “</a:t>
            </a:r>
            <a:r>
              <a:rPr lang="zh-TW" altLang="en-US" dirty="0" smtClean="0"/>
              <a:t>谁知道主的心，谁做过他的谋士呢？ </a:t>
            </a:r>
            <a:r>
              <a:rPr lang="en-US" altLang="zh-TW" dirty="0" smtClean="0"/>
              <a:t>35 </a:t>
            </a:r>
            <a:r>
              <a:rPr lang="zh-TW" altLang="en-US" dirty="0" smtClean="0"/>
              <a:t>谁是先给了他，使他后来偿还呢？” </a:t>
            </a:r>
            <a:r>
              <a:rPr lang="en-US" altLang="zh-TW" dirty="0" smtClean="0"/>
              <a:t>36 </a:t>
            </a:r>
            <a:r>
              <a:rPr lang="zh-TW" altLang="en-US" dirty="0" smtClean="0"/>
              <a:t>因为万有都是本于他，倚靠他，归于他。愿荣耀归给他，直到永远！阿门。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C19A8-478F-492E-B886-41ED4EA5788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181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1:16 </a:t>
            </a:r>
            <a:r>
              <a:rPr lang="zh-CN" altLang="en-US" dirty="0" smtClean="0"/>
              <a:t>我不以福音为耻，这福音本是神的大能，要救一切相信的，先是犹太人，后是希腊人。 </a:t>
            </a:r>
            <a:r>
              <a:rPr lang="en-US" altLang="zh-CN" dirty="0" smtClean="0"/>
              <a:t>17 </a:t>
            </a:r>
            <a:r>
              <a:rPr lang="zh-CN" altLang="en-US" dirty="0" smtClean="0"/>
              <a:t>因为神的义正在这福音上显明出来，这义是本于信以至于信，如经上所记：“义人必因信得生。”</a:t>
            </a:r>
            <a:endParaRPr lang="en-US" altLang="zh-CN" dirty="0" smtClean="0"/>
          </a:p>
          <a:p>
            <a:r>
              <a:rPr lang="en-US" altLang="zh-CHT" dirty="0" smtClean="0"/>
              <a:t>3:23 </a:t>
            </a:r>
            <a:r>
              <a:rPr lang="zh-CHT" altLang="en-US" dirty="0" smtClean="0"/>
              <a:t>因為世人都犯了罪，虧缺了神的榮耀， </a:t>
            </a:r>
            <a:r>
              <a:rPr lang="en-US" altLang="zh-CHT" dirty="0" smtClean="0"/>
              <a:t>24 </a:t>
            </a:r>
            <a:r>
              <a:rPr lang="zh-CHT" altLang="en-US" dirty="0" smtClean="0"/>
              <a:t>如今卻蒙神的恩典，因基督耶穌的救贖，就白白地稱義。</a:t>
            </a:r>
            <a:r>
              <a:rPr lang="en-US" altLang="zh-CHT" dirty="0" smtClean="0"/>
              <a:t>4:23 </a:t>
            </a:r>
            <a:r>
              <a:rPr lang="zh-CHT" altLang="en-US" dirty="0" smtClean="0"/>
              <a:t>「算為他義」的這句話不是單為他寫的， </a:t>
            </a:r>
            <a:r>
              <a:rPr lang="en-US" altLang="zh-CHT" dirty="0" smtClean="0"/>
              <a:t>24 </a:t>
            </a:r>
            <a:r>
              <a:rPr lang="zh-CHT" altLang="en-US" dirty="0" smtClean="0"/>
              <a:t>也是為我們將來得算為義之人寫的，就是我們這信神使我們的主耶穌從死裡復活的人。 </a:t>
            </a:r>
            <a:r>
              <a:rPr lang="en-US" altLang="zh-CHT" dirty="0" smtClean="0"/>
              <a:t>25 </a:t>
            </a:r>
            <a:r>
              <a:rPr lang="zh-CHT" altLang="en-US" dirty="0" smtClean="0"/>
              <a:t>耶穌被交給人，是為我們的過犯；復活，是為叫我們稱義</a:t>
            </a:r>
            <a:r>
              <a:rPr lang="en-US" altLang="zh-CHT" dirty="0" smtClean="0"/>
              <a:t>5:1</a:t>
            </a:r>
            <a:r>
              <a:rPr lang="zh-CHT" altLang="en-US" dirty="0" smtClean="0"/>
              <a:t>我們既因信稱義，就藉著我們的主耶穌基督得與神相和。 </a:t>
            </a:r>
            <a:r>
              <a:rPr lang="en-US" altLang="zh-CHT" dirty="0" smtClean="0"/>
              <a:t>2 </a:t>
            </a:r>
            <a:r>
              <a:rPr lang="zh-CHT" altLang="en-US" dirty="0" smtClean="0"/>
              <a:t>我們又藉著他，因信得進入現在所站的這恩典中，並且歡歡喜喜盼望神的榮耀。</a:t>
            </a:r>
            <a:endParaRPr lang="en-US" altLang="zh-CHT" dirty="0" smtClean="0"/>
          </a:p>
          <a:p>
            <a:r>
              <a:rPr lang="zh-CHT" altLang="en-US" dirty="0" smtClean="0"/>
              <a:t>因信稱義（第一到四章）</a:t>
            </a:r>
            <a:r>
              <a:rPr lang="en-US" altLang="zh-CHT" dirty="0" smtClean="0"/>
              <a:t>﹔</a:t>
            </a:r>
            <a:br>
              <a:rPr lang="en-US" altLang="zh-CHT" dirty="0" smtClean="0"/>
            </a:br>
            <a:r>
              <a:rPr lang="zh-CHT" altLang="en-US" dirty="0" smtClean="0"/>
              <a:t>義人得生（第五到八章） </a:t>
            </a:r>
            <a:r>
              <a:rPr lang="en-US" altLang="zh-CHT" dirty="0" smtClean="0"/>
              <a:t>﹔</a:t>
            </a:r>
            <a:br>
              <a:rPr lang="en-US" altLang="zh-CHT" dirty="0" smtClean="0"/>
            </a:br>
            <a:r>
              <a:rPr lang="zh-CHT" altLang="en-US" dirty="0" smtClean="0"/>
              <a:t>以色列在神稱義的計劃中（</a:t>
            </a:r>
            <a:r>
              <a:rPr lang="en-US" altLang="zh-CHT" dirty="0" smtClean="0"/>
              <a:t>9</a:t>
            </a:r>
            <a:r>
              <a:rPr lang="zh-CHT" altLang="en-US" dirty="0" smtClean="0"/>
              <a:t>－</a:t>
            </a:r>
            <a:r>
              <a:rPr lang="en-US" altLang="zh-CHT" dirty="0" smtClean="0"/>
              <a:t>11</a:t>
            </a:r>
            <a:r>
              <a:rPr lang="zh-CHT" altLang="en-US" dirty="0" smtClean="0"/>
              <a:t>）</a:t>
            </a:r>
            <a:r>
              <a:rPr lang="en-US" altLang="zh-CHT" dirty="0" smtClean="0"/>
              <a:t>﹔</a:t>
            </a:r>
            <a:r>
              <a:rPr lang="zh-CHT" altLang="en-US" dirty="0" smtClean="0"/>
              <a:t>義人生活指南（第</a:t>
            </a:r>
            <a:r>
              <a:rPr lang="en-US" altLang="zh-CHT" dirty="0" smtClean="0"/>
              <a:t>12</a:t>
            </a:r>
            <a:r>
              <a:rPr lang="zh-CHT" altLang="en-US" dirty="0" smtClean="0"/>
              <a:t>到</a:t>
            </a:r>
            <a:r>
              <a:rPr lang="en-US" altLang="zh-CHT" dirty="0" smtClean="0"/>
              <a:t>16</a:t>
            </a:r>
            <a:r>
              <a:rPr lang="zh-CHT" altLang="en-US" dirty="0" smtClean="0"/>
              <a:t>章）</a:t>
            </a:r>
            <a:endParaRPr lang="en-US" altLang="zh-CHT" dirty="0" smtClean="0"/>
          </a:p>
          <a:p>
            <a:r>
              <a:rPr lang="zh-CN" altLang="en-US" sz="1200" dirty="0" smtClean="0"/>
              <a:t>因信称义（第一到四章）；</a:t>
            </a:r>
            <a:r>
              <a:rPr lang="en-US" altLang="zh-CN" sz="1200" dirty="0" smtClean="0"/>
              <a:t/>
            </a:r>
            <a:br>
              <a:rPr lang="en-US" altLang="zh-CN" sz="1200" dirty="0" smtClean="0"/>
            </a:br>
            <a:r>
              <a:rPr lang="zh-CN" altLang="en-US" sz="1200" dirty="0" smtClean="0"/>
              <a:t>义人得生（第五到八章） ；</a:t>
            </a:r>
            <a:r>
              <a:rPr lang="en-US" altLang="zh-CN" sz="1200" dirty="0" smtClean="0"/>
              <a:t/>
            </a:r>
            <a:br>
              <a:rPr lang="en-US" altLang="zh-CN" sz="1200" dirty="0" smtClean="0"/>
            </a:br>
            <a:r>
              <a:rPr lang="zh-CN" altLang="en-US" sz="1200" dirty="0" smtClean="0"/>
              <a:t>以色列在神称义的计划中（</a:t>
            </a:r>
            <a:r>
              <a:rPr lang="en-US" sz="1200" dirty="0" smtClean="0"/>
              <a:t>9</a:t>
            </a:r>
            <a:r>
              <a:rPr lang="zh-CN" altLang="en-US" sz="1200" dirty="0" smtClean="0"/>
              <a:t>－</a:t>
            </a:r>
            <a:r>
              <a:rPr lang="en-US" sz="1200" dirty="0" smtClean="0"/>
              <a:t>11</a:t>
            </a:r>
            <a:r>
              <a:rPr lang="zh-CN" altLang="en-US" sz="1200" dirty="0" smtClean="0"/>
              <a:t>）；义人生活指南（第</a:t>
            </a:r>
            <a:r>
              <a:rPr lang="en-US" sz="1200" dirty="0" smtClean="0"/>
              <a:t>12</a:t>
            </a:r>
            <a:r>
              <a:rPr lang="zh-CN" altLang="en-US" sz="1200" dirty="0" smtClean="0"/>
              <a:t>到</a:t>
            </a:r>
            <a:r>
              <a:rPr lang="en-US" sz="1200" dirty="0" smtClean="0"/>
              <a:t>16</a:t>
            </a:r>
            <a:r>
              <a:rPr lang="zh-CN" altLang="en-US" sz="1200" dirty="0" smtClean="0"/>
              <a:t>章） </a:t>
            </a:r>
            <a:endParaRPr lang="en-US" dirty="0" smtClean="0"/>
          </a:p>
          <a:p>
            <a:r>
              <a:rPr lang="zh-CN" altLang="en-US" dirty="0" smtClean="0"/>
              <a:t>好比建房子，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C19A8-478F-492E-B886-41ED4EA5788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924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>
              <a:defRPr/>
            </a:pPr>
            <a:endParaRPr lang="en-US" altLang="zh-CN" dirty="0" smtClean="0">
              <a:solidFill>
                <a:srgbClr val="FFFFFF"/>
              </a:solidFill>
              <a:latin typeface="Helvetica Light" charset="0"/>
              <a:ea typeface="宋体" charset="0"/>
              <a:cs typeface="宋体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AAB04A-B739-CC42-A68A-0FC61CA34A9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>
              <a:defRPr/>
            </a:pPr>
            <a:endParaRPr lang="en-US" altLang="zh-CN" dirty="0" smtClean="0">
              <a:solidFill>
                <a:srgbClr val="FFFFFF"/>
              </a:solidFill>
              <a:latin typeface="Helvetica Light" charset="0"/>
              <a:ea typeface="宋体" charset="0"/>
              <a:cs typeface="宋体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AAB04A-B739-CC42-A68A-0FC61CA34A9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" y="2926560"/>
            <a:ext cx="3400425" cy="2212181"/>
            <a:chOff x="0" y="2458"/>
            <a:chExt cx="2142" cy="1858"/>
          </a:xfrm>
        </p:grpSpPr>
        <p:sp>
          <p:nvSpPr>
            <p:cNvPr id="4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SimSun" pitchFamily="2" charset="-122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SimSun" pitchFamily="2" charset="-122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SimSun" pitchFamily="2" charset="-122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SimSun" pitchFamily="2" charset="-122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38954" name="Rectangle 10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404940"/>
            <a:ext cx="7772400" cy="1166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4000"/>
            </a:lvl1pPr>
          </a:lstStyle>
          <a:p>
            <a:r>
              <a:rPr lang="en-US" altLang="zh-CN" dirty="0"/>
              <a:t>Click to edit Master title style</a:t>
            </a:r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D7833-7586-448D-8064-E60A5F479F8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6362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3961F-4399-4872-B4BB-DD562B60974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525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8"/>
            <a:ext cx="2057400" cy="48232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019800" cy="48232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D7ACD-A2E5-4DB9-A95B-A8073A2A2C2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489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F85DB-90A9-4169-B939-E9824ACFBB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0806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C839B-1F0B-428A-B972-AEA36BC574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810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5750"/>
            <a:ext cx="4038600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5750"/>
            <a:ext cx="4038600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E59BC-6393-4CC6-B7AF-2D1075297FF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514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2D033-61D9-4B30-85BA-7F19A36EB2E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884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AB078-5940-4DD8-BE68-21A6A89DF81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25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F734A-6BA0-4916-8163-515CD62BBB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729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6909D-8A5B-48F5-AD15-DD20EA4684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35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D6ED9-D68E-47A3-9701-DDA4ADAB39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645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" y="2926560"/>
            <a:ext cx="3400425" cy="2212181"/>
            <a:chOff x="0" y="2458"/>
            <a:chExt cx="2142" cy="1858"/>
          </a:xfrm>
        </p:grpSpPr>
        <p:sp>
          <p:nvSpPr>
            <p:cNvPr id="3379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SimSun" pitchFamily="2" charset="-122"/>
              </a:endParaRPr>
            </a:p>
          </p:txBody>
        </p:sp>
        <p:sp>
          <p:nvSpPr>
            <p:cNvPr id="3379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SimSun" pitchFamily="2" charset="-122"/>
              </a:endParaRPr>
            </a:p>
          </p:txBody>
        </p:sp>
        <p:sp>
          <p:nvSpPr>
            <p:cNvPr id="3379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SimSun" pitchFamily="2" charset="-122"/>
              </a:endParaRPr>
            </a:p>
          </p:txBody>
        </p:sp>
        <p:sp>
          <p:nvSpPr>
            <p:cNvPr id="3379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SimSun" pitchFamily="2" charset="-122"/>
              </a:endParaRPr>
            </a:p>
          </p:txBody>
        </p:sp>
        <p:sp>
          <p:nvSpPr>
            <p:cNvPr id="103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379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750"/>
            <a:ext cx="8229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 smtClean="0"/>
          </a:p>
        </p:txBody>
      </p:sp>
      <p:sp>
        <p:nvSpPr>
          <p:cNvPr id="3379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zh-CN"/>
          </a:p>
        </p:txBody>
      </p:sp>
      <p:sp>
        <p:nvSpPr>
          <p:cNvPr id="3379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zh-CN"/>
          </a:p>
        </p:txBody>
      </p:sp>
      <p:sp>
        <p:nvSpPr>
          <p:cNvPr id="3379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38906FA-2995-4BCA-BA86-18D3B8A59A6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66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宋体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SimSun" pitchFamily="2" charset="-122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defRPr sz="3600" b="1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宋体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j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j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j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j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434" name="Rectangle 2"/>
          <p:cNvSpPr>
            <a:spLocks noChangeArrowheads="1"/>
          </p:cNvSpPr>
          <p:nvPr/>
        </p:nvSpPr>
        <p:spPr bwMode="auto">
          <a:xfrm>
            <a:off x="1143000" y="1123950"/>
            <a:ext cx="70866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lvl1pPr algn="ctr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defRPr sz="4800" b="1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dirty="0"/>
              <a:t>心意</a:t>
            </a:r>
            <a:r>
              <a:rPr lang="zh-CN" altLang="en-US" dirty="0" smtClean="0"/>
              <a:t>更新而变化</a:t>
            </a:r>
            <a:endParaRPr lang="en-US" altLang="zh-CN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b="0" dirty="0" smtClean="0">
                <a:solidFill>
                  <a:srgbClr val="FFFFFF"/>
                </a:solidFill>
                <a:ea typeface="宋体" pitchFamily="2" charset="-122"/>
              </a:rPr>
              <a:t>（</a:t>
            </a:r>
            <a:r>
              <a:rPr lang="en-US" b="0" dirty="0">
                <a:solidFill>
                  <a:srgbClr val="FFFFFF"/>
                </a:solidFill>
                <a:ea typeface="宋体" pitchFamily="2" charset="-122"/>
              </a:rPr>
              <a:t>羅馬</a:t>
            </a:r>
            <a:r>
              <a:rPr lang="en-US" b="0" dirty="0" smtClean="0">
                <a:solidFill>
                  <a:srgbClr val="FFFFFF"/>
                </a:solidFill>
                <a:ea typeface="宋体" pitchFamily="2" charset="-122"/>
              </a:rPr>
              <a:t>書</a:t>
            </a:r>
            <a:r>
              <a:rPr lang="en-US" altLang="zh-CN" b="0" dirty="0" smtClean="0">
                <a:solidFill>
                  <a:srgbClr val="FFFFFF"/>
                </a:solidFill>
                <a:ea typeface="宋体" pitchFamily="2" charset="-122"/>
              </a:rPr>
              <a:t>12</a:t>
            </a:r>
            <a:r>
              <a:rPr lang="en-US" b="0" dirty="0" smtClean="0">
                <a:solidFill>
                  <a:srgbClr val="FFFFFF"/>
                </a:solidFill>
                <a:ea typeface="宋体" pitchFamily="2" charset="-122"/>
              </a:rPr>
              <a:t>:</a:t>
            </a:r>
            <a:r>
              <a:rPr lang="en-US" altLang="zh-CN" b="0" dirty="0" smtClean="0">
                <a:solidFill>
                  <a:srgbClr val="FFFFFF"/>
                </a:solidFill>
                <a:ea typeface="宋体" pitchFamily="2" charset="-122"/>
              </a:rPr>
              <a:t>1-2</a:t>
            </a:r>
            <a:r>
              <a:rPr lang="en-US" b="0" dirty="0" smtClean="0">
                <a:solidFill>
                  <a:srgbClr val="FFFFFF"/>
                </a:solidFill>
                <a:ea typeface="宋体" pitchFamily="2" charset="-122"/>
              </a:rPr>
              <a:t>）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3600" b="0" dirty="0">
              <a:solidFill>
                <a:srgbClr val="FFFFFF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1352550"/>
            <a:ext cx="410881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zh-CN" altLang="en-US" sz="4400" dirty="0" smtClean="0"/>
              <a:t>更新是困难的</a:t>
            </a:r>
            <a:endParaRPr lang="en-US" altLang="zh-CN" sz="4400" dirty="0" smtClean="0"/>
          </a:p>
          <a:p>
            <a:pPr marL="571500" indent="-571500">
              <a:buFont typeface="Arial"/>
              <a:buChar char="•"/>
            </a:pPr>
            <a:r>
              <a:rPr lang="zh-CN" altLang="en-US" sz="4400" dirty="0" smtClean="0"/>
              <a:t>更新是</a:t>
            </a:r>
            <a:r>
              <a:rPr lang="zh-CN" altLang="en-US" sz="4400" dirty="0" smtClean="0"/>
              <a:t>必须</a:t>
            </a:r>
            <a:r>
              <a:rPr lang="zh-CN" altLang="en-US" sz="4400" dirty="0" smtClean="0"/>
              <a:t>的</a:t>
            </a:r>
          </a:p>
          <a:p>
            <a:pPr marL="571500" indent="-571500">
              <a:buFont typeface="Arial"/>
              <a:buChar char="•"/>
            </a:pPr>
            <a:r>
              <a:rPr lang="zh-CN" altLang="en-US" sz="4400" dirty="0" smtClean="0"/>
              <a:t>更新是</a:t>
            </a:r>
            <a:r>
              <a:rPr lang="zh-CN" altLang="en-US" sz="4400" dirty="0" smtClean="0"/>
              <a:t>可行</a:t>
            </a:r>
            <a:r>
              <a:rPr lang="zh-CN" altLang="en-US" sz="4400" dirty="0" smtClean="0"/>
              <a:t>的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865102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0832"/>
            <a:ext cx="2891681" cy="5143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850" y="2571750"/>
            <a:ext cx="2419350" cy="2419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33350"/>
            <a:ext cx="1866900" cy="1866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9000" y="514350"/>
            <a:ext cx="141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乖宝宝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310515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000000"/>
                </a:solidFill>
              </a:rPr>
              <a:t>坏</a:t>
            </a:r>
            <a:r>
              <a:rPr lang="zh-CN" altLang="en-US" sz="4400" dirty="0" smtClean="0">
                <a:solidFill>
                  <a:schemeClr val="accent1"/>
                </a:solidFill>
              </a:rPr>
              <a:t>寳寳</a:t>
            </a:r>
            <a:endParaRPr lang="en-US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93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3000" y="44824"/>
            <a:ext cx="67818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ctr"/>
            <a:r>
              <a:rPr lang="zh-CN" altLang="en-US" sz="3200" dirty="0">
                <a:solidFill>
                  <a:srgbClr val="FFFFFF"/>
                </a:solidFill>
              </a:rPr>
              <a:t>圣餐</a:t>
            </a:r>
            <a:endParaRPr lang="en-US" altLang="zh-TW" sz="4000" dirty="0">
              <a:solidFill>
                <a:srgbClr val="FFFFFF"/>
              </a:solidFill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619185"/>
            <a:ext cx="91487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>
              <a:defRPr/>
            </a:pPr>
            <a:r>
              <a:rPr lang="en-US" altLang="zh-CN" sz="3200" dirty="0" smtClean="0">
                <a:solidFill>
                  <a:srgbClr val="FFFFFF"/>
                </a:solidFill>
              </a:rPr>
              <a:t>			</a:t>
            </a:r>
            <a:r>
              <a:rPr lang="zh-CN" altLang="en-US" sz="3200" dirty="0" smtClean="0">
                <a:solidFill>
                  <a:srgbClr val="FFFFFF"/>
                </a:solidFill>
              </a:rPr>
              <a:t>哥</a:t>
            </a:r>
            <a:r>
              <a:rPr lang="zh-CN" altLang="en-US" sz="3200" dirty="0">
                <a:solidFill>
                  <a:srgbClr val="FFFFFF"/>
                </a:solidFill>
              </a:rPr>
              <a:t>林多前書</a:t>
            </a:r>
            <a:r>
              <a:rPr lang="en-US" altLang="zh-CN" sz="3200" dirty="0">
                <a:solidFill>
                  <a:srgbClr val="FFFFFF"/>
                </a:solidFill>
              </a:rPr>
              <a:t>7:23 </a:t>
            </a:r>
            <a:r>
              <a:rPr lang="zh-CN" altLang="en-US" sz="3200" dirty="0">
                <a:solidFill>
                  <a:srgbClr val="FFFFFF"/>
                </a:solidFill>
              </a:rPr>
              <a:t>你們是重價買來</a:t>
            </a:r>
            <a:r>
              <a:rPr lang="zh-CN" altLang="en-US" sz="3200" dirty="0" smtClean="0">
                <a:solidFill>
                  <a:srgbClr val="FFFFFF"/>
                </a:solidFill>
              </a:rPr>
              <a:t>的。</a:t>
            </a:r>
            <a:endParaRPr lang="en-US" altLang="zh-CN" sz="3200" dirty="0">
              <a:solidFill>
                <a:srgbClr val="FFFFFF"/>
              </a:solidFill>
            </a:endParaRPr>
          </a:p>
          <a:p>
            <a:pPr marL="0" lvl="1">
              <a:defRPr/>
            </a:pPr>
            <a:r>
              <a:rPr lang="en-US" altLang="zh-CN" sz="3200" dirty="0" smtClean="0">
                <a:solidFill>
                  <a:srgbClr val="FFFFFF"/>
                </a:solidFill>
              </a:rPr>
              <a:t>			11</a:t>
            </a:r>
            <a:r>
              <a:rPr lang="en-US" altLang="zh-CN" sz="3200" dirty="0">
                <a:solidFill>
                  <a:srgbClr val="FFFFFF"/>
                </a:solidFill>
              </a:rPr>
              <a:t>:23 </a:t>
            </a:r>
            <a:r>
              <a:rPr lang="zh-CN" altLang="en-US" sz="3200" dirty="0">
                <a:solidFill>
                  <a:srgbClr val="FFFFFF"/>
                </a:solidFill>
              </a:rPr>
              <a:t>我當日傳給你們的，原是從</a:t>
            </a:r>
            <a:r>
              <a:rPr lang="zh-CN" altLang="en-US" sz="3200" dirty="0" smtClean="0">
                <a:solidFill>
                  <a:srgbClr val="FFFFFF"/>
                </a:solidFill>
              </a:rPr>
              <a:t>主</a:t>
            </a:r>
            <a:r>
              <a:rPr lang="en-US" altLang="zh-CN" sz="3200" dirty="0" smtClean="0">
                <a:solidFill>
                  <a:srgbClr val="FFFFFF"/>
                </a:solidFill>
              </a:rPr>
              <a:t>			</a:t>
            </a:r>
            <a:r>
              <a:rPr lang="zh-CN" altLang="en-US" sz="3200" dirty="0" smtClean="0">
                <a:solidFill>
                  <a:srgbClr val="FFFFFF"/>
                </a:solidFill>
              </a:rPr>
              <a:t>領受</a:t>
            </a:r>
            <a:r>
              <a:rPr lang="zh-CN" altLang="en-US" sz="3200" dirty="0">
                <a:solidFill>
                  <a:srgbClr val="FFFFFF"/>
                </a:solidFill>
              </a:rPr>
              <a:t>的，就是主耶穌被賣的那一夜，</a:t>
            </a:r>
            <a:r>
              <a:rPr lang="zh-CN" altLang="en-US" sz="3200" dirty="0" smtClean="0">
                <a:solidFill>
                  <a:srgbClr val="FFFFFF"/>
                </a:solidFill>
              </a:rPr>
              <a:t>拿</a:t>
            </a:r>
            <a:r>
              <a:rPr lang="en-US" altLang="zh-CN" sz="3200" dirty="0" smtClean="0">
                <a:solidFill>
                  <a:srgbClr val="FFFFFF"/>
                </a:solidFill>
              </a:rPr>
              <a:t>			</a:t>
            </a:r>
            <a:r>
              <a:rPr lang="zh-CN" altLang="en-US" sz="3200" dirty="0" smtClean="0">
                <a:solidFill>
                  <a:srgbClr val="FFFFFF"/>
                </a:solidFill>
              </a:rPr>
              <a:t>起餅來</a:t>
            </a:r>
            <a:r>
              <a:rPr lang="zh-CN" altLang="en-US" sz="3200" dirty="0">
                <a:solidFill>
                  <a:srgbClr val="FFFFFF"/>
                </a:solidFill>
              </a:rPr>
              <a:t>， </a:t>
            </a:r>
            <a:r>
              <a:rPr lang="en-US" altLang="zh-CN" sz="3200" dirty="0">
                <a:solidFill>
                  <a:srgbClr val="FFFFFF"/>
                </a:solidFill>
              </a:rPr>
              <a:t>24 </a:t>
            </a:r>
            <a:r>
              <a:rPr lang="zh-CN" altLang="en-US" sz="3200" dirty="0">
                <a:solidFill>
                  <a:srgbClr val="FFFFFF"/>
                </a:solidFill>
              </a:rPr>
              <a:t>祝謝了，就掰開，說：「這是我的身體，</a:t>
            </a:r>
            <a:r>
              <a:rPr lang="zh-CN" altLang="en-US" sz="3200" dirty="0" smtClean="0">
                <a:solidFill>
                  <a:srgbClr val="FFFFFF"/>
                </a:solidFill>
              </a:rPr>
              <a:t>為你們捨的</a:t>
            </a:r>
            <a:r>
              <a:rPr lang="zh-CN" altLang="en-US" sz="3200" dirty="0">
                <a:solidFill>
                  <a:srgbClr val="FFFFFF"/>
                </a:solidFill>
              </a:rPr>
              <a:t>。你們應當如此行，為的是記念我。」 </a:t>
            </a:r>
            <a:r>
              <a:rPr lang="en-US" altLang="zh-CN" sz="3200" dirty="0">
                <a:solidFill>
                  <a:srgbClr val="FFFFFF"/>
                </a:solidFill>
              </a:rPr>
              <a:t>25 </a:t>
            </a:r>
            <a:r>
              <a:rPr lang="zh-CN" altLang="en-US" sz="3200" dirty="0">
                <a:solidFill>
                  <a:srgbClr val="FFFFFF"/>
                </a:solidFill>
              </a:rPr>
              <a:t>飯後，也照樣拿起杯來，說：「這杯是用我的血所立的新約。你們每逢喝的時候，要如此行，為的是記念我。</a:t>
            </a:r>
            <a:r>
              <a:rPr lang="zh-CN" altLang="en-US" sz="3200" dirty="0" smtClean="0">
                <a:solidFill>
                  <a:srgbClr val="FFFFFF"/>
                </a:solidFill>
              </a:rPr>
              <a:t>」</a:t>
            </a:r>
            <a:r>
              <a:rPr lang="zh-CN" altLang="en-US" sz="3200" dirty="0">
                <a:solidFill>
                  <a:srgbClr val="FFFFFF"/>
                </a:solidFill>
              </a:rPr>
              <a:t> </a:t>
            </a:r>
            <a:r>
              <a:rPr lang="en-US" altLang="zh-CN" sz="3200" dirty="0">
                <a:solidFill>
                  <a:srgbClr val="FFFFFF"/>
                </a:solidFill>
              </a:rPr>
              <a:t>26 </a:t>
            </a:r>
            <a:r>
              <a:rPr lang="zh-CN" altLang="en-US" sz="3200" dirty="0">
                <a:solidFill>
                  <a:srgbClr val="FFFFFF"/>
                </a:solidFill>
              </a:rPr>
              <a:t>你們每逢吃這餅、喝這杯，是表明主的死，直等</a:t>
            </a:r>
            <a:r>
              <a:rPr lang="zh-CN" altLang="en-US" sz="3200" dirty="0" smtClean="0">
                <a:solidFill>
                  <a:srgbClr val="FFFFFF"/>
                </a:solidFill>
              </a:rPr>
              <a:t>到他來。</a:t>
            </a:r>
            <a:endParaRPr lang="en-US" altLang="zh-CN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29796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33350"/>
            <a:ext cx="6781800" cy="3970734"/>
          </a:xfrm>
        </p:spPr>
        <p:txBody>
          <a:bodyPr/>
          <a:lstStyle/>
          <a:p>
            <a:pPr algn="l" eaLnBrk="1">
              <a:spcBef>
                <a:spcPts val="0"/>
              </a:spcBef>
              <a:defRPr/>
            </a:pPr>
            <a:r>
              <a:rPr lang="zh-CN" altLang="en-US" b="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罗马书</a:t>
            </a:r>
            <a:r>
              <a:rPr lang="en-US" altLang="zh-CN" b="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12:1-2</a:t>
            </a:r>
            <a:endParaRPr lang="en-US" altLang="zh-CN" b="0" dirty="0" smtClean="0">
              <a:solidFill>
                <a:srgbClr val="FFFFFF"/>
              </a:solidFill>
              <a:latin typeface="黑体"/>
              <a:ea typeface="黑体"/>
              <a:cs typeface="黑体"/>
            </a:endParaRPr>
          </a:p>
          <a:p>
            <a:pPr algn="l" eaLnBrk="1">
              <a:spcBef>
                <a:spcPts val="0"/>
              </a:spcBef>
              <a:defRPr/>
            </a:pPr>
            <a:r>
              <a:rPr lang="en-US" b="0" baseline="30000" dirty="0" smtClean="0">
                <a:effectLst/>
                <a:latin typeface="黑体"/>
                <a:ea typeface="黑体"/>
                <a:cs typeface="黑体"/>
              </a:rPr>
              <a:t>1</a:t>
            </a:r>
            <a:r>
              <a:rPr lang="zh-CN" altLang="en-US" b="0" dirty="0">
                <a:effectLst/>
                <a:latin typeface="黑体"/>
                <a:ea typeface="黑体"/>
                <a:cs typeface="黑体"/>
              </a:rPr>
              <a:t>所以弟兄们，我以神的</a:t>
            </a:r>
            <a:r>
              <a:rPr lang="zh-CN" altLang="en-US" b="0" dirty="0">
                <a:solidFill>
                  <a:srgbClr val="FFFF00"/>
                </a:solidFill>
                <a:effectLst/>
                <a:latin typeface="黑体"/>
                <a:ea typeface="黑体"/>
                <a:cs typeface="黑体"/>
              </a:rPr>
              <a:t>慈悲</a:t>
            </a:r>
            <a:r>
              <a:rPr lang="zh-CN" altLang="en-US" b="0" dirty="0">
                <a:effectLst/>
                <a:latin typeface="黑体"/>
                <a:ea typeface="黑体"/>
                <a:cs typeface="黑体"/>
              </a:rPr>
              <a:t>劝你们，将身体献上，当做活祭，是圣洁的，是神所喜悦的，你们如此侍奉乃是</a:t>
            </a:r>
            <a:r>
              <a:rPr lang="zh-CN" altLang="en-US" b="0" dirty="0">
                <a:solidFill>
                  <a:srgbClr val="FFFF00"/>
                </a:solidFill>
                <a:effectLst/>
                <a:latin typeface="黑体"/>
                <a:ea typeface="黑体"/>
                <a:cs typeface="黑体"/>
              </a:rPr>
              <a:t>理所当然</a:t>
            </a:r>
            <a:r>
              <a:rPr lang="zh-CN" altLang="en-US" b="0" dirty="0">
                <a:effectLst/>
                <a:latin typeface="黑体"/>
                <a:ea typeface="黑体"/>
                <a:cs typeface="黑体"/>
              </a:rPr>
              <a:t>的。</a:t>
            </a:r>
            <a:r>
              <a:rPr lang="en-US" b="0" dirty="0">
                <a:effectLst/>
                <a:latin typeface="黑体"/>
                <a:ea typeface="黑体"/>
                <a:cs typeface="黑体"/>
              </a:rPr>
              <a:t> </a:t>
            </a:r>
            <a:r>
              <a:rPr lang="en-US" b="0" baseline="30000" dirty="0">
                <a:effectLst/>
                <a:latin typeface="黑体"/>
                <a:ea typeface="黑体"/>
                <a:cs typeface="黑体"/>
              </a:rPr>
              <a:t>2</a:t>
            </a:r>
            <a:r>
              <a:rPr lang="zh-CN" altLang="en-US" b="0" dirty="0">
                <a:effectLst/>
                <a:latin typeface="黑体"/>
                <a:ea typeface="黑体"/>
                <a:cs typeface="黑体"/>
              </a:rPr>
              <a:t>不要效法这个世界，只要心意更新而变化，叫你们察验何为神的善良、纯全、可喜悦的</a:t>
            </a:r>
            <a:r>
              <a:rPr lang="zh-CN" altLang="en-US" b="0" dirty="0">
                <a:solidFill>
                  <a:srgbClr val="FFFF00"/>
                </a:solidFill>
                <a:effectLst/>
                <a:latin typeface="黑体"/>
                <a:ea typeface="黑体"/>
                <a:cs typeface="黑体"/>
              </a:rPr>
              <a:t>旨意</a:t>
            </a:r>
            <a:r>
              <a:rPr lang="zh-CN" altLang="en-US" b="0" dirty="0">
                <a:effectLst/>
                <a:latin typeface="黑体"/>
                <a:ea typeface="黑体"/>
                <a:cs typeface="黑体"/>
              </a:rPr>
              <a:t>。</a:t>
            </a:r>
            <a:r>
              <a:rPr lang="en-US" b="0" dirty="0">
                <a:effectLst/>
                <a:latin typeface="黑体"/>
                <a:ea typeface="黑体"/>
                <a:cs typeface="黑体"/>
              </a:rPr>
              <a:t> </a:t>
            </a:r>
            <a:endParaRPr lang="en-US" b="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9528446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133350"/>
            <a:ext cx="85344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CN" sz="3200" dirty="0" smtClean="0"/>
          </a:p>
          <a:p>
            <a:r>
              <a:rPr lang="en-US" altLang="zh-CN" sz="3200" dirty="0" smtClean="0"/>
              <a:t>				</a:t>
            </a:r>
            <a:r>
              <a:rPr lang="zh-CN" altLang="en-US" sz="3200" dirty="0" smtClean="0"/>
              <a:t>因</a:t>
            </a:r>
            <a:r>
              <a:rPr lang="zh-CN" altLang="en-US" sz="3200" dirty="0"/>
              <a:t>着</a:t>
            </a:r>
            <a:r>
              <a:rPr lang="en-US" altLang="zh-CN" sz="3200" dirty="0"/>
              <a:t>—</a:t>
            </a:r>
            <a:r>
              <a:rPr lang="en-US" altLang="zh-CN" sz="3200" dirty="0" smtClean="0"/>
              <a:t>—</a:t>
            </a:r>
          </a:p>
          <a:p>
            <a:endParaRPr lang="en-US" sz="3200" dirty="0"/>
          </a:p>
          <a:p>
            <a:pPr marL="457200" lvl="0" indent="-457200" algn="ctr">
              <a:buFont typeface="Wingdings" charset="2"/>
              <a:buChar char="u"/>
            </a:pPr>
            <a:r>
              <a:rPr lang="en-US" sz="3200" dirty="0"/>
              <a:t>神的慈悲</a:t>
            </a:r>
          </a:p>
          <a:p>
            <a:pPr marL="457200" lvl="0" indent="-457200" algn="ctr">
              <a:buFont typeface="Wingdings" charset="2"/>
              <a:buChar char="u"/>
            </a:pPr>
            <a:r>
              <a:rPr lang="en-US" sz="3200" dirty="0"/>
              <a:t>神的真理</a:t>
            </a:r>
          </a:p>
          <a:p>
            <a:pPr marL="457200" lvl="0" indent="-457200" algn="ctr">
              <a:buFont typeface="Wingdings" charset="2"/>
              <a:buChar char="u"/>
            </a:pPr>
            <a:r>
              <a:rPr lang="en-US" sz="3200" dirty="0"/>
              <a:t>神的</a:t>
            </a:r>
            <a:r>
              <a:rPr lang="en-US" sz="3200" dirty="0" smtClean="0"/>
              <a:t>旨意</a:t>
            </a:r>
            <a:endParaRPr lang="en-US" altLang="zh-CN" sz="3200" dirty="0">
              <a:latin typeface="宋体"/>
              <a:ea typeface="宋体"/>
              <a:cs typeface="宋体"/>
            </a:endParaRPr>
          </a:p>
          <a:p>
            <a:pPr lvl="3" algn="ctr">
              <a:defRPr/>
            </a:pPr>
            <a:endParaRPr lang="en-US" altLang="zh-CHT" sz="3200" dirty="0" smtClean="0"/>
          </a:p>
          <a:p>
            <a:pPr lvl="3" algn="ctr">
              <a:defRPr/>
            </a:pPr>
            <a:r>
              <a:rPr lang="zh-CHT" altLang="en-US" sz="3200" dirty="0" smtClean="0"/>
              <a:t>捨</a:t>
            </a:r>
            <a:r>
              <a:rPr lang="zh-CN" altLang="en-US" sz="3200" dirty="0" smtClean="0"/>
              <a:t>得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献</a:t>
            </a:r>
            <a:r>
              <a:rPr lang="zh-CN" altLang="en-US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上时间</a:t>
            </a:r>
            <a:r>
              <a:rPr lang="zh-CN" altLang="en-US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，金钱，才</a:t>
            </a:r>
            <a:r>
              <a:rPr lang="zh-CN" altLang="en-US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干</a:t>
            </a:r>
            <a:r>
              <a:rPr lang="zh-CN" altLang="en-US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，观点</a:t>
            </a:r>
            <a:r>
              <a:rPr lang="zh-CN" altLang="en-US" sz="32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等等</a:t>
            </a:r>
            <a:endParaRPr lang="en-US" altLang="zh-CN" sz="32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23793178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43200" y="1657350"/>
            <a:ext cx="5029200" cy="2057400"/>
          </a:xfrm>
        </p:spPr>
        <p:txBody>
          <a:bodyPr/>
          <a:lstStyle/>
          <a:p>
            <a:pPr algn="l" eaLnBrk="1">
              <a:spcBef>
                <a:spcPts val="0"/>
              </a:spcBef>
              <a:defRPr/>
            </a:pPr>
            <a:r>
              <a:rPr lang="zh-CN" altLang="en-US" sz="4400" b="0" dirty="0" smtClean="0">
                <a:solidFill>
                  <a:srgbClr val="FFFFFF"/>
                </a:solidFill>
                <a:effectLst/>
                <a:latin typeface="黑体"/>
                <a:ea typeface="黑体"/>
                <a:cs typeface="黑体"/>
              </a:rPr>
              <a:t>有没有变化？</a:t>
            </a:r>
            <a:endParaRPr lang="en-US" sz="4400" b="0" dirty="0">
              <a:solidFill>
                <a:srgbClr val="FFFFFF"/>
              </a:solidFill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24536809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33350"/>
            <a:ext cx="6781800" cy="3970734"/>
          </a:xfrm>
        </p:spPr>
        <p:txBody>
          <a:bodyPr/>
          <a:lstStyle/>
          <a:p>
            <a:pPr algn="l" eaLnBrk="1">
              <a:spcBef>
                <a:spcPts val="0"/>
              </a:spcBef>
              <a:defRPr/>
            </a:pPr>
            <a:r>
              <a:rPr lang="zh-CN" altLang="en-US" b="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罗马书</a:t>
            </a:r>
            <a:r>
              <a:rPr lang="en-US" altLang="zh-CN" b="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12:1-2</a:t>
            </a:r>
            <a:endParaRPr lang="en-US" altLang="zh-CN" b="0" dirty="0" smtClean="0">
              <a:solidFill>
                <a:srgbClr val="FFFFFF"/>
              </a:solidFill>
              <a:latin typeface="黑体"/>
              <a:ea typeface="黑体"/>
              <a:cs typeface="黑体"/>
            </a:endParaRPr>
          </a:p>
          <a:p>
            <a:pPr algn="l" eaLnBrk="1">
              <a:spcBef>
                <a:spcPts val="0"/>
              </a:spcBef>
              <a:defRPr/>
            </a:pPr>
            <a:r>
              <a:rPr lang="en-US" b="0" baseline="30000" dirty="0" smtClean="0">
                <a:solidFill>
                  <a:srgbClr val="FFFFFF"/>
                </a:solidFill>
                <a:effectLst/>
                <a:latin typeface="黑体"/>
                <a:ea typeface="黑体"/>
                <a:cs typeface="黑体"/>
              </a:rPr>
              <a:t>1</a:t>
            </a:r>
            <a:r>
              <a:rPr lang="zh-CN" altLang="en-US" b="0" dirty="0">
                <a:solidFill>
                  <a:srgbClr val="FFFFFF"/>
                </a:solidFill>
                <a:effectLst/>
                <a:latin typeface="黑体"/>
                <a:ea typeface="黑体"/>
                <a:cs typeface="黑体"/>
              </a:rPr>
              <a:t>所以弟兄们，我以神的慈悲劝你们，将身体献上，当做活祭，是圣洁的，是神所喜悦的，你们如此侍奉乃是理所当然的。</a:t>
            </a:r>
            <a:r>
              <a:rPr lang="en-US" b="0" dirty="0">
                <a:solidFill>
                  <a:srgbClr val="FFFFFF"/>
                </a:solidFill>
                <a:effectLst/>
                <a:latin typeface="黑体"/>
                <a:ea typeface="黑体"/>
                <a:cs typeface="黑体"/>
              </a:rPr>
              <a:t> </a:t>
            </a:r>
            <a:r>
              <a:rPr lang="en-US" b="0" baseline="30000" dirty="0">
                <a:solidFill>
                  <a:srgbClr val="FFFFFF"/>
                </a:solidFill>
                <a:effectLst/>
                <a:latin typeface="黑体"/>
                <a:ea typeface="黑体"/>
                <a:cs typeface="黑体"/>
              </a:rPr>
              <a:t>2</a:t>
            </a:r>
            <a:r>
              <a:rPr lang="zh-CN" altLang="en-US" b="0" dirty="0">
                <a:solidFill>
                  <a:srgbClr val="FFFFFF"/>
                </a:solidFill>
                <a:effectLst/>
                <a:latin typeface="黑体"/>
                <a:ea typeface="黑体"/>
                <a:cs typeface="黑体"/>
              </a:rPr>
              <a:t>不要效法这个世界，只要</a:t>
            </a:r>
            <a:r>
              <a:rPr lang="zh-CN" altLang="en-US" b="0" dirty="0">
                <a:solidFill>
                  <a:srgbClr val="FFFF00"/>
                </a:solidFill>
                <a:effectLst/>
                <a:latin typeface="黑体"/>
                <a:ea typeface="黑体"/>
                <a:cs typeface="黑体"/>
              </a:rPr>
              <a:t>心意更新而变化</a:t>
            </a:r>
            <a:r>
              <a:rPr lang="zh-CN" altLang="en-US" b="0" dirty="0">
                <a:solidFill>
                  <a:srgbClr val="FFFFFF"/>
                </a:solidFill>
                <a:effectLst/>
                <a:latin typeface="黑体"/>
                <a:ea typeface="黑体"/>
                <a:cs typeface="黑体"/>
              </a:rPr>
              <a:t>，叫你们察验何为神的善良、纯全、可喜悦的旨意。</a:t>
            </a:r>
            <a:r>
              <a:rPr lang="en-US" b="0" dirty="0">
                <a:solidFill>
                  <a:srgbClr val="FFFFFF"/>
                </a:solidFill>
                <a:effectLst/>
                <a:latin typeface="黑体"/>
                <a:ea typeface="黑体"/>
                <a:cs typeface="黑体"/>
              </a:rPr>
              <a:t> </a:t>
            </a:r>
            <a:endParaRPr lang="en-US" b="0" dirty="0">
              <a:solidFill>
                <a:srgbClr val="FFFFFF"/>
              </a:solidFill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14159154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352550"/>
            <a:ext cx="41088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zh-CN" altLang="en-US" sz="4400" dirty="0" smtClean="0"/>
              <a:t>更新是困难的</a:t>
            </a:r>
            <a:endParaRPr lang="en-US" altLang="zh-CN" sz="4400" dirty="0" smtClean="0"/>
          </a:p>
        </p:txBody>
      </p:sp>
    </p:spTree>
    <p:extLst>
      <p:ext uri="{BB962C8B-B14F-4D97-AF65-F5344CB8AC3E}">
        <p14:creationId xmlns:p14="http://schemas.microsoft.com/office/powerpoint/2010/main" val="344078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2495550"/>
            <a:ext cx="913553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HT" altLang="en-US" sz="3200" dirty="0">
                <a:solidFill>
                  <a:srgbClr val="FFFFFF"/>
                </a:solidFill>
              </a:rPr>
              <a:t>因信稱義</a:t>
            </a:r>
            <a:r>
              <a:rPr lang="zh-CN" altLang="en-US" sz="3200" dirty="0" smtClean="0">
                <a:solidFill>
                  <a:srgbClr val="FFFFFF"/>
                </a:solidFill>
              </a:rPr>
              <a:t>（第</a:t>
            </a:r>
            <a:r>
              <a:rPr lang="en-US" altLang="zh-CN" sz="3200" dirty="0" smtClean="0">
                <a:solidFill>
                  <a:srgbClr val="FFFFFF"/>
                </a:solidFill>
              </a:rPr>
              <a:t>1</a:t>
            </a:r>
            <a:r>
              <a:rPr lang="zh-CN" altLang="en-US" sz="3200" dirty="0" smtClean="0">
                <a:solidFill>
                  <a:srgbClr val="FFFFFF"/>
                </a:solidFill>
              </a:rPr>
              <a:t>到</a:t>
            </a:r>
            <a:r>
              <a:rPr lang="zh-CN" altLang="en-US" sz="3200" dirty="0">
                <a:solidFill>
                  <a:srgbClr val="FFFFFF"/>
                </a:solidFill>
              </a:rPr>
              <a:t>4</a:t>
            </a:r>
            <a:r>
              <a:rPr lang="zh-CN" altLang="en-US" sz="3200" dirty="0" smtClean="0">
                <a:solidFill>
                  <a:srgbClr val="FFFFFF"/>
                </a:solidFill>
              </a:rPr>
              <a:t>章；基础／原因）</a:t>
            </a:r>
            <a:r>
              <a:rPr lang="en-US" altLang="zh-CN" sz="3200" dirty="0">
                <a:solidFill>
                  <a:srgbClr val="FFFFFF"/>
                </a:solidFill>
              </a:rPr>
              <a:t/>
            </a:r>
            <a:br>
              <a:rPr lang="en-US" altLang="zh-CN" sz="3200" dirty="0">
                <a:solidFill>
                  <a:srgbClr val="FFFFFF"/>
                </a:solidFill>
              </a:rPr>
            </a:br>
            <a:r>
              <a:rPr lang="zh-CHT" altLang="en-US" sz="3200" dirty="0">
                <a:solidFill>
                  <a:srgbClr val="FFFFFF"/>
                </a:solidFill>
              </a:rPr>
              <a:t>義人得生</a:t>
            </a:r>
            <a:r>
              <a:rPr lang="zh-CN" altLang="en-US" sz="3200" dirty="0" smtClean="0">
                <a:solidFill>
                  <a:srgbClr val="FFFFFF"/>
                </a:solidFill>
              </a:rPr>
              <a:t>（第</a:t>
            </a:r>
            <a:r>
              <a:rPr lang="en-US" altLang="zh-CN" sz="3200" dirty="0" smtClean="0">
                <a:solidFill>
                  <a:srgbClr val="FFFFFF"/>
                </a:solidFill>
              </a:rPr>
              <a:t>5</a:t>
            </a:r>
            <a:r>
              <a:rPr lang="zh-CN" altLang="en-US" sz="3200" dirty="0" smtClean="0">
                <a:solidFill>
                  <a:srgbClr val="FFFFFF"/>
                </a:solidFill>
              </a:rPr>
              <a:t>到</a:t>
            </a:r>
            <a:r>
              <a:rPr lang="zh-CN" altLang="en-US" sz="3200" dirty="0">
                <a:solidFill>
                  <a:srgbClr val="FFFFFF"/>
                </a:solidFill>
              </a:rPr>
              <a:t>8</a:t>
            </a:r>
            <a:r>
              <a:rPr lang="zh-CN" altLang="en-US" sz="3200" dirty="0" smtClean="0">
                <a:solidFill>
                  <a:srgbClr val="FFFFFF"/>
                </a:solidFill>
              </a:rPr>
              <a:t>章；愿景／意象／目的／蓝图）</a:t>
            </a:r>
            <a:r>
              <a:rPr lang="en-US" altLang="zh-CN" sz="3200" dirty="0">
                <a:solidFill>
                  <a:srgbClr val="FFFFFF"/>
                </a:solidFill>
              </a:rPr>
              <a:t/>
            </a:r>
            <a:br>
              <a:rPr lang="en-US" altLang="zh-CN" sz="3200" dirty="0">
                <a:solidFill>
                  <a:srgbClr val="FFFFFF"/>
                </a:solidFill>
              </a:rPr>
            </a:br>
            <a:r>
              <a:rPr lang="zh-CHT" altLang="en-US" sz="3200" dirty="0">
                <a:solidFill>
                  <a:srgbClr val="FFFFFF"/>
                </a:solidFill>
              </a:rPr>
              <a:t>以色列在神稱義的計劃中</a:t>
            </a:r>
            <a:r>
              <a:rPr lang="zh-CN" altLang="en-US" sz="3200" dirty="0" smtClean="0">
                <a:solidFill>
                  <a:srgbClr val="FFFFFF"/>
                </a:solidFill>
              </a:rPr>
              <a:t>（</a:t>
            </a:r>
            <a:r>
              <a:rPr lang="en-US" sz="3200" dirty="0">
                <a:solidFill>
                  <a:srgbClr val="FFFFFF"/>
                </a:solidFill>
              </a:rPr>
              <a:t>9</a:t>
            </a:r>
            <a:r>
              <a:rPr lang="zh-CN" altLang="en-US" sz="3200" dirty="0">
                <a:solidFill>
                  <a:srgbClr val="FFFFFF"/>
                </a:solidFill>
              </a:rPr>
              <a:t>－</a:t>
            </a:r>
            <a:r>
              <a:rPr lang="en-US" sz="3200" dirty="0">
                <a:solidFill>
                  <a:srgbClr val="FFFFFF"/>
                </a:solidFill>
              </a:rPr>
              <a:t>11</a:t>
            </a:r>
            <a:r>
              <a:rPr lang="zh-CN" altLang="en-US" sz="3200" dirty="0" smtClean="0">
                <a:solidFill>
                  <a:srgbClr val="FFFFFF"/>
                </a:solidFill>
              </a:rPr>
              <a:t>）</a:t>
            </a:r>
            <a:endParaRPr lang="en-US" altLang="zh-CN" sz="3200" dirty="0" smtClean="0">
              <a:solidFill>
                <a:srgbClr val="FFFFFF"/>
              </a:solidFill>
            </a:endParaRPr>
          </a:p>
          <a:p>
            <a:r>
              <a:rPr lang="zh-CHT" altLang="en-US" sz="3200" dirty="0">
                <a:solidFill>
                  <a:srgbClr val="FFFFFF"/>
                </a:solidFill>
              </a:rPr>
              <a:t>義人生活指南</a:t>
            </a:r>
            <a:r>
              <a:rPr lang="zh-CN" altLang="en-US" sz="3200" dirty="0" smtClean="0">
                <a:solidFill>
                  <a:srgbClr val="FFFFFF"/>
                </a:solidFill>
              </a:rPr>
              <a:t>（</a:t>
            </a:r>
            <a:r>
              <a:rPr lang="zh-CN" altLang="en-US" sz="3200" dirty="0">
                <a:solidFill>
                  <a:srgbClr val="FFFFFF"/>
                </a:solidFill>
              </a:rPr>
              <a:t>第</a:t>
            </a:r>
            <a:r>
              <a:rPr lang="en-US" sz="3200" dirty="0">
                <a:solidFill>
                  <a:srgbClr val="FFFFFF"/>
                </a:solidFill>
              </a:rPr>
              <a:t>12</a:t>
            </a:r>
            <a:r>
              <a:rPr lang="zh-CN" altLang="en-US" sz="3200" dirty="0">
                <a:solidFill>
                  <a:srgbClr val="FFFFFF"/>
                </a:solidFill>
              </a:rPr>
              <a:t>到</a:t>
            </a:r>
            <a:r>
              <a:rPr lang="en-US" sz="3200" dirty="0" smtClean="0">
                <a:solidFill>
                  <a:srgbClr val="FFFFFF"/>
                </a:solidFill>
              </a:rPr>
              <a:t>16</a:t>
            </a:r>
            <a:r>
              <a:rPr lang="zh-CN" altLang="en-US" sz="3200" dirty="0" smtClean="0">
                <a:solidFill>
                  <a:srgbClr val="FFFFFF"/>
                </a:solidFill>
              </a:rPr>
              <a:t>章；策略／步骤） 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36195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罗马书匙节</a:t>
            </a:r>
            <a:r>
              <a:rPr lang="en-US" altLang="zh-CN" sz="4000" dirty="0" smtClean="0"/>
              <a:t>1:16-17</a:t>
            </a:r>
          </a:p>
          <a:p>
            <a:pPr marL="685800" indent="-685800">
              <a:buFont typeface="Arial"/>
              <a:buChar char="•"/>
            </a:pPr>
            <a:r>
              <a:rPr lang="zh-CN" altLang="en-US" sz="4000" dirty="0" smtClean="0"/>
              <a:t>福音救</a:t>
            </a:r>
            <a:r>
              <a:rPr lang="zh-CN" altLang="en-US" sz="4000" dirty="0"/>
              <a:t>一切相信的</a:t>
            </a:r>
            <a:endParaRPr lang="en-US" altLang="zh-CN" sz="4000" dirty="0" smtClean="0"/>
          </a:p>
          <a:p>
            <a:pPr marL="685800" indent="-685800">
              <a:buFont typeface="Arial"/>
              <a:buChar char="•"/>
            </a:pPr>
            <a:r>
              <a:rPr lang="zh-CHT" altLang="en-US" sz="4000" dirty="0" smtClean="0"/>
              <a:t>“義人”</a:t>
            </a:r>
            <a:r>
              <a:rPr lang="zh-CN" altLang="en-US" sz="4000" dirty="0" smtClean="0"/>
              <a:t>因信得生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033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1352550"/>
            <a:ext cx="410881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zh-CN" altLang="en-US" sz="4400" dirty="0" smtClean="0"/>
              <a:t>更新是困难的</a:t>
            </a:r>
            <a:endParaRPr lang="en-US" altLang="zh-CN" sz="4400" dirty="0" smtClean="0"/>
          </a:p>
          <a:p>
            <a:pPr marL="571500" indent="-571500">
              <a:buFont typeface="Arial"/>
              <a:buChar char="•"/>
            </a:pPr>
            <a:r>
              <a:rPr lang="zh-CN" altLang="en-US" sz="4400" dirty="0" smtClean="0"/>
              <a:t>更新是</a:t>
            </a:r>
            <a:r>
              <a:rPr lang="zh-CN" altLang="en-US" sz="4400" dirty="0" smtClean="0"/>
              <a:t>必须</a:t>
            </a:r>
            <a:r>
              <a:rPr lang="zh-CN" altLang="en-US" sz="4400" dirty="0" smtClean="0"/>
              <a:t>的</a:t>
            </a:r>
          </a:p>
        </p:txBody>
      </p:sp>
    </p:spTree>
    <p:extLst>
      <p:ext uri="{BB962C8B-B14F-4D97-AF65-F5344CB8AC3E}">
        <p14:creationId xmlns:p14="http://schemas.microsoft.com/office/powerpoint/2010/main" val="31671002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33350"/>
            <a:ext cx="6781800" cy="3970734"/>
          </a:xfrm>
        </p:spPr>
        <p:txBody>
          <a:bodyPr/>
          <a:lstStyle/>
          <a:p>
            <a:pPr algn="l" eaLnBrk="1">
              <a:spcBef>
                <a:spcPts val="0"/>
              </a:spcBef>
              <a:defRPr/>
            </a:pPr>
            <a:r>
              <a:rPr lang="zh-CN" altLang="en-US" b="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罗马书</a:t>
            </a:r>
            <a:r>
              <a:rPr lang="en-US" altLang="zh-CN" b="0" dirty="0" smtClean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12:1-2</a:t>
            </a:r>
            <a:endParaRPr lang="en-US" altLang="zh-CN" b="0" dirty="0" smtClean="0">
              <a:solidFill>
                <a:srgbClr val="FFFFFF"/>
              </a:solidFill>
              <a:latin typeface="黑体"/>
              <a:ea typeface="黑体"/>
              <a:cs typeface="黑体"/>
            </a:endParaRPr>
          </a:p>
          <a:p>
            <a:pPr algn="l" eaLnBrk="1">
              <a:spcBef>
                <a:spcPts val="0"/>
              </a:spcBef>
              <a:defRPr/>
            </a:pPr>
            <a:r>
              <a:rPr lang="en-US" b="0" baseline="30000" dirty="0" smtClean="0">
                <a:effectLst/>
                <a:latin typeface="黑体"/>
                <a:ea typeface="黑体"/>
                <a:cs typeface="黑体"/>
              </a:rPr>
              <a:t>1</a:t>
            </a:r>
            <a:r>
              <a:rPr lang="zh-CN" altLang="en-US" b="0" dirty="0">
                <a:effectLst/>
                <a:latin typeface="黑体"/>
                <a:ea typeface="黑体"/>
                <a:cs typeface="黑体"/>
              </a:rPr>
              <a:t>所以弟兄们，我以神的</a:t>
            </a:r>
            <a:r>
              <a:rPr lang="zh-CN" altLang="en-US" b="0" dirty="0">
                <a:solidFill>
                  <a:srgbClr val="FFFF00"/>
                </a:solidFill>
                <a:effectLst/>
                <a:latin typeface="黑体"/>
                <a:ea typeface="黑体"/>
                <a:cs typeface="黑体"/>
              </a:rPr>
              <a:t>慈悲</a:t>
            </a:r>
            <a:r>
              <a:rPr lang="zh-CN" altLang="en-US" b="0" dirty="0">
                <a:effectLst/>
                <a:latin typeface="黑体"/>
                <a:ea typeface="黑体"/>
                <a:cs typeface="黑体"/>
              </a:rPr>
              <a:t>劝你们，将身体献上，当做活祭，是圣洁的，是神所喜悦的，你们如此侍奉乃是</a:t>
            </a:r>
            <a:r>
              <a:rPr lang="zh-CN" altLang="en-US" b="0" dirty="0">
                <a:solidFill>
                  <a:srgbClr val="FFFF00"/>
                </a:solidFill>
                <a:effectLst/>
                <a:latin typeface="黑体"/>
                <a:ea typeface="黑体"/>
                <a:cs typeface="黑体"/>
              </a:rPr>
              <a:t>理所当然</a:t>
            </a:r>
            <a:r>
              <a:rPr lang="zh-CN" altLang="en-US" b="0" dirty="0">
                <a:effectLst/>
                <a:latin typeface="黑体"/>
                <a:ea typeface="黑体"/>
                <a:cs typeface="黑体"/>
              </a:rPr>
              <a:t>的。</a:t>
            </a:r>
            <a:r>
              <a:rPr lang="en-US" b="0" dirty="0">
                <a:effectLst/>
                <a:latin typeface="黑体"/>
                <a:ea typeface="黑体"/>
                <a:cs typeface="黑体"/>
              </a:rPr>
              <a:t> </a:t>
            </a:r>
            <a:r>
              <a:rPr lang="en-US" b="0" baseline="30000" dirty="0">
                <a:effectLst/>
                <a:latin typeface="黑体"/>
                <a:ea typeface="黑体"/>
                <a:cs typeface="黑体"/>
              </a:rPr>
              <a:t>2</a:t>
            </a:r>
            <a:r>
              <a:rPr lang="zh-CN" altLang="en-US" b="0" dirty="0">
                <a:effectLst/>
                <a:latin typeface="黑体"/>
                <a:ea typeface="黑体"/>
                <a:cs typeface="黑体"/>
              </a:rPr>
              <a:t>不要效法这个世界，只要心意更新而变化，叫你们察验何为神的善良、纯全、可喜悦的</a:t>
            </a:r>
            <a:r>
              <a:rPr lang="zh-CN" altLang="en-US" b="0" dirty="0">
                <a:solidFill>
                  <a:srgbClr val="FFFF00"/>
                </a:solidFill>
                <a:effectLst/>
                <a:latin typeface="黑体"/>
                <a:ea typeface="黑体"/>
                <a:cs typeface="黑体"/>
              </a:rPr>
              <a:t>旨意</a:t>
            </a:r>
            <a:r>
              <a:rPr lang="zh-CN" altLang="en-US" b="0" dirty="0">
                <a:effectLst/>
                <a:latin typeface="黑体"/>
                <a:ea typeface="黑体"/>
                <a:cs typeface="黑体"/>
              </a:rPr>
              <a:t>。</a:t>
            </a:r>
            <a:r>
              <a:rPr lang="en-US" b="0" dirty="0">
                <a:effectLst/>
                <a:latin typeface="黑体"/>
                <a:ea typeface="黑体"/>
                <a:cs typeface="黑体"/>
              </a:rPr>
              <a:t> </a:t>
            </a:r>
            <a:endParaRPr lang="en-US" b="0" dirty="0">
              <a:latin typeface="黑体"/>
              <a:ea typeface="黑体"/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35806909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SimSun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70289</TotalTime>
  <Words>1351</Words>
  <Application>Microsoft Macintosh PowerPoint</Application>
  <PresentationFormat>On-screen Show (16:9)</PresentationFormat>
  <Paragraphs>61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Orbit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Kunming Su</cp:lastModifiedBy>
  <cp:revision>1107</cp:revision>
  <cp:lastPrinted>2019-01-06T14:51:54Z</cp:lastPrinted>
  <dcterms:created xsi:type="dcterms:W3CDTF">2005-05-27T01:23:00Z</dcterms:created>
  <dcterms:modified xsi:type="dcterms:W3CDTF">2019-01-06T14:52:17Z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