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6" r:id="rId4"/>
    <p:sldId id="259" r:id="rId5"/>
    <p:sldId id="261" r:id="rId6"/>
    <p:sldId id="262" r:id="rId7"/>
    <p:sldId id="264" r:id="rId8"/>
    <p:sldId id="263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3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758C-785C-472A-BEC8-56175A009953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9FD3-42BF-419C-82CC-501097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0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758C-785C-472A-BEC8-56175A009953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9FD3-42BF-419C-82CC-501097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5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758C-785C-472A-BEC8-56175A009953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9FD3-42BF-419C-82CC-501097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61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758C-785C-472A-BEC8-56175A009953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9FD3-42BF-419C-82CC-5010976DDC3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0179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758C-785C-472A-BEC8-56175A009953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9FD3-42BF-419C-82CC-501097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9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758C-785C-472A-BEC8-56175A009953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9FD3-42BF-419C-82CC-501097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30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758C-785C-472A-BEC8-56175A009953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9FD3-42BF-419C-82CC-501097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15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758C-785C-472A-BEC8-56175A009953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9FD3-42BF-419C-82CC-501097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48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758C-785C-472A-BEC8-56175A009953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9FD3-42BF-419C-82CC-501097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4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758C-785C-472A-BEC8-56175A009953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9FD3-42BF-419C-82CC-501097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2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758C-785C-472A-BEC8-56175A009953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9FD3-42BF-419C-82CC-501097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8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758C-785C-472A-BEC8-56175A009953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9FD3-42BF-419C-82CC-501097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758C-785C-472A-BEC8-56175A009953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9FD3-42BF-419C-82CC-501097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8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758C-785C-472A-BEC8-56175A009953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9FD3-42BF-419C-82CC-501097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72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758C-785C-472A-BEC8-56175A009953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9FD3-42BF-419C-82CC-501097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27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758C-785C-472A-BEC8-56175A009953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9FD3-42BF-419C-82CC-501097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8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758C-785C-472A-BEC8-56175A009953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9FD3-42BF-419C-82CC-501097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38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742758C-785C-472A-BEC8-56175A009953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39FD3-42BF-419C-82CC-501097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42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19B5B-DDC8-456B-B010-017F03CF0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CBE9-DF63-48D2-942F-C89166645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11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9604A-C0F4-4B89-B0A9-44E5F61F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253"/>
          </a:xfrm>
        </p:spPr>
        <p:txBody>
          <a:bodyPr/>
          <a:lstStyle/>
          <a:p>
            <a:r>
              <a:rPr lang="zh-CN" altLang="en-US" dirty="0">
                <a:latin typeface="+mj-ea"/>
              </a:rPr>
              <a:t>诗</a:t>
            </a:r>
            <a:r>
              <a:rPr lang="en-US" dirty="0">
                <a:latin typeface="+mj-ea"/>
              </a:rPr>
              <a:t>139:1-5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0C423-1809-428B-9A24-FD6D6A6BC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74238"/>
            <a:ext cx="9729529" cy="4774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200" dirty="0">
                <a:latin typeface="+mj-ea"/>
              </a:rPr>
              <a:t>基督徒安身立命的根本之道：</a:t>
            </a:r>
            <a:endParaRPr lang="en-US" altLang="zh-CN" sz="4200" dirty="0">
              <a:latin typeface="+mj-ea"/>
            </a:endParaRPr>
          </a:p>
          <a:p>
            <a:pPr marL="0" indent="0">
              <a:buNone/>
            </a:pPr>
            <a:endParaRPr lang="en-US" altLang="zh-CN" sz="4200" dirty="0">
              <a:latin typeface="+mj-ea"/>
            </a:endParaRPr>
          </a:p>
          <a:p>
            <a:pPr marL="0" indent="0">
              <a:buNone/>
            </a:pPr>
            <a:r>
              <a:rPr lang="zh-CN" altLang="en-US" sz="4200" dirty="0">
                <a:latin typeface="+mj-ea"/>
              </a:rPr>
              <a:t>    真实地活在神的面前，保守自己远离各样的罪恶，随时随地仰赖神的恩典。</a:t>
            </a:r>
          </a:p>
        </p:txBody>
      </p:sp>
    </p:spTree>
    <p:extLst>
      <p:ext uri="{BB962C8B-B14F-4D97-AF65-F5344CB8AC3E}">
        <p14:creationId xmlns:p14="http://schemas.microsoft.com/office/powerpoint/2010/main" val="271195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9604A-C0F4-4B89-B0A9-44E5F61F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253"/>
          </a:xfrm>
        </p:spPr>
        <p:txBody>
          <a:bodyPr/>
          <a:lstStyle/>
          <a:p>
            <a:r>
              <a:rPr lang="zh-CN" altLang="en-US" dirty="0">
                <a:latin typeface="+mj-ea"/>
              </a:rPr>
              <a:t>诗</a:t>
            </a:r>
            <a:r>
              <a:rPr lang="en-US" dirty="0">
                <a:latin typeface="+mj-ea"/>
              </a:rPr>
              <a:t>139:1-5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0C423-1809-428B-9A24-FD6D6A6BC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74238"/>
            <a:ext cx="9729529" cy="47741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sz="3200" baseline="30000" dirty="0">
                <a:latin typeface="+mj-ea"/>
              </a:rPr>
              <a:t>1</a:t>
            </a:r>
            <a:r>
              <a:rPr lang="zh-CN" altLang="en-US" sz="3200" dirty="0">
                <a:latin typeface="+mj-ea"/>
              </a:rPr>
              <a:t>耶和华啊，你已经鉴察我，认识我。</a:t>
            </a:r>
          </a:p>
          <a:p>
            <a:pPr marL="0" indent="0">
              <a:buNone/>
            </a:pPr>
            <a:r>
              <a:rPr lang="en-US" altLang="zh-CN" sz="3200" baseline="30000" dirty="0">
                <a:latin typeface="+mj-ea"/>
              </a:rPr>
              <a:t>2</a:t>
            </a:r>
            <a:r>
              <a:rPr lang="zh-CN" altLang="en-US" sz="3200" dirty="0">
                <a:latin typeface="+mj-ea"/>
              </a:rPr>
              <a:t>我坐下，我起来，你都晓得，</a:t>
            </a:r>
          </a:p>
          <a:p>
            <a:pPr marL="0" indent="0">
              <a:buNone/>
            </a:pPr>
            <a:r>
              <a:rPr lang="zh-CN" altLang="en-US" sz="3200" dirty="0">
                <a:latin typeface="+mj-ea"/>
              </a:rPr>
              <a:t>你从远处知道我的意念；</a:t>
            </a:r>
          </a:p>
          <a:p>
            <a:pPr marL="0" indent="0">
              <a:buNone/>
            </a:pPr>
            <a:r>
              <a:rPr lang="en-US" altLang="zh-CN" sz="3200" baseline="30000" dirty="0">
                <a:latin typeface="+mj-ea"/>
              </a:rPr>
              <a:t>3</a:t>
            </a:r>
            <a:r>
              <a:rPr lang="zh-CN" altLang="en-US" sz="3200" dirty="0">
                <a:latin typeface="+mj-ea"/>
              </a:rPr>
              <a:t>我行路，我躺卧，你都细察，</a:t>
            </a:r>
          </a:p>
          <a:p>
            <a:pPr marL="0" indent="0">
              <a:buNone/>
            </a:pPr>
            <a:r>
              <a:rPr lang="zh-CN" altLang="en-US" sz="3200" dirty="0">
                <a:latin typeface="+mj-ea"/>
              </a:rPr>
              <a:t>你也深知我一切所行的。</a:t>
            </a:r>
          </a:p>
          <a:p>
            <a:pPr marL="0" indent="0">
              <a:buNone/>
            </a:pPr>
            <a:r>
              <a:rPr lang="en-US" altLang="zh-CN" sz="3200" baseline="30000" dirty="0">
                <a:latin typeface="+mj-ea"/>
              </a:rPr>
              <a:t>4</a:t>
            </a:r>
            <a:r>
              <a:rPr lang="zh-CN" altLang="en-US" sz="3200" dirty="0">
                <a:latin typeface="+mj-ea"/>
              </a:rPr>
              <a:t>耶和华啊，我舌头上的话，</a:t>
            </a:r>
          </a:p>
          <a:p>
            <a:pPr marL="0" indent="0">
              <a:buNone/>
            </a:pPr>
            <a:r>
              <a:rPr lang="zh-CN" altLang="en-US" sz="3200" dirty="0">
                <a:latin typeface="+mj-ea"/>
              </a:rPr>
              <a:t>你没有一句不知道的。</a:t>
            </a:r>
          </a:p>
          <a:p>
            <a:pPr marL="0" indent="0">
              <a:buNone/>
            </a:pPr>
            <a:r>
              <a:rPr lang="en-US" altLang="zh-CN" sz="3200" baseline="30000" dirty="0">
                <a:latin typeface="+mj-ea"/>
              </a:rPr>
              <a:t>5</a:t>
            </a:r>
            <a:r>
              <a:rPr lang="zh-CN" altLang="en-US" sz="3200" dirty="0">
                <a:latin typeface="+mj-ea"/>
              </a:rPr>
              <a:t>你在我前后环绕我，</a:t>
            </a:r>
          </a:p>
          <a:p>
            <a:pPr marL="0" indent="0">
              <a:buNone/>
            </a:pPr>
            <a:r>
              <a:rPr lang="zh-CN" altLang="en-US" sz="3200" dirty="0">
                <a:latin typeface="+mj-ea"/>
              </a:rPr>
              <a:t>按手在我身上。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85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51C13-1A75-46B9-81DE-001F5DFF5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2663" y="2423375"/>
            <a:ext cx="7933061" cy="1157103"/>
          </a:xfrm>
        </p:spPr>
        <p:txBody>
          <a:bodyPr/>
          <a:lstStyle/>
          <a:p>
            <a:r>
              <a:rPr lang="zh-CN" altLang="en-US" b="1" dirty="0"/>
              <a:t>基督徒的立身之道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792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9604A-C0F4-4B89-B0A9-44E5F61F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253"/>
          </a:xfrm>
        </p:spPr>
        <p:txBody>
          <a:bodyPr/>
          <a:lstStyle/>
          <a:p>
            <a:endParaRPr lang="en-US" dirty="0"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0C423-1809-428B-9A24-FD6D6A6BC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74238"/>
            <a:ext cx="9729529" cy="4774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000" baseline="30000" dirty="0">
                <a:latin typeface="+mj-ea"/>
              </a:rPr>
              <a:t>1</a:t>
            </a:r>
            <a:r>
              <a:rPr lang="zh-CN" altLang="en-US" sz="3000" dirty="0">
                <a:latin typeface="+mj-ea"/>
              </a:rPr>
              <a:t>耶和华啊，你已经鉴察我，认识我。</a:t>
            </a:r>
            <a:endParaRPr lang="en-US" altLang="zh-CN" sz="3000" dirty="0">
              <a:latin typeface="+mj-ea"/>
            </a:endParaRPr>
          </a:p>
          <a:p>
            <a:pPr marL="0" indent="0">
              <a:buNone/>
            </a:pPr>
            <a:r>
              <a:rPr lang="zh-CN" altLang="en-US" sz="3000" dirty="0">
                <a:latin typeface="+mj-ea"/>
              </a:rPr>
              <a:t>鉴察：</a:t>
            </a:r>
            <a:r>
              <a:rPr lang="en-US" altLang="zh-CN" sz="3000" dirty="0">
                <a:latin typeface="+mj-ea"/>
              </a:rPr>
              <a:t>search</a:t>
            </a:r>
          </a:p>
          <a:p>
            <a:pPr marL="0" indent="0">
              <a:buNone/>
            </a:pPr>
            <a:r>
              <a:rPr lang="en-US" altLang="zh-CN" sz="3000" dirty="0">
                <a:latin typeface="+mj-ea"/>
              </a:rPr>
              <a:t>      </a:t>
            </a:r>
            <a:r>
              <a:rPr lang="zh-CN" altLang="en-US" sz="3000" dirty="0">
                <a:latin typeface="+mj-ea"/>
              </a:rPr>
              <a:t>不同于观察</a:t>
            </a:r>
            <a:endParaRPr lang="en-US" altLang="zh-CN" sz="3000" dirty="0">
              <a:latin typeface="+mj-ea"/>
            </a:endParaRPr>
          </a:p>
          <a:p>
            <a:pPr marL="0" indent="0">
              <a:buNone/>
            </a:pPr>
            <a:r>
              <a:rPr lang="en-US" altLang="zh-CN" sz="3000" dirty="0">
                <a:latin typeface="+mj-ea"/>
              </a:rPr>
              <a:t>      </a:t>
            </a:r>
            <a:r>
              <a:rPr lang="zh-CN" altLang="en-US" sz="3000" dirty="0">
                <a:latin typeface="+mj-ea"/>
              </a:rPr>
              <a:t>神“鉴察”</a:t>
            </a:r>
            <a:r>
              <a:rPr lang="en-US" altLang="zh-CN" sz="3000" dirty="0">
                <a:latin typeface="+mj-ea"/>
              </a:rPr>
              <a:t>(search)</a:t>
            </a:r>
            <a:r>
              <a:rPr lang="zh-CN" altLang="en-US" sz="3000" dirty="0">
                <a:latin typeface="+mj-ea"/>
              </a:rPr>
              <a:t>一个人，就如一个人“搜查”</a:t>
            </a:r>
            <a:r>
              <a:rPr lang="en-US" altLang="zh-CN" sz="3000" dirty="0">
                <a:latin typeface="+mj-ea"/>
              </a:rPr>
              <a:t> </a:t>
            </a:r>
          </a:p>
          <a:p>
            <a:pPr marL="0" indent="0">
              <a:buNone/>
            </a:pPr>
            <a:r>
              <a:rPr lang="en-US" altLang="zh-CN" sz="3000" dirty="0">
                <a:latin typeface="+mj-ea"/>
              </a:rPr>
              <a:t>(search)</a:t>
            </a:r>
            <a:r>
              <a:rPr lang="zh-CN" altLang="en-US" sz="3000" dirty="0">
                <a:latin typeface="+mj-ea"/>
              </a:rPr>
              <a:t>一间屋子。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D1AA026-9538-4BF1-84C3-BE5EF5F97F08}"/>
              </a:ext>
            </a:extLst>
          </p:cNvPr>
          <p:cNvSpPr/>
          <p:nvPr/>
        </p:nvSpPr>
        <p:spPr>
          <a:xfrm>
            <a:off x="4231532" y="1478604"/>
            <a:ext cx="953311" cy="5739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8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9604A-C0F4-4B89-B0A9-44E5F61F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253"/>
          </a:xfrm>
        </p:spPr>
        <p:txBody>
          <a:bodyPr/>
          <a:lstStyle/>
          <a:p>
            <a:endParaRPr lang="en-US" dirty="0"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0C423-1809-428B-9A24-FD6D6A6BC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74237"/>
            <a:ext cx="9729529" cy="49460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3000" baseline="30000" dirty="0">
                <a:latin typeface="+mj-ea"/>
              </a:rPr>
              <a:t>2a</a:t>
            </a:r>
            <a:r>
              <a:rPr lang="zh-CN" altLang="en-US" sz="3000" dirty="0">
                <a:latin typeface="+mj-ea"/>
              </a:rPr>
              <a:t>我坐下，我起来，你都晓得，</a:t>
            </a:r>
          </a:p>
          <a:p>
            <a:pPr marL="0" indent="0">
              <a:buNone/>
            </a:pPr>
            <a:r>
              <a:rPr lang="en-US" altLang="zh-CN" sz="3000" baseline="30000" dirty="0">
                <a:latin typeface="+mj-ea"/>
              </a:rPr>
              <a:t>2b</a:t>
            </a:r>
            <a:r>
              <a:rPr lang="zh-CN" altLang="en-US" sz="3000" dirty="0">
                <a:latin typeface="+mj-ea"/>
              </a:rPr>
              <a:t>你从远处知道我的意念；</a:t>
            </a:r>
            <a:endParaRPr lang="en-US" altLang="zh-CN" sz="3000" dirty="0">
              <a:latin typeface="+mj-ea"/>
            </a:endParaRPr>
          </a:p>
          <a:p>
            <a:pPr marL="0" indent="0">
              <a:buNone/>
            </a:pPr>
            <a:r>
              <a:rPr lang="zh-CN" altLang="en-US" sz="3000" dirty="0">
                <a:latin typeface="+mj-ea"/>
              </a:rPr>
              <a:t>知道：察觉到</a:t>
            </a:r>
            <a:endParaRPr lang="en-US" altLang="zh-CN" sz="3000" dirty="0">
              <a:latin typeface="+mj-ea"/>
            </a:endParaRPr>
          </a:p>
          <a:p>
            <a:pPr marL="0" indent="0">
              <a:buNone/>
            </a:pPr>
            <a:r>
              <a:rPr lang="en-US" altLang="zh-CN" sz="3000" baseline="30000" dirty="0">
                <a:latin typeface="+mj-ea"/>
              </a:rPr>
              <a:t>3a</a:t>
            </a:r>
            <a:r>
              <a:rPr lang="zh-CN" altLang="en-US" sz="3000" dirty="0">
                <a:latin typeface="+mj-ea"/>
              </a:rPr>
              <a:t>我行路，我躺卧，你都细察，</a:t>
            </a:r>
          </a:p>
          <a:p>
            <a:pPr marL="0" indent="0">
              <a:buNone/>
            </a:pPr>
            <a:r>
              <a:rPr lang="en-US" altLang="zh-CN" sz="3000" baseline="30000" dirty="0">
                <a:latin typeface="+mj-ea"/>
              </a:rPr>
              <a:t>3b</a:t>
            </a:r>
            <a:r>
              <a:rPr lang="zh-CN" altLang="en-US" sz="3000" dirty="0">
                <a:latin typeface="+mj-ea"/>
              </a:rPr>
              <a:t>你也深知我一切所行的。</a:t>
            </a:r>
            <a:endParaRPr lang="en-US" altLang="zh-CN" sz="3000" dirty="0">
              <a:latin typeface="+mj-ea"/>
            </a:endParaRPr>
          </a:p>
          <a:p>
            <a:pPr marL="0" indent="0">
              <a:buNone/>
            </a:pPr>
            <a:r>
              <a:rPr lang="en-US" altLang="zh-CN" sz="3000" baseline="30000" dirty="0">
                <a:latin typeface="+mj-ea"/>
              </a:rPr>
              <a:t>4</a:t>
            </a:r>
            <a:r>
              <a:rPr lang="zh-CN" altLang="en-US" sz="3000" dirty="0">
                <a:latin typeface="+mj-ea"/>
              </a:rPr>
              <a:t>耶和华啊，我舌头上的话，你没有一句不知道的。</a:t>
            </a:r>
          </a:p>
          <a:p>
            <a:pPr marL="0" indent="0">
              <a:buNone/>
            </a:pPr>
            <a:r>
              <a:rPr lang="en-US" altLang="zh-CN" sz="3000" baseline="30000" dirty="0">
                <a:latin typeface="+mj-ea"/>
              </a:rPr>
              <a:t>5</a:t>
            </a:r>
            <a:r>
              <a:rPr lang="zh-CN" altLang="en-US" sz="3000" dirty="0">
                <a:latin typeface="+mj-ea"/>
              </a:rPr>
              <a:t>你在我前后环绕我，按手在我身上。</a:t>
            </a:r>
            <a:endParaRPr lang="en-US" altLang="zh-CN" sz="3000" dirty="0">
              <a:latin typeface="+mj-ea"/>
            </a:endParaRPr>
          </a:p>
          <a:p>
            <a:pPr marL="0" indent="0">
              <a:buNone/>
            </a:pPr>
            <a:r>
              <a:rPr lang="zh-CN" altLang="en-US" sz="3000" dirty="0">
                <a:latin typeface="+mj-ea"/>
              </a:rPr>
              <a:t>     诗</a:t>
            </a:r>
            <a:r>
              <a:rPr lang="en-US" altLang="zh-CN" sz="3000" dirty="0">
                <a:latin typeface="+mj-ea"/>
              </a:rPr>
              <a:t>125:2 “</a:t>
            </a:r>
            <a:r>
              <a:rPr lang="zh-CN" altLang="en-US" sz="3000" dirty="0">
                <a:latin typeface="+mj-ea"/>
              </a:rPr>
              <a:t>众山怎样围绕耶路撒冷，耶和华也照样围绕他的百姓，从今时直到永远。</a:t>
            </a:r>
            <a:r>
              <a:rPr lang="en-US" altLang="zh-CN" sz="3000" dirty="0">
                <a:latin typeface="+mj-ea"/>
              </a:rPr>
              <a:t>”</a:t>
            </a:r>
            <a:endParaRPr lang="zh-CN" altLang="en-US" sz="3000" dirty="0">
              <a:latin typeface="+mj-ea"/>
            </a:endParaRPr>
          </a:p>
          <a:p>
            <a:pPr marL="0" indent="0">
              <a:buNone/>
            </a:pPr>
            <a:endParaRPr lang="zh-CN" altLang="en-US" sz="3000" dirty="0">
              <a:latin typeface="+mj-ea"/>
            </a:endParaRPr>
          </a:p>
          <a:p>
            <a:pPr marL="0" indent="0">
              <a:buNone/>
            </a:pPr>
            <a:endParaRPr lang="zh-CN" altLang="en-US" sz="2800" dirty="0">
              <a:latin typeface="+mj-ea"/>
            </a:endParaRPr>
          </a:p>
          <a:p>
            <a:pPr marL="0" indent="0">
              <a:buNone/>
            </a:pPr>
            <a:endParaRPr lang="zh-CN" altLang="en-US" sz="3000" dirty="0">
              <a:latin typeface="+mj-ea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AEDAC55-1D5A-443F-ACDD-07A510722420}"/>
              </a:ext>
            </a:extLst>
          </p:cNvPr>
          <p:cNvSpPr/>
          <p:nvPr/>
        </p:nvSpPr>
        <p:spPr>
          <a:xfrm>
            <a:off x="2879386" y="1983604"/>
            <a:ext cx="953311" cy="5739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7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9604A-C0F4-4B89-B0A9-44E5F61F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253"/>
          </a:xfrm>
        </p:spPr>
        <p:txBody>
          <a:bodyPr/>
          <a:lstStyle/>
          <a:p>
            <a:endParaRPr lang="en-US" dirty="0"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0C423-1809-428B-9A24-FD6D6A6BC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74238"/>
            <a:ext cx="9729529" cy="4774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000" dirty="0">
                <a:latin typeface="+mj-ea"/>
              </a:rPr>
              <a:t>耶</a:t>
            </a:r>
            <a:r>
              <a:rPr lang="en-US" sz="3000" dirty="0">
                <a:latin typeface="+mj-ea"/>
              </a:rPr>
              <a:t>17:10a</a:t>
            </a:r>
            <a:r>
              <a:rPr lang="zh-CN" altLang="en-US" sz="3000" dirty="0">
                <a:latin typeface="+mj-ea"/>
              </a:rPr>
              <a:t>，“我耶和华是鉴察人心、试验人肺腑的。”</a:t>
            </a:r>
            <a:endParaRPr lang="en-US" altLang="zh-CN" sz="3000" dirty="0">
              <a:latin typeface="+mj-ea"/>
            </a:endParaRPr>
          </a:p>
          <a:p>
            <a:pPr marL="0" indent="0">
              <a:buNone/>
            </a:pPr>
            <a:r>
              <a:rPr lang="zh-CN" altLang="en-US" sz="3000" dirty="0">
                <a:latin typeface="+mj-ea"/>
              </a:rPr>
              <a:t>太</a:t>
            </a:r>
            <a:r>
              <a:rPr lang="en-US" altLang="zh-CN" sz="3000" dirty="0">
                <a:latin typeface="+mj-ea"/>
              </a:rPr>
              <a:t>10:30,</a:t>
            </a:r>
            <a:r>
              <a:rPr lang="zh-CN" altLang="en-US" sz="3000" dirty="0">
                <a:latin typeface="+mj-ea"/>
              </a:rPr>
              <a:t> “就是你们的头发也都被数过了。</a:t>
            </a:r>
            <a:r>
              <a:rPr lang="en-US" altLang="zh-CN" sz="3000" dirty="0">
                <a:latin typeface="+mj-ea"/>
              </a:rPr>
              <a:t>”</a:t>
            </a:r>
          </a:p>
          <a:p>
            <a:pPr marL="0" indent="0">
              <a:buNone/>
            </a:pPr>
            <a:endParaRPr lang="en-US" altLang="zh-CN" sz="3000" dirty="0">
              <a:latin typeface="+mj-ea"/>
            </a:endParaRPr>
          </a:p>
          <a:p>
            <a:pPr marL="0" indent="0">
              <a:buNone/>
            </a:pPr>
            <a:r>
              <a:rPr lang="zh-CN" altLang="en-US" sz="3000" dirty="0">
                <a:latin typeface="+mj-ea"/>
              </a:rPr>
              <a:t>诗</a:t>
            </a:r>
            <a:r>
              <a:rPr lang="en-US" altLang="zh-CN" sz="3000" dirty="0">
                <a:latin typeface="+mj-ea"/>
              </a:rPr>
              <a:t>121</a:t>
            </a:r>
            <a:endParaRPr lang="zh-CN" altLang="en-US" sz="3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2506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9604A-C0F4-4B89-B0A9-44E5F61F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253"/>
          </a:xfrm>
        </p:spPr>
        <p:txBody>
          <a:bodyPr/>
          <a:lstStyle/>
          <a:p>
            <a:r>
              <a:rPr lang="zh-CN" altLang="en-US" dirty="0">
                <a:latin typeface="+mj-ea"/>
              </a:rPr>
              <a:t>诗</a:t>
            </a:r>
            <a:r>
              <a:rPr lang="en-US" dirty="0">
                <a:latin typeface="+mj-ea"/>
              </a:rPr>
              <a:t>139:1-5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0C423-1809-428B-9A24-FD6D6A6BC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74238"/>
            <a:ext cx="9729529" cy="4774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200" dirty="0">
                <a:latin typeface="+mj-ea"/>
              </a:rPr>
              <a:t>基督徒生命中最大</a:t>
            </a:r>
            <a:r>
              <a:rPr lang="en-US" altLang="zh-CN" sz="4200" dirty="0">
                <a:latin typeface="+mj-ea"/>
              </a:rPr>
              <a:t>(</a:t>
            </a:r>
            <a:r>
              <a:rPr lang="zh-CN" altLang="en-US" sz="4200" dirty="0">
                <a:latin typeface="+mj-ea"/>
              </a:rPr>
              <a:t>最基本</a:t>
            </a:r>
            <a:r>
              <a:rPr lang="en-US" altLang="zh-CN" sz="4200" dirty="0">
                <a:latin typeface="+mj-ea"/>
              </a:rPr>
              <a:t>/</a:t>
            </a:r>
            <a:r>
              <a:rPr lang="zh-CN" altLang="en-US" sz="4200" dirty="0">
                <a:latin typeface="+mj-ea"/>
              </a:rPr>
              <a:t>最前设性</a:t>
            </a:r>
            <a:r>
              <a:rPr lang="en-US" altLang="zh-CN" sz="4200" dirty="0">
                <a:latin typeface="+mj-ea"/>
              </a:rPr>
              <a:t>)</a:t>
            </a:r>
            <a:r>
              <a:rPr lang="zh-CN" altLang="en-US" sz="4200" dirty="0">
                <a:latin typeface="+mj-ea"/>
              </a:rPr>
              <a:t>的事实：</a:t>
            </a:r>
            <a:endParaRPr lang="en-US" altLang="zh-CN" sz="4200" dirty="0">
              <a:latin typeface="+mj-ea"/>
            </a:endParaRPr>
          </a:p>
          <a:p>
            <a:pPr marL="0" indent="0">
              <a:buNone/>
            </a:pPr>
            <a:endParaRPr lang="en-US" altLang="zh-CN" sz="4200" dirty="0">
              <a:latin typeface="+mj-ea"/>
            </a:endParaRPr>
          </a:p>
          <a:p>
            <a:pPr marL="0" indent="0">
              <a:buNone/>
            </a:pPr>
            <a:r>
              <a:rPr lang="zh-CN" altLang="en-US" sz="4200" dirty="0"/>
              <a:t>       我们时时刻刻都是活在神的注视、鉴察和保护之中，神时时刻刻都清楚我们的处境、行为、语言和心思。</a:t>
            </a:r>
            <a:endParaRPr lang="zh-CN" altLang="en-US" sz="4200" dirty="0">
              <a:latin typeface="+mj-ea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6CB66E0-DBF2-4CB8-BF25-5FCE87181E6A}"/>
              </a:ext>
            </a:extLst>
          </p:cNvPr>
          <p:cNvCxnSpPr/>
          <p:nvPr/>
        </p:nvCxnSpPr>
        <p:spPr>
          <a:xfrm>
            <a:off x="4434348" y="2212258"/>
            <a:ext cx="545690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53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9604A-C0F4-4B89-B0A9-44E5F61F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253"/>
          </a:xfrm>
        </p:spPr>
        <p:txBody>
          <a:bodyPr/>
          <a:lstStyle/>
          <a:p>
            <a:r>
              <a:rPr lang="zh-CN" altLang="en-US" dirty="0">
                <a:latin typeface="+mj-ea"/>
              </a:rPr>
              <a:t>两方面的应用</a:t>
            </a:r>
            <a:endParaRPr lang="en-US" dirty="0"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0C423-1809-428B-9A24-FD6D6A6BC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74238"/>
            <a:ext cx="9729529" cy="4774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000" dirty="0">
                <a:latin typeface="+mj-ea"/>
              </a:rPr>
              <a:t>首先，我们要警醒自守，竭力保守自己活得清洁平安。</a:t>
            </a:r>
            <a:endParaRPr lang="en-US" altLang="zh-CN" sz="3000" dirty="0">
              <a:latin typeface="+mj-ea"/>
            </a:endParaRPr>
          </a:p>
          <a:p>
            <a:pPr marL="0" indent="0">
              <a:buNone/>
            </a:pPr>
            <a:endParaRPr lang="en-US" altLang="zh-CN" sz="3000" dirty="0">
              <a:latin typeface="+mj-ea"/>
            </a:endParaRPr>
          </a:p>
          <a:p>
            <a:pPr marL="0" indent="0">
              <a:buNone/>
            </a:pPr>
            <a:r>
              <a:rPr lang="zh-CN" altLang="en-US" sz="3000" dirty="0">
                <a:latin typeface="+mj-ea"/>
              </a:rPr>
              <a:t>    因为我们生命中任何的罪都不能向神隐藏，</a:t>
            </a:r>
            <a:endParaRPr lang="en-US" altLang="zh-CN" sz="3000" dirty="0">
              <a:latin typeface="+mj-ea"/>
            </a:endParaRPr>
          </a:p>
          <a:p>
            <a:pPr marL="0" indent="0">
              <a:buNone/>
            </a:pPr>
            <a:r>
              <a:rPr lang="en-US" altLang="zh-CN" sz="3000" dirty="0">
                <a:latin typeface="+mj-ea"/>
              </a:rPr>
              <a:t>    </a:t>
            </a:r>
            <a:r>
              <a:rPr lang="zh-CN" altLang="en-US" sz="3000" dirty="0">
                <a:latin typeface="+mj-ea"/>
              </a:rPr>
              <a:t>而唯一能阻挡神的恩典临到我们的就是我们的罪。</a:t>
            </a:r>
            <a:endParaRPr lang="en-US" altLang="zh-CN" sz="3000" dirty="0">
              <a:latin typeface="+mj-ea"/>
            </a:endParaRPr>
          </a:p>
          <a:p>
            <a:pPr marL="0" indent="0">
              <a:buNone/>
            </a:pPr>
            <a:endParaRPr lang="en-US" altLang="zh-CN" sz="3000" dirty="0">
              <a:latin typeface="+mj-ea"/>
            </a:endParaRPr>
          </a:p>
          <a:p>
            <a:pPr marL="0" indent="0">
              <a:buNone/>
            </a:pPr>
            <a:r>
              <a:rPr lang="zh-CN" altLang="en-US" sz="3000" dirty="0">
                <a:latin typeface="+mj-ea"/>
              </a:rPr>
              <a:t>特别要警惕自己生命中那些别人不知道的罪。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7D259F9-C6BF-433C-81E1-003B33738BDA}"/>
              </a:ext>
            </a:extLst>
          </p:cNvPr>
          <p:cNvCxnSpPr/>
          <p:nvPr/>
        </p:nvCxnSpPr>
        <p:spPr>
          <a:xfrm>
            <a:off x="1219200" y="4925958"/>
            <a:ext cx="7325033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940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9604A-C0F4-4B89-B0A9-44E5F61F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253"/>
          </a:xfrm>
        </p:spPr>
        <p:txBody>
          <a:bodyPr/>
          <a:lstStyle/>
          <a:p>
            <a:r>
              <a:rPr lang="zh-CN" altLang="en-US" dirty="0">
                <a:latin typeface="+mj-ea"/>
              </a:rPr>
              <a:t>两方面的应用</a:t>
            </a:r>
            <a:endParaRPr lang="en-US" dirty="0"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0C423-1809-428B-9A24-FD6D6A6BC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74238"/>
            <a:ext cx="9729529" cy="4774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000" dirty="0">
                <a:latin typeface="+mj-ea"/>
              </a:rPr>
              <a:t>其次，</a:t>
            </a:r>
            <a:r>
              <a:rPr lang="zh-CN" altLang="en-US" sz="3000" dirty="0"/>
              <a:t>我们要对自己的人生有安全感，要感恩并喜乐。</a:t>
            </a:r>
            <a:endParaRPr lang="en-US" altLang="zh-CN" sz="3000" dirty="0">
              <a:latin typeface="+mj-ea"/>
            </a:endParaRPr>
          </a:p>
          <a:p>
            <a:pPr marL="0" indent="0">
              <a:buNone/>
            </a:pPr>
            <a:endParaRPr lang="en-US" altLang="zh-CN" sz="3000" dirty="0">
              <a:latin typeface="+mj-ea"/>
            </a:endParaRPr>
          </a:p>
          <a:p>
            <a:pPr marL="0" indent="0">
              <a:buNone/>
            </a:pPr>
            <a:r>
              <a:rPr lang="zh-CN" altLang="en-US" sz="3000" dirty="0"/>
              <a:t>       因为我们时时刻刻都是活在神的注视、鉴察和保护之中，神时时刻刻都清楚我们的处境和光景。</a:t>
            </a:r>
            <a:endParaRPr lang="en-US" altLang="zh-CN" sz="3000" dirty="0"/>
          </a:p>
          <a:p>
            <a:pPr marL="0" indent="0">
              <a:buNone/>
            </a:pPr>
            <a:endParaRPr lang="en-US" altLang="zh-CN" sz="3000" dirty="0"/>
          </a:p>
          <a:p>
            <a:pPr marL="0" indent="0">
              <a:buNone/>
            </a:pP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25087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98</TotalTime>
  <Words>638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宋体</vt:lpstr>
      <vt:lpstr>Arial</vt:lpstr>
      <vt:lpstr>Century Gothic</vt:lpstr>
      <vt:lpstr>Wingdings 3</vt:lpstr>
      <vt:lpstr>Ion</vt:lpstr>
      <vt:lpstr>PowerPoint Presentation</vt:lpstr>
      <vt:lpstr>诗139:1-5</vt:lpstr>
      <vt:lpstr>基督徒的立身之道</vt:lpstr>
      <vt:lpstr>PowerPoint Presentation</vt:lpstr>
      <vt:lpstr>PowerPoint Presentation</vt:lpstr>
      <vt:lpstr>PowerPoint Presentation</vt:lpstr>
      <vt:lpstr>诗139:1-5</vt:lpstr>
      <vt:lpstr>两方面的应用</vt:lpstr>
      <vt:lpstr>两方面的应用</vt:lpstr>
      <vt:lpstr>诗139:1-5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Long</dc:creator>
  <cp:lastModifiedBy>Peter Long</cp:lastModifiedBy>
  <cp:revision>10</cp:revision>
  <dcterms:created xsi:type="dcterms:W3CDTF">2017-10-27T19:54:29Z</dcterms:created>
  <dcterms:modified xsi:type="dcterms:W3CDTF">2017-10-28T00:22:21Z</dcterms:modified>
</cp:coreProperties>
</file>