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6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6B5C5-A838-43C9-A350-ED8DDF9B386C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939B-F1BF-47AD-9BB0-615F39AD6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3012-7057-4C7A-89F6-1638F94B89F8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3893-9FC2-43C1-BE6F-55455E1A0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8DD9-F837-4C3E-8A35-94AB0C406AD6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95D8-6DC0-4D63-BE72-56A561D5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88A2-BBAE-47A6-A110-86E1CF8A864C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C501-2C6E-4ABC-8EBF-F3DFD0D02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5CD4-C413-43B0-B4AC-6B18BAE8FF35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39A9-21F5-4DE6-B796-C16F5619B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6147-34E5-4990-AFE8-09A180532F90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0BFD-C85A-43CB-A98A-C39C99E55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31A-6762-4CEC-90AB-DEB1EC7B6C2A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11BE-A812-450F-90C4-7BCD69D98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56B2-E891-4437-A130-AACED3B4996D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B810-FA96-4770-B851-E73403276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4F62-E7F9-4F7E-9920-B8B9323C693B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BF4A-70CD-4377-B0A8-1651E1410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E437-0E54-4490-A549-EAC544675F06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0BFF-568D-40E8-B43E-5F34BBF45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F4B4-1780-4E23-8E54-C667D58D9DC8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C65E-6579-43CA-919A-A8609FE22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0FC3AB-8347-4AD9-B8BA-E7170D23B9A8}" type="datetimeFigureOut">
              <a:rPr lang="en-US"/>
              <a:pPr>
                <a:defRPr/>
              </a:pPr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C058DC-29B2-4007-9AB9-4C3D3F4D3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7a CCC-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10515600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676400" y="1676400"/>
            <a:ext cx="5715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002060"/>
                </a:solidFill>
                <a:latin typeface="Calibri" pitchFamily="34" charset="0"/>
              </a:rPr>
              <a:t>Current fund</a:t>
            </a:r>
          </a:p>
          <a:p>
            <a:r>
              <a:rPr lang="en-US" sz="6000">
                <a:solidFill>
                  <a:srgbClr val="002060"/>
                </a:solidFill>
                <a:latin typeface="Calibri" pitchFamily="34" charset="0"/>
              </a:rPr>
              <a:t>$358,000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2" name="Picture 2" descr="https://encrypted-tbn2.gstatic.com/images?q=tbn:ANd9GcSEOnGaptogRXcYK3CTySeJianZWvB7SZbIHDy4_nmeGThYo_Ux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0"/>
            <a:ext cx="2819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pic12.nipic.com/20110213/2457331_00391670900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810000" y="457200"/>
            <a:ext cx="396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002060"/>
                </a:solidFill>
                <a:latin typeface="Calibri" pitchFamily="34" charset="0"/>
              </a:rPr>
              <a:t>Shell</a:t>
            </a:r>
          </a:p>
          <a:p>
            <a:r>
              <a:rPr lang="en-US" sz="6000">
                <a:solidFill>
                  <a:srgbClr val="002060"/>
                </a:solidFill>
                <a:latin typeface="Calibri" pitchFamily="34" charset="0"/>
              </a:rPr>
              <a:t>$300,000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3886200" y="312420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002060"/>
                </a:solidFill>
                <a:latin typeface="Calibri" pitchFamily="34" charset="0"/>
              </a:rPr>
              <a:t>Rough-in</a:t>
            </a:r>
          </a:p>
          <a:p>
            <a:r>
              <a:rPr lang="en-US" sz="6000">
                <a:solidFill>
                  <a:srgbClr val="002060"/>
                </a:solidFill>
                <a:latin typeface="Calibri" pitchFamily="34" charset="0"/>
              </a:rPr>
              <a:t>$150,000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905000" y="5562600"/>
            <a:ext cx="5257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C00000"/>
                </a:solidFill>
                <a:latin typeface="Calibri" pitchFamily="34" charset="0"/>
              </a:rPr>
              <a:t>Total:  $450,000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04800" y="685800"/>
            <a:ext cx="8610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002060"/>
                </a:solidFill>
                <a:latin typeface="Calibri" pitchFamily="34" charset="0"/>
              </a:rPr>
              <a:t>Needed fund      $450,000</a:t>
            </a:r>
          </a:p>
          <a:p>
            <a:r>
              <a:rPr lang="en-US" sz="6000">
                <a:solidFill>
                  <a:srgbClr val="7030A0"/>
                </a:solidFill>
                <a:latin typeface="Calibri" pitchFamily="34" charset="0"/>
              </a:rPr>
              <a:t>Current fund      $358,000</a:t>
            </a:r>
          </a:p>
          <a:p>
            <a:r>
              <a:rPr lang="en-US" sz="6000">
                <a:solidFill>
                  <a:srgbClr val="2F7929"/>
                </a:solidFill>
                <a:latin typeface="Calibri" pitchFamily="34" charset="0"/>
              </a:rPr>
              <a:t>2013 gen. fund contribution       $25,000</a:t>
            </a:r>
          </a:p>
          <a:p>
            <a:endParaRPr lang="en-US" sz="60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4000" b="1">
                <a:solidFill>
                  <a:srgbClr val="C00000"/>
                </a:solidFill>
                <a:latin typeface="Calibri" pitchFamily="34" charset="0"/>
              </a:rPr>
              <a:t>2013 fundraising Goal:   </a:t>
            </a:r>
            <a:r>
              <a:rPr lang="en-US" sz="6000" b="1">
                <a:solidFill>
                  <a:srgbClr val="C00000"/>
                </a:solidFill>
                <a:latin typeface="Calibri" pitchFamily="34" charset="0"/>
              </a:rPr>
              <a:t>$65,000</a:t>
            </a:r>
            <a:endParaRPr lang="en-US" sz="40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37338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600" y="1600200"/>
            <a:ext cx="20574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0" y="1600200"/>
            <a:ext cx="22098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667000" y="1143000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	Oct ’13		Dec’13		       June’14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8458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Shell $300K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				</a:t>
            </a:r>
            <a:r>
              <a:rPr lang="en-US" sz="2800" b="1">
                <a:solidFill>
                  <a:srgbClr val="7030A0"/>
                </a:solidFill>
                <a:latin typeface="+mn-lt"/>
                <a:cs typeface="+mn-cs"/>
              </a:rPr>
              <a:t>Rough-in $150K</a:t>
            </a:r>
            <a:r>
              <a:rPr lang="en-US" sz="2800" b="1" dirty="0">
                <a:solidFill>
                  <a:srgbClr val="7030A0"/>
                </a:solidFill>
                <a:latin typeface="+mn-lt"/>
                <a:cs typeface="+mn-cs"/>
              </a:rPr>
              <a:t>	   	</a:t>
            </a:r>
            <a:endParaRPr lang="en-US" sz="28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096000" y="4876800"/>
            <a:ext cx="2895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2F7929"/>
                </a:solidFill>
                <a:latin typeface="Calibri" pitchFamily="34" charset="0"/>
              </a:rPr>
              <a:t>Completion of revised Phase 1</a:t>
            </a:r>
          </a:p>
          <a:p>
            <a:r>
              <a:rPr lang="en-US" sz="2800" b="1">
                <a:solidFill>
                  <a:srgbClr val="2F7929"/>
                </a:solidFill>
                <a:latin typeface="Calibri" pitchFamily="34" charset="0"/>
              </a:rPr>
              <a:t>+ or - $150K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Chow</dc:creator>
  <cp:lastModifiedBy>User 1</cp:lastModifiedBy>
  <cp:revision>6</cp:revision>
  <dcterms:created xsi:type="dcterms:W3CDTF">2013-08-25T12:02:15Z</dcterms:created>
  <dcterms:modified xsi:type="dcterms:W3CDTF">2013-08-26T01:30:55Z</dcterms:modified>
</cp:coreProperties>
</file>