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56" r:id="rId2"/>
    <p:sldId id="257" r:id="rId3"/>
    <p:sldId id="266" r:id="rId4"/>
    <p:sldId id="268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9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F600-7963-48C6-BA1E-0171DFECE38F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79FC4-49DA-4F2E-B308-A2BE807EC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9FC4-49DA-4F2E-B308-A2BE807EC9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当年信主的经历：作为知识了解，然后理性分析，决定取舍，杜绝被洗脑，杜绝人云亦云；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占座，考托、考</a:t>
            </a:r>
            <a:r>
              <a:rPr lang="en-US" altLang="zh-CN" smtClean="0"/>
              <a:t>G</a:t>
            </a:r>
            <a:r>
              <a:rPr lang="zh-CN" altLang="en-US" smtClean="0"/>
              <a:t>，</a:t>
            </a:r>
            <a:r>
              <a:rPr lang="en-US" altLang="zh-CN" smtClean="0"/>
              <a:t>1997</a:t>
            </a:r>
            <a:r>
              <a:rPr lang="zh-CN" altLang="en-US" smtClean="0"/>
              <a:t>年来美；</a:t>
            </a:r>
            <a:endParaRPr lang="en-US" altLang="zh-C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E58748-3683-4B03-BD61-5D6D2CAE54A5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3E7525-BFFB-4AA1-8693-CBF54C2899F7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AA11C2-671C-46ED-9BB4-6CFA650D7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神的呼召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C4 2015.3.15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你的呼召是什么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rc_mi" descr="http://www.college.columbia.edu/core/sites/core/files/images/Saint_Augustine_by_Philippe_de_Champaig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73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67200" y="23622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"Love God and do whatever you please: for the soul trained in love to God will do nothing to offend the One who is Beloved."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亚伯拉罕的呼召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rc_mi" descr="http://www.jesuswalk.com/abraham/images/dore_abraham_isaac471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096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r>
              <a:rPr lang="zh-CN" altLang="en-US" dirty="0" smtClean="0"/>
              <a:t>献上你心中的以撒</a:t>
            </a:r>
            <a:endParaRPr lang="en-US" dirty="0"/>
          </a:p>
        </p:txBody>
      </p:sp>
      <p:pic>
        <p:nvPicPr>
          <p:cNvPr id="4" name="irc_mi" descr="http://www.jesuswalk.com/abraham/images/rembrandt_sacrifice401x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410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>
                <a:ea typeface="宋体" pitchFamily="2" charset="-122"/>
              </a:rPr>
              <a:t>人大时光</a:t>
            </a:r>
            <a:endParaRPr lang="en-US" dirty="0" smtClean="0"/>
          </a:p>
        </p:txBody>
      </p:sp>
      <p:pic>
        <p:nvPicPr>
          <p:cNvPr id="2051" name="Content Placeholder 3" descr="C:\Users\Tim\Pictures\人大毕业葱照\136412777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1" y="1295401"/>
            <a:ext cx="2570163" cy="4525433"/>
          </a:xfrm>
        </p:spPr>
      </p:pic>
      <p:pic>
        <p:nvPicPr>
          <p:cNvPr id="2052" name="Picture 4" descr="C:\Users\Tim\Pictures\Iphone pictures 2013.4\823WGTMA\IMG_15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787400"/>
            <a:ext cx="3048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Tim\Pictures\Iphone pictures 2013.4\823WGTMA\IMG_15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498600"/>
            <a:ext cx="2819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95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call</a:t>
            </a:r>
            <a:endParaRPr lang="en-US" dirty="0"/>
          </a:p>
        </p:txBody>
      </p:sp>
      <p:pic>
        <p:nvPicPr>
          <p:cNvPr id="4" name="irc_mi" descr="http://trinitytown.com/s/954/images/editor/Events/Guinness_Os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651504" cy="381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lkFront" descr="http://ecx.images-amazon.com/images/I/41L6NEkIBWL._SY346_PJlook-inside-v2,TopRight,1,0_SH20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calling?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When </a:t>
            </a:r>
            <a:r>
              <a:rPr lang="en-US" dirty="0" smtClean="0"/>
              <a:t>God calls us, what does this mean? Os Guinness in his book </a:t>
            </a:r>
            <a:r>
              <a:rPr lang="en-US" i="1" dirty="0" smtClean="0"/>
              <a:t>The Call</a:t>
            </a:r>
            <a:r>
              <a:rPr lang="en-US" dirty="0" smtClean="0"/>
              <a:t> writes, "</a:t>
            </a:r>
            <a:r>
              <a:rPr lang="en-US" dirty="0" smtClean="0">
                <a:solidFill>
                  <a:srgbClr val="FF0000"/>
                </a:solidFill>
              </a:rPr>
              <a:t>Calling is the truth that God calls us to himself so decisively that everything we are, everything we do, and everything we have is invested with a special devotion, dynamism, and direction lived out as a respond to his summons and service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” </a:t>
            </a:r>
            <a:r>
              <a:rPr lang="en-US" i="1" dirty="0" smtClean="0"/>
              <a:t>(The Call </a:t>
            </a:r>
            <a:r>
              <a:rPr lang="en-US" dirty="0" smtClean="0"/>
              <a:t>p.29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Primary </a:t>
            </a:r>
            <a:r>
              <a:rPr lang="en-US" sz="3600" i="1" dirty="0" smtClean="0"/>
              <a:t>calling</a:t>
            </a:r>
            <a:r>
              <a:rPr lang="en-US" sz="3600" dirty="0" smtClean="0"/>
              <a:t> and </a:t>
            </a:r>
            <a:r>
              <a:rPr lang="en-US" sz="3600" i="1" dirty="0" smtClean="0"/>
              <a:t>secondary </a:t>
            </a:r>
            <a:r>
              <a:rPr lang="en-US" sz="3600" i="1" dirty="0" smtClean="0"/>
              <a:t>calling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calling is that </a:t>
            </a:r>
            <a:r>
              <a:rPr lang="en-US" dirty="0" smtClean="0">
                <a:solidFill>
                  <a:srgbClr val="FF0000"/>
                </a:solidFill>
              </a:rPr>
              <a:t>all should follow Christ, that we should love God with everything we have and everything we do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secondary calling </a:t>
            </a:r>
            <a:r>
              <a:rPr lang="en-US" dirty="0" smtClean="0"/>
              <a:t>is.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how we live in our lives in response to this primary calling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calling?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here's </a:t>
            </a:r>
            <a:r>
              <a:rPr lang="en-US" dirty="0" smtClean="0">
                <a:solidFill>
                  <a:srgbClr val="FF0000"/>
                </a:solidFill>
              </a:rPr>
              <a:t>a distinct difference between </a:t>
            </a:r>
            <a:r>
              <a:rPr lang="en-US" i="1" dirty="0" smtClean="0">
                <a:solidFill>
                  <a:srgbClr val="FF0000"/>
                </a:solidFill>
              </a:rPr>
              <a:t>calling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vocation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Every </a:t>
            </a:r>
            <a:r>
              <a:rPr lang="en-US" dirty="0" smtClean="0">
                <a:solidFill>
                  <a:srgbClr val="FF0000"/>
                </a:solidFill>
              </a:rPr>
              <a:t>Christian is called by God</a:t>
            </a:r>
            <a:r>
              <a:rPr lang="en-US" dirty="0" smtClean="0"/>
              <a:t>. We must never forget that we are not called to a specific activity, rather, we are called to </a:t>
            </a:r>
            <a:r>
              <a:rPr lang="en-US" dirty="0" smtClean="0">
                <a:solidFill>
                  <a:srgbClr val="FF0000"/>
                </a:solidFill>
              </a:rPr>
              <a:t>obedience to Christ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response to God's calling upon our life is our service. Whatever our vocation--</a:t>
            </a:r>
            <a:r>
              <a:rPr lang="en-US" dirty="0" smtClean="0">
                <a:solidFill>
                  <a:srgbClr val="FF0000"/>
                </a:solidFill>
              </a:rPr>
              <a:t>whatever we </a:t>
            </a:r>
            <a:r>
              <a:rPr lang="en-US" i="1" dirty="0" smtClean="0">
                <a:solidFill>
                  <a:srgbClr val="FF0000"/>
                </a:solidFill>
              </a:rPr>
              <a:t>do</a:t>
            </a:r>
            <a:r>
              <a:rPr lang="en-US" dirty="0" smtClean="0">
                <a:solidFill>
                  <a:srgbClr val="FF0000"/>
                </a:solidFill>
              </a:rPr>
              <a:t> in life, should be a direct response to the </a:t>
            </a:r>
            <a:r>
              <a:rPr lang="en-US" i="1" dirty="0" smtClean="0">
                <a:solidFill>
                  <a:srgbClr val="FF0000"/>
                </a:solidFill>
              </a:rPr>
              <a:t>call</a:t>
            </a:r>
            <a:r>
              <a:rPr lang="en-US" dirty="0" smtClean="0">
                <a:solidFill>
                  <a:srgbClr val="FF0000"/>
                </a:solidFill>
              </a:rPr>
              <a:t> of God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24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finding and fulfilling the central purpose of your life (Subtitle)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rc_mi" descr="http://www.peaceever.com/upimg/allimg/100826/214012N0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上帝呼召你了吗？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rc_mi" descr="http://allenlinnz.files.wordpress.com/2010/03/image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William Wilberforce (1759-1833)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www.awesomestories.com/images/user/thumb_a8ad6826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1981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His famous mission </a:t>
            </a:r>
            <a:r>
              <a:rPr lang="en-US" sz="2800" b="1" dirty="0" smtClean="0"/>
              <a:t>statement</a:t>
            </a:r>
            <a:r>
              <a:rPr lang="zh-CN" altLang="en-US" sz="2800" b="1" dirty="0" smtClean="0"/>
              <a:t>：</a:t>
            </a:r>
            <a:r>
              <a:rPr lang="en-US" sz="2800" b="1" dirty="0" smtClean="0"/>
              <a:t>the </a:t>
            </a:r>
            <a:r>
              <a:rPr lang="en-US" sz="2800" b="1" dirty="0"/>
              <a:t>Lord is set before me two great objects, the suppression of the slave trade, and the reformation of manners for moral standards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Wilberforce </a:t>
            </a:r>
            <a:r>
              <a:rPr lang="zh-CN" altLang="en-US" dirty="0" smtClean="0"/>
              <a:t>废止奴隶贸易</a:t>
            </a:r>
            <a:endParaRPr lang="en-US" dirty="0"/>
          </a:p>
        </p:txBody>
      </p:sp>
      <p:pic>
        <p:nvPicPr>
          <p:cNvPr id="4" name="Content Placeholder 3" descr="http://upload.wikimedia.org/wikipedia/commons/thumb/5/5e/BLAKE10.JPG/200px-BLAKE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342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upload.wikimedia.org/wikipedia/commons/thumb/e/e8/Wilberforce_1.jpg/220px-Wilberforce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76400"/>
            <a:ext cx="2095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287</TotalTime>
  <Words>313</Words>
  <Application>Microsoft Office PowerPoint</Application>
  <PresentationFormat>On-screen Show (4:3)</PresentationFormat>
  <Paragraphs>31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神的呼召</vt:lpstr>
      <vt:lpstr>The call</vt:lpstr>
      <vt:lpstr>What is calling? </vt:lpstr>
      <vt:lpstr>Primary calling and secondary calling</vt:lpstr>
      <vt:lpstr>What is your calling? </vt:lpstr>
      <vt:lpstr>finding and fulfilling the central purpose of your life (Subtitle)</vt:lpstr>
      <vt:lpstr>上帝呼召你了吗？</vt:lpstr>
      <vt:lpstr>William Wilberforce (1759-1833)</vt:lpstr>
      <vt:lpstr>Wilberforce 废止奴隶贸易</vt:lpstr>
      <vt:lpstr>你的呼召是什么</vt:lpstr>
      <vt:lpstr>亚伯拉罕的呼召</vt:lpstr>
      <vt:lpstr>献上你心中的以撒</vt:lpstr>
      <vt:lpstr>人大时光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信心的奉献</dc:title>
  <dc:creator>Tim</dc:creator>
  <cp:lastModifiedBy>Tim</cp:lastModifiedBy>
  <cp:revision>30</cp:revision>
  <dcterms:created xsi:type="dcterms:W3CDTF">2013-08-23T13:51:58Z</dcterms:created>
  <dcterms:modified xsi:type="dcterms:W3CDTF">2015-03-15T13:33:54Z</dcterms:modified>
</cp:coreProperties>
</file>