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7"/>
  </p:notesMasterIdLst>
  <p:sldIdLst>
    <p:sldId id="256" r:id="rId2"/>
    <p:sldId id="274" r:id="rId3"/>
    <p:sldId id="275" r:id="rId4"/>
    <p:sldId id="276" r:id="rId5"/>
    <p:sldId id="277" r:id="rId6"/>
    <p:sldId id="279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67" r:id="rId15"/>
    <p:sldId id="288" r:id="rId16"/>
    <p:sldId id="287" r:id="rId17"/>
    <p:sldId id="286" r:id="rId18"/>
    <p:sldId id="266" r:id="rId19"/>
    <p:sldId id="268" r:id="rId20"/>
    <p:sldId id="290" r:id="rId21"/>
    <p:sldId id="289" r:id="rId22"/>
    <p:sldId id="293" r:id="rId23"/>
    <p:sldId id="294" r:id="rId24"/>
    <p:sldId id="295" r:id="rId25"/>
    <p:sldId id="292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93" autoAdjust="0"/>
  </p:normalViewPr>
  <p:slideViewPr>
    <p:cSldViewPr>
      <p:cViewPr varScale="1">
        <p:scale>
          <a:sx n="85" d="100"/>
          <a:sy n="85" d="100"/>
        </p:scale>
        <p:origin x="-936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2F600-7963-48C6-BA1E-0171DFECE38F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79FC4-49DA-4F2E-B308-A2BE807EC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这些失真的葡萄树，乃是前车之鉴；让我们警醒，我们从中吸取教训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9FC4-49DA-4F2E-B308-A2BE807EC95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Melvin</a:t>
            </a:r>
            <a:r>
              <a:rPr lang="zh-CN" altLang="en-US" dirty="0" smtClean="0"/>
              <a:t>的比喻</a:t>
            </a:r>
            <a:r>
              <a:rPr lang="zh-CN" altLang="en-US" baseline="0" dirty="0" smtClean="0"/>
              <a:t>：离了主，就硬脆、易折；在主里面柔和谦卑</a:t>
            </a:r>
            <a:endParaRPr lang="en-US" altLang="zh-CN" baseline="0" dirty="0" smtClean="0"/>
          </a:p>
          <a:p>
            <a:r>
              <a:rPr lang="zh-CN" altLang="en-US" baseline="0" dirty="0" smtClean="0"/>
              <a:t>离了主就会枯干、无用、被火烧</a:t>
            </a: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9FC4-49DA-4F2E-B308-A2BE807EC95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dirty="0" smtClean="0"/>
              <a:t>常在主的话语里：现 在 你 们 因 我 讲 给 你 们 的 道 ， 已 经 乾 净 了 。</a:t>
            </a:r>
            <a:endParaRPr lang="en-US" altLang="zh-CN" sz="1200" dirty="0" smtClean="0"/>
          </a:p>
          <a:p>
            <a:r>
              <a:rPr lang="en-US" altLang="zh-CN" sz="1200" baseline="0" dirty="0" smtClean="0"/>
              <a:t>George Murray </a:t>
            </a:r>
            <a:r>
              <a:rPr lang="zh-CN" altLang="en-US" sz="1200" baseline="0" dirty="0" smtClean="0"/>
              <a:t>的建议</a:t>
            </a:r>
            <a:endParaRPr lang="en-US" altLang="zh-CN" sz="1200" baseline="0" dirty="0" smtClean="0"/>
          </a:p>
          <a:p>
            <a:r>
              <a:rPr lang="zh-CN" altLang="en-US" sz="1200" baseline="0" dirty="0" smtClean="0"/>
              <a:t>知道吃饭的重要，和真正去吃是两回事</a:t>
            </a: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9FC4-49DA-4F2E-B308-A2BE807EC95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这棵真葡萄树和我们的关系</a:t>
            </a:r>
            <a:endParaRPr lang="en-US" altLang="zh-CN" dirty="0" smtClean="0"/>
          </a:p>
          <a:p>
            <a:r>
              <a:rPr lang="zh-CN" altLang="en-US" dirty="0" smtClean="0"/>
              <a:t>和天父的关系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9FC4-49DA-4F2E-B308-A2BE807EC95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9FC4-49DA-4F2E-B308-A2BE807EC95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9FC4-49DA-4F2E-B308-A2BE807EC95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果子是生命汁液的凝结</a:t>
            </a:r>
            <a:endParaRPr lang="en-US" altLang="zh-CN" dirty="0" smtClean="0"/>
          </a:p>
          <a:p>
            <a:r>
              <a:rPr lang="en-US" dirty="0" smtClean="0"/>
              <a:t>Sap: </a:t>
            </a:r>
            <a:r>
              <a:rPr lang="zh-CN" altLang="en-US" dirty="0" smtClean="0"/>
              <a:t>就是基督的生命</a:t>
            </a:r>
            <a:endParaRPr lang="en-US" altLang="zh-CN" dirty="0" smtClean="0"/>
          </a:p>
          <a:p>
            <a:r>
              <a:rPr lang="zh-CN" altLang="en-US" dirty="0" smtClean="0"/>
              <a:t>结果子其实就是让自己有基督的生命（生命的果子）</a:t>
            </a:r>
            <a:endParaRPr lang="en-US" altLang="zh-CN" dirty="0" smtClean="0"/>
          </a:p>
          <a:p>
            <a:r>
              <a:rPr lang="zh-CN" altLang="en-US" dirty="0" smtClean="0"/>
              <a:t>结果子就是让别人有基督的生命（福音</a:t>
            </a:r>
            <a:r>
              <a:rPr lang="en-US" altLang="zh-CN" dirty="0" smtClean="0"/>
              <a:t>/</a:t>
            </a:r>
            <a:r>
              <a:rPr lang="zh-CN" altLang="en-US" dirty="0" smtClean="0"/>
              <a:t>真理的果子）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9FC4-49DA-4F2E-B308-A2BE807EC95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果子是生命汁液的凝结</a:t>
            </a:r>
            <a:endParaRPr lang="en-US" altLang="zh-CN" dirty="0" smtClean="0"/>
          </a:p>
          <a:p>
            <a:r>
              <a:rPr lang="en-US" dirty="0" smtClean="0"/>
              <a:t>Sap: </a:t>
            </a:r>
            <a:r>
              <a:rPr lang="zh-CN" altLang="en-US" dirty="0" smtClean="0"/>
              <a:t>就是基督的生命</a:t>
            </a:r>
            <a:endParaRPr lang="en-US" altLang="zh-CN" dirty="0" smtClean="0"/>
          </a:p>
          <a:p>
            <a:r>
              <a:rPr lang="zh-CN" altLang="en-US" dirty="0" smtClean="0"/>
              <a:t>结果子其实就是让自己有基督的生命（生命的果子）</a:t>
            </a:r>
            <a:endParaRPr lang="en-US" altLang="zh-CN" dirty="0" smtClean="0"/>
          </a:p>
          <a:p>
            <a:r>
              <a:rPr lang="zh-CN" altLang="en-US" dirty="0" smtClean="0"/>
              <a:t>结果子就是让别人有基督的生命（福音</a:t>
            </a:r>
            <a:r>
              <a:rPr lang="en-US" altLang="zh-CN" dirty="0" smtClean="0"/>
              <a:t>/</a:t>
            </a:r>
            <a:r>
              <a:rPr lang="zh-CN" altLang="en-US" dirty="0" smtClean="0"/>
              <a:t>真理的果子）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9FC4-49DA-4F2E-B308-A2BE807EC95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果子是生命汁液的凝结</a:t>
            </a:r>
            <a:endParaRPr lang="en-US" altLang="zh-CN" dirty="0" smtClean="0"/>
          </a:p>
          <a:p>
            <a:r>
              <a:rPr lang="en-US" dirty="0" smtClean="0"/>
              <a:t>Sap: </a:t>
            </a:r>
            <a:r>
              <a:rPr lang="zh-CN" altLang="en-US" dirty="0" smtClean="0"/>
              <a:t>就是基督的生命</a:t>
            </a:r>
            <a:endParaRPr lang="en-US" altLang="zh-CN" dirty="0" smtClean="0"/>
          </a:p>
          <a:p>
            <a:r>
              <a:rPr lang="zh-CN" altLang="en-US" dirty="0" smtClean="0"/>
              <a:t>结果子其实就是让自己有基督的生命（生命的果子）</a:t>
            </a:r>
            <a:endParaRPr lang="en-US" altLang="zh-CN" dirty="0" smtClean="0"/>
          </a:p>
          <a:p>
            <a:r>
              <a:rPr lang="zh-CN" altLang="en-US" dirty="0" smtClean="0"/>
              <a:t>结果子就是让别人有基督的生命（福音</a:t>
            </a:r>
            <a:r>
              <a:rPr lang="en-US" altLang="zh-CN" dirty="0" smtClean="0"/>
              <a:t>/</a:t>
            </a:r>
            <a:r>
              <a:rPr lang="zh-CN" altLang="en-US" dirty="0" smtClean="0"/>
              <a:t>真理的果子）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9FC4-49DA-4F2E-B308-A2BE807EC95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结果子是神的命令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9FC4-49DA-4F2E-B308-A2BE807EC95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“常在”</a:t>
            </a:r>
            <a:r>
              <a:rPr lang="zh-CN" altLang="en-US" baseline="0" dirty="0" smtClean="0"/>
              <a:t> 即 信心</a:t>
            </a:r>
            <a:endParaRPr lang="en-US" altLang="zh-CN" baseline="0" dirty="0" smtClean="0"/>
          </a:p>
          <a:p>
            <a:r>
              <a:rPr lang="zh-CN" altLang="en-US" baseline="0" dirty="0" smtClean="0"/>
              <a:t>信心的被动与主动的层面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9FC4-49DA-4F2E-B308-A2BE807EC95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30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525-BFFB-4AA1-8693-CBF54C2899F7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525-BFFB-4AA1-8693-CBF54C2899F7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525-BFFB-4AA1-8693-CBF54C2899F7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525-BFFB-4AA1-8693-CBF54C2899F7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30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525-BFFB-4AA1-8693-CBF54C2899F7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525-BFFB-4AA1-8693-CBF54C2899F7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525-BFFB-4AA1-8693-CBF54C2899F7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525-BFFB-4AA1-8693-CBF54C2899F7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525-BFFB-4AA1-8693-CBF54C2899F7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147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525-BFFB-4AA1-8693-CBF54C2899F7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E53E7525-BFFB-4AA1-8693-CBF54C2899F7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3E7525-BFFB-4AA1-8693-CBF54C2899F7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多</a:t>
            </a:r>
            <a:r>
              <a:rPr lang="zh-CN" altLang="en-US" dirty="0" smtClean="0"/>
              <a:t>结果子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CCCC  09/04/2016</a:t>
            </a:r>
            <a:endParaRPr lang="en-US" altLang="zh-CN" dirty="0" smtClean="0"/>
          </a:p>
          <a:p>
            <a:r>
              <a:rPr lang="zh-CN" altLang="en-US" dirty="0" smtClean="0"/>
              <a:t>约翰福音 </a:t>
            </a:r>
            <a:r>
              <a:rPr lang="en-US" altLang="zh-CN" dirty="0" smtClean="0"/>
              <a:t>15:1-8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多结果子</a:t>
            </a:r>
            <a:endParaRPr lang="en-US" dirty="0"/>
          </a:p>
        </p:txBody>
      </p:sp>
      <p:pic>
        <p:nvPicPr>
          <p:cNvPr id="4" name="Content Placeholder 3" descr="Image result for John 15: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00150"/>
            <a:ext cx="7543800" cy="394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多结果子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5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3200" dirty="0" smtClean="0"/>
              <a:t>1 </a:t>
            </a:r>
            <a:r>
              <a:rPr lang="zh-CN" altLang="en-US" sz="3200" dirty="0" smtClean="0"/>
              <a:t>我 是 真 葡 萄 树 ， 我 父 是 栽 培 的 人 。</a:t>
            </a:r>
            <a:r>
              <a:rPr lang="en-US" altLang="zh-CN" sz="3200" baseline="30000" dirty="0" smtClean="0"/>
              <a:t>2 </a:t>
            </a:r>
            <a:r>
              <a:rPr lang="zh-CN" altLang="en-US" sz="3200" dirty="0" smtClean="0"/>
              <a:t>凡 属 我 不 结 果 子 的 枝 子 ， 他 就 剪 去 ； 凡 结 果 子 的 ， 他 就 修 理 乾 净 ， </a:t>
            </a:r>
            <a:r>
              <a:rPr lang="zh-CN" altLang="en-US" sz="3200" dirty="0" smtClean="0">
                <a:solidFill>
                  <a:srgbClr val="FF0000"/>
                </a:solidFill>
              </a:rPr>
              <a:t>使 枝 子 结 果 子 更 多 </a:t>
            </a:r>
            <a:r>
              <a:rPr lang="zh-CN" altLang="en-US" sz="3200" dirty="0" smtClean="0"/>
              <a:t>。</a:t>
            </a:r>
            <a:r>
              <a:rPr lang="en-US" altLang="zh-CN" sz="3200" baseline="30000" dirty="0" smtClean="0"/>
              <a:t>3 </a:t>
            </a:r>
            <a:r>
              <a:rPr lang="zh-CN" altLang="en-US" sz="3200" dirty="0" smtClean="0"/>
              <a:t>现 在 你 们 因 我 讲 给 你 们 的 道 ， 已 经 乾 净 了 。</a:t>
            </a:r>
            <a:r>
              <a:rPr lang="en-US" altLang="zh-CN" sz="3200" baseline="30000" dirty="0" smtClean="0"/>
              <a:t>4 </a:t>
            </a:r>
            <a:r>
              <a:rPr lang="zh-CN" altLang="en-US" sz="3200" dirty="0" smtClean="0"/>
              <a:t>你 们 要 常 在 我 里 面 ， 我 也 常 在 你 们 里 面 。 枝 子 若 不 常 在 葡 萄 树 上 ， 自 己 就 不 能 结 果 子 ； 你 们 若 不 常 在 我 里 面 ， 也 是 这 样 。</a:t>
            </a:r>
            <a:r>
              <a:rPr lang="en-US" altLang="zh-CN" sz="3200" baseline="30000" dirty="0" smtClean="0"/>
              <a:t>5 </a:t>
            </a:r>
            <a:r>
              <a:rPr lang="zh-CN" altLang="en-US" sz="3200" dirty="0" smtClean="0"/>
              <a:t>我 是 葡 萄 树 ， 你 们 是 枝 子 。 常 在 我 里 面 的 ， 我 也 常 在 他 里 面 ，</a:t>
            </a:r>
            <a:r>
              <a:rPr lang="zh-CN" altLang="en-US" sz="3200" dirty="0" smtClean="0">
                <a:solidFill>
                  <a:srgbClr val="FF0000"/>
                </a:solidFill>
              </a:rPr>
              <a:t> 这 人 就 多 结 果 子 </a:t>
            </a:r>
            <a:r>
              <a:rPr lang="zh-CN" altLang="en-US" sz="3200" dirty="0" smtClean="0"/>
              <a:t>； 因 为 离 了 我 ， 你 们 就 不 能 做 甚 麽 。</a:t>
            </a:r>
            <a:r>
              <a:rPr lang="en-US" altLang="zh-CN" sz="3200" baseline="30000" dirty="0" smtClean="0"/>
              <a:t>6 </a:t>
            </a:r>
            <a:r>
              <a:rPr lang="zh-CN" altLang="en-US" sz="3200" dirty="0" smtClean="0"/>
              <a:t>人 若 不 常 在 我 里 面 ， 就 像 枝 子 丢 在 外 面 枯 乾 ， 人 拾 起 来 ， 扔 在 火 里 烧 了 。</a:t>
            </a:r>
            <a:r>
              <a:rPr lang="en-US" altLang="zh-CN" sz="3200" baseline="30000" dirty="0" smtClean="0"/>
              <a:t>7 </a:t>
            </a:r>
            <a:r>
              <a:rPr lang="zh-CN" altLang="en-US" sz="3200" dirty="0" smtClean="0"/>
              <a:t>你 们 若 常 在 我 里 面 ， 我 的 话 也 常 在 你 们 里 面 ， 凡 你 们 所 愿 意 的 ， 祈 求 ， 就 给 你 们 成 就 。</a:t>
            </a:r>
            <a:r>
              <a:rPr lang="en-US" altLang="zh-CN" sz="3200" baseline="30000" dirty="0" smtClean="0"/>
              <a:t>8 </a:t>
            </a:r>
            <a:r>
              <a:rPr lang="zh-CN" altLang="en-US" sz="3200" dirty="0" smtClean="0">
                <a:solidFill>
                  <a:srgbClr val="FF0000"/>
                </a:solidFill>
              </a:rPr>
              <a:t>你 们 多 结 果 子 </a:t>
            </a:r>
            <a:r>
              <a:rPr lang="zh-CN" altLang="en-US" sz="3200" dirty="0" smtClean="0"/>
              <a:t>， 我 父 就 因 此 得 荣 耀 ， 你 们 也 就 是 我 的 门 徒 了 。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什么是“果子”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生</a:t>
            </a:r>
            <a:r>
              <a:rPr lang="zh-CN" altLang="en-US" dirty="0" smtClean="0"/>
              <a:t>命的果子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加</a:t>
            </a:r>
            <a:r>
              <a:rPr lang="zh-CN" altLang="en-US" dirty="0" smtClean="0"/>
              <a:t>拉太书</a:t>
            </a:r>
            <a:r>
              <a:rPr lang="en-US" altLang="zh-CN" dirty="0" smtClean="0"/>
              <a:t>5:19-22  (</a:t>
            </a:r>
            <a:r>
              <a:rPr lang="zh-CN" altLang="en-US" dirty="0" smtClean="0"/>
              <a:t>情欲的果子</a:t>
            </a:r>
            <a:r>
              <a:rPr lang="en-US" altLang="zh-CN" dirty="0" smtClean="0"/>
              <a:t>vs. </a:t>
            </a:r>
            <a:r>
              <a:rPr lang="zh-CN" altLang="en-US" dirty="0" smtClean="0"/>
              <a:t>圣灵的果子</a:t>
            </a:r>
            <a:r>
              <a:rPr lang="en-US" altLang="zh-CN" dirty="0" smtClean="0"/>
              <a:t>)</a:t>
            </a:r>
          </a:p>
          <a:p>
            <a:r>
              <a:rPr lang="en-US" altLang="zh-CN" baseline="30000" dirty="0" smtClean="0"/>
              <a:t>19 </a:t>
            </a:r>
            <a:r>
              <a:rPr lang="zh-CN" altLang="en-US" dirty="0" smtClean="0"/>
              <a:t>情 欲 的 事 都 是 显 而 易 见 的 ， 就 如 奸 淫 、 污 秽 、 邪 荡 </a:t>
            </a:r>
            <a:r>
              <a:rPr lang="zh-CN" altLang="en-US" dirty="0" smtClean="0"/>
              <a:t>、</a:t>
            </a:r>
            <a:r>
              <a:rPr lang="en-US" altLang="zh-CN" baseline="30000" dirty="0" smtClean="0"/>
              <a:t>20</a:t>
            </a:r>
            <a:r>
              <a:rPr lang="en-US" altLang="zh-CN" baseline="30000" dirty="0" smtClean="0"/>
              <a:t> </a:t>
            </a:r>
            <a:r>
              <a:rPr lang="zh-CN" altLang="en-US" dirty="0" smtClean="0"/>
              <a:t>拜 偶 像 、 邪 术 、 仇 恨 、 争 竞 、 忌 恨 、 恼 怒 、 结 党 、 纷 争 、 异 端 </a:t>
            </a:r>
            <a:r>
              <a:rPr lang="zh-CN" altLang="en-US" dirty="0" smtClean="0"/>
              <a:t>、</a:t>
            </a:r>
            <a:r>
              <a:rPr lang="en-US" altLang="zh-CN" baseline="30000" dirty="0" smtClean="0"/>
              <a:t>21</a:t>
            </a:r>
            <a:r>
              <a:rPr lang="en-US" altLang="zh-CN" baseline="30000" dirty="0" smtClean="0"/>
              <a:t> </a:t>
            </a:r>
            <a:r>
              <a:rPr lang="zh-CN" altLang="en-US" dirty="0" smtClean="0"/>
              <a:t>嫉 妒 </a:t>
            </a:r>
            <a:r>
              <a:rPr lang="zh-CN" altLang="en-US" dirty="0" smtClean="0"/>
              <a:t> </a:t>
            </a:r>
            <a:r>
              <a:rPr lang="zh-CN" altLang="en-US" dirty="0" smtClean="0"/>
              <a:t>、 醉 酒 、 荒 宴 等 类 。 我 从 前 告 诉 你 们 ， 现 在 又 告 诉 你 们 ， 行 这 样 事 的 人 必 不 能 承 受 神 的 国 。</a:t>
            </a:r>
          </a:p>
          <a:p>
            <a:r>
              <a:rPr lang="en-US" altLang="zh-CN" baseline="30000" dirty="0" smtClean="0"/>
              <a:t>22 </a:t>
            </a:r>
            <a:r>
              <a:rPr lang="zh-CN" altLang="en-US" dirty="0" smtClean="0"/>
              <a:t>圣 灵 所 结 的 果 子 ， 就 是 仁 爱 、 喜 乐 、 和 平 、 忍 耐 、 恩 慈 、 良 善 、 信 实 、温 柔 、 节 制 。 这 样 的 事 没 有 律 法 禁 止 。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什</a:t>
            </a:r>
            <a:r>
              <a:rPr lang="zh-CN" altLang="en-US" dirty="0" smtClean="0"/>
              <a:t>么是“果子</a:t>
            </a:r>
            <a:r>
              <a:rPr lang="zh-CN" alt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458200" cy="3581400"/>
          </a:xfrm>
        </p:spPr>
        <p:txBody>
          <a:bodyPr/>
          <a:lstStyle/>
          <a:p>
            <a:r>
              <a:rPr lang="en-US" altLang="zh-CN" baseline="30000" dirty="0" smtClean="0"/>
              <a:t>7 </a:t>
            </a:r>
            <a:r>
              <a:rPr lang="zh-CN" altLang="en-US" dirty="0" smtClean="0"/>
              <a:t>不 要 自 欺 ， 神 是 轻 慢 不 得 的 。 人 种 的 是 甚 麽 ， 收 的 也 是 甚 麽 。</a:t>
            </a:r>
          </a:p>
          <a:p>
            <a:r>
              <a:rPr lang="en-US" altLang="zh-CN" baseline="30000" dirty="0" smtClean="0"/>
              <a:t>8 </a:t>
            </a:r>
            <a:r>
              <a:rPr lang="zh-CN" altLang="en-US" dirty="0" smtClean="0"/>
              <a:t>顺 着 情 欲 撒 种 的 ， 必 从 情 欲 收 败 坏 ； 顺 着 圣 灵 撒 种 的 ， 必 从 圣 灵 收 永 生 </a:t>
            </a:r>
            <a:r>
              <a:rPr lang="zh-CN" altLang="en-US" dirty="0" smtClean="0"/>
              <a:t>。（加</a:t>
            </a:r>
            <a:r>
              <a:rPr lang="en-US" altLang="zh-CN" dirty="0" smtClean="0"/>
              <a:t>6:7-8)</a:t>
            </a:r>
            <a:endParaRPr lang="zh-CN" alt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</a:t>
            </a:r>
            <a:r>
              <a:rPr lang="zh-CN" altLang="en-US" dirty="0" smtClean="0"/>
              <a:t>么是“果子”</a:t>
            </a:r>
            <a:endParaRPr lang="en-US" dirty="0"/>
          </a:p>
        </p:txBody>
      </p:sp>
      <p:pic>
        <p:nvPicPr>
          <p:cNvPr id="4" name="irc_mi" descr="http://farm7.staticflickr.com/6225/6314120039_fc2acab867_o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1" y="1200150"/>
            <a:ext cx="62484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</a:t>
            </a:r>
            <a:r>
              <a:rPr lang="zh-CN" altLang="en-US" dirty="0" smtClean="0"/>
              <a:t>么是“果子”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果子是生命汁液的凝结</a:t>
            </a:r>
            <a:endParaRPr lang="en-US" altLang="zh-CN" dirty="0" smtClean="0"/>
          </a:p>
          <a:p>
            <a:r>
              <a:rPr lang="zh-CN" altLang="en-US" dirty="0" smtClean="0"/>
              <a:t>这汁液</a:t>
            </a:r>
            <a:r>
              <a:rPr lang="en-US" altLang="zh-CN" dirty="0" smtClean="0"/>
              <a:t>(</a:t>
            </a:r>
            <a:r>
              <a:rPr lang="en-US" dirty="0" smtClean="0"/>
              <a:t>Sap)</a:t>
            </a:r>
            <a:r>
              <a:rPr lang="zh-CN" altLang="en-US" dirty="0" smtClean="0"/>
              <a:t>就</a:t>
            </a:r>
            <a:r>
              <a:rPr lang="zh-CN" altLang="en-US" dirty="0" smtClean="0"/>
              <a:t>是基督的生</a:t>
            </a:r>
            <a:r>
              <a:rPr lang="zh-CN" altLang="en-US" dirty="0" smtClean="0"/>
              <a:t>命</a:t>
            </a:r>
            <a:endParaRPr lang="en-US" altLang="zh-CN" dirty="0" smtClean="0"/>
          </a:p>
          <a:p>
            <a:r>
              <a:rPr lang="zh-CN" altLang="en-US" dirty="0" smtClean="0"/>
              <a:t>这汁液指向一个目标，就是结果子</a:t>
            </a:r>
            <a:endParaRPr lang="en-US" altLang="zh-CN" dirty="0" smtClean="0"/>
          </a:p>
          <a:p>
            <a:r>
              <a:rPr lang="zh-CN" altLang="en-US" dirty="0" smtClean="0"/>
              <a:t>不结果</a:t>
            </a:r>
            <a:r>
              <a:rPr lang="zh-CN" altLang="en-US" dirty="0" smtClean="0"/>
              <a:t>子的汁液是一种浪费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“</a:t>
            </a:r>
            <a:r>
              <a:rPr lang="zh-CN" altLang="en-US" sz="3200" dirty="0" smtClean="0"/>
              <a:t>凡 </a:t>
            </a:r>
            <a:r>
              <a:rPr lang="zh-CN" altLang="en-US" sz="3200" dirty="0" smtClean="0"/>
              <a:t>属 我 不 结 果 子 的 枝 子 ， 他 就 剪 </a:t>
            </a:r>
            <a:r>
              <a:rPr lang="zh-CN" altLang="en-US" sz="3200" dirty="0" smtClean="0"/>
              <a:t>去”（</a:t>
            </a:r>
            <a:r>
              <a:rPr lang="en-US" altLang="zh-CN" sz="3200" dirty="0" smtClean="0"/>
              <a:t>15:2</a:t>
            </a:r>
            <a:r>
              <a:rPr lang="zh-CN" altLang="en-US" sz="3200" dirty="0" smtClean="0"/>
              <a:t>） </a:t>
            </a:r>
            <a:endParaRPr lang="en-US" altLang="zh-CN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age result for emoji, sweati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943350"/>
            <a:ext cx="1104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</a:t>
            </a:r>
            <a:r>
              <a:rPr lang="zh-CN" altLang="en-US" dirty="0" smtClean="0"/>
              <a:t>么是“果子”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CN" dirty="0" smtClean="0"/>
          </a:p>
          <a:p>
            <a:r>
              <a:rPr lang="zh-CN" altLang="en-US" dirty="0" smtClean="0"/>
              <a:t>结果</a:t>
            </a:r>
            <a:r>
              <a:rPr lang="zh-CN" altLang="en-US" dirty="0" smtClean="0"/>
              <a:t>子就</a:t>
            </a:r>
            <a:r>
              <a:rPr lang="zh-CN" altLang="en-US" dirty="0" smtClean="0"/>
              <a:t>是让自己有基督的生命（生命的果子）</a:t>
            </a:r>
            <a:endParaRPr lang="en-US" altLang="zh-CN" dirty="0" smtClean="0"/>
          </a:p>
          <a:p>
            <a:r>
              <a:rPr lang="zh-CN" altLang="en-US" dirty="0" smtClean="0"/>
              <a:t>结果子就是让别人有基督的生命（福音</a:t>
            </a:r>
            <a:r>
              <a:rPr lang="en-US" altLang="zh-CN" dirty="0" smtClean="0"/>
              <a:t>/</a:t>
            </a:r>
            <a:r>
              <a:rPr lang="zh-CN" altLang="en-US" dirty="0" smtClean="0"/>
              <a:t>真理的果子）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</a:t>
            </a:r>
            <a:r>
              <a:rPr lang="zh-CN" altLang="en-US" dirty="0" smtClean="0"/>
              <a:t>么是“果子”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58139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福音的果子</a:t>
            </a:r>
            <a:endParaRPr lang="en-US" altLang="zh-CN" dirty="0" smtClean="0"/>
          </a:p>
          <a:p>
            <a:r>
              <a:rPr lang="zh-TW" altLang="en-US" dirty="0" smtClean="0"/>
              <a:t>（</a:t>
            </a:r>
            <a:r>
              <a:rPr lang="zh-CN" altLang="en-US" dirty="0" smtClean="0"/>
              <a:t>罗</a:t>
            </a:r>
            <a:r>
              <a:rPr lang="en-US" altLang="zh-CN" dirty="0" smtClean="0"/>
              <a:t>1:</a:t>
            </a:r>
            <a:r>
              <a:rPr lang="en-US" altLang="zh-TW" dirty="0" smtClean="0"/>
              <a:t>13</a:t>
            </a:r>
            <a:r>
              <a:rPr lang="zh-TW" altLang="en-US" dirty="0" smtClean="0"/>
              <a:t>）</a:t>
            </a:r>
            <a:r>
              <a:rPr lang="zh-CN" altLang="en-US" dirty="0" smtClean="0"/>
              <a:t>我屡次定意往你们那里去，要</a:t>
            </a:r>
            <a:r>
              <a:rPr lang="zh-CN" altLang="en-US" dirty="0" smtClean="0">
                <a:solidFill>
                  <a:srgbClr val="FF0000"/>
                </a:solidFill>
              </a:rPr>
              <a:t>在你们中间得些果子</a:t>
            </a:r>
            <a:r>
              <a:rPr lang="zh-CN" altLang="en-US" dirty="0" smtClean="0"/>
              <a:t>，正如在其余的外邦人中一样。</a:t>
            </a:r>
            <a:endParaRPr lang="en-US" altLang="zh-CN" dirty="0" smtClean="0"/>
          </a:p>
          <a:p>
            <a:r>
              <a:rPr lang="zh-CN" altLang="en-US" dirty="0" smtClean="0"/>
              <a:t>（约</a:t>
            </a:r>
            <a:r>
              <a:rPr lang="en-US" altLang="zh-CN" dirty="0" smtClean="0"/>
              <a:t>15:16</a:t>
            </a:r>
            <a:r>
              <a:rPr lang="zh-CN" altLang="en-US" dirty="0" smtClean="0"/>
              <a:t>）</a:t>
            </a:r>
            <a:r>
              <a:rPr lang="zh-CN" altLang="en-US" baseline="30000" dirty="0" smtClean="0"/>
              <a:t> </a:t>
            </a:r>
            <a:r>
              <a:rPr lang="zh-CN" altLang="en-US" dirty="0" smtClean="0"/>
              <a:t>不 </a:t>
            </a:r>
            <a:r>
              <a:rPr lang="zh-CN" altLang="en-US" dirty="0" smtClean="0"/>
              <a:t>是 你 们 拣 选 了 我 ， 是 我 拣 选 了 你 们 ， 并 且 </a:t>
            </a:r>
            <a:r>
              <a:rPr lang="zh-CN" altLang="en-US" dirty="0" smtClean="0">
                <a:solidFill>
                  <a:srgbClr val="FF0000"/>
                </a:solidFill>
              </a:rPr>
              <a:t>分 派 你 们 去 结 果 子 </a:t>
            </a:r>
            <a:r>
              <a:rPr lang="zh-CN" altLang="en-US" dirty="0" smtClean="0"/>
              <a:t>， </a:t>
            </a:r>
            <a:r>
              <a:rPr lang="zh-CN" altLang="en-US" dirty="0" smtClean="0">
                <a:solidFill>
                  <a:srgbClr val="FF0000"/>
                </a:solidFill>
              </a:rPr>
              <a:t>叫 你 们 的 果 子 常 存 </a:t>
            </a:r>
            <a:r>
              <a:rPr lang="zh-CN" altLang="en-US" dirty="0" smtClean="0"/>
              <a:t>， 使 你 们 奉 我 的 名 ， 无 论 向 父 求 甚 麽 ， 他 就 赐 给 你 们 。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"/>
            <a:ext cx="7467600" cy="689371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与主联合，多结果子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0550"/>
            <a:ext cx="9144000" cy="4552950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Μ</a:t>
            </a:r>
            <a:r>
              <a:rPr lang="en-US" dirty="0" err="1" smtClean="0"/>
              <a:t>ὲνω</a:t>
            </a:r>
            <a:r>
              <a:rPr lang="en-US" dirty="0" smtClean="0"/>
              <a:t> </a:t>
            </a:r>
            <a:r>
              <a:rPr lang="zh-CN" altLang="en-US" dirty="0" smtClean="0"/>
              <a:t>常在、常存</a:t>
            </a:r>
            <a:endParaRPr lang="en-US" altLang="zh-CN" dirty="0" smtClean="0"/>
          </a:p>
          <a:p>
            <a:r>
              <a:rPr lang="zh-CN" altLang="en-US" dirty="0" smtClean="0"/>
              <a:t>你 </a:t>
            </a:r>
            <a:r>
              <a:rPr lang="zh-CN" altLang="en-US" dirty="0" smtClean="0"/>
              <a:t>们 要 </a:t>
            </a:r>
            <a:r>
              <a:rPr lang="zh-CN" altLang="en-US" dirty="0" smtClean="0">
                <a:solidFill>
                  <a:srgbClr val="FF0000"/>
                </a:solidFill>
              </a:rPr>
              <a:t>常 在</a:t>
            </a:r>
            <a:r>
              <a:rPr lang="zh-CN" altLang="en-US" dirty="0" smtClean="0"/>
              <a:t> 我 里 面 ， 我 也 </a:t>
            </a:r>
            <a:r>
              <a:rPr lang="zh-CN" altLang="en-US" dirty="0" smtClean="0">
                <a:solidFill>
                  <a:srgbClr val="FF0000"/>
                </a:solidFill>
              </a:rPr>
              <a:t>常 在</a:t>
            </a:r>
            <a:r>
              <a:rPr lang="zh-CN" altLang="en-US" dirty="0" smtClean="0"/>
              <a:t> 你 们 里 面 。 枝 子 若 不 </a:t>
            </a:r>
            <a:r>
              <a:rPr lang="zh-CN" altLang="en-US" dirty="0" smtClean="0">
                <a:solidFill>
                  <a:srgbClr val="FF0000"/>
                </a:solidFill>
              </a:rPr>
              <a:t>常 在</a:t>
            </a:r>
            <a:r>
              <a:rPr lang="zh-CN" altLang="en-US" dirty="0" smtClean="0"/>
              <a:t> 葡 萄 树 上 ， 自 己 就 不 能 结 果 子 ； 你 们 若 不 </a:t>
            </a:r>
            <a:r>
              <a:rPr lang="zh-CN" altLang="en-US" dirty="0" smtClean="0">
                <a:solidFill>
                  <a:srgbClr val="FF0000"/>
                </a:solidFill>
              </a:rPr>
              <a:t>常 在</a:t>
            </a:r>
            <a:r>
              <a:rPr lang="zh-CN" altLang="en-US" dirty="0" smtClean="0"/>
              <a:t> 我 里 面 ， 也 是 这 样 。</a:t>
            </a:r>
          </a:p>
          <a:p>
            <a:r>
              <a:rPr lang="en-US" altLang="zh-CN" baseline="30000" dirty="0" smtClean="0"/>
              <a:t>5 </a:t>
            </a:r>
            <a:r>
              <a:rPr lang="zh-CN" altLang="en-US" dirty="0" smtClean="0"/>
              <a:t>我 是 葡 萄 树 ， 你 们 是 枝 子 。 </a:t>
            </a:r>
            <a:r>
              <a:rPr lang="zh-CN" altLang="en-US" dirty="0" smtClean="0">
                <a:solidFill>
                  <a:srgbClr val="FF0000"/>
                </a:solidFill>
              </a:rPr>
              <a:t>常 在</a:t>
            </a:r>
            <a:r>
              <a:rPr lang="zh-CN" altLang="en-US" dirty="0" smtClean="0"/>
              <a:t> 我 里 面 的 ， 我 也 </a:t>
            </a:r>
            <a:r>
              <a:rPr lang="zh-CN" altLang="en-US" dirty="0" smtClean="0">
                <a:solidFill>
                  <a:srgbClr val="FF0000"/>
                </a:solidFill>
              </a:rPr>
              <a:t>常 在</a:t>
            </a:r>
            <a:r>
              <a:rPr lang="zh-CN" altLang="en-US" dirty="0" smtClean="0"/>
              <a:t> 他 里 面 ， 这 人 就 多 结 果 子 ； 因 为 离 了 我 ， 你 们 就 不 能 做 甚 麽 。</a:t>
            </a:r>
          </a:p>
          <a:p>
            <a:r>
              <a:rPr lang="en-US" altLang="zh-CN" baseline="30000" dirty="0" smtClean="0"/>
              <a:t>6 </a:t>
            </a:r>
            <a:r>
              <a:rPr lang="zh-CN" altLang="en-US" dirty="0" smtClean="0"/>
              <a:t>人 若 不 </a:t>
            </a:r>
            <a:r>
              <a:rPr lang="zh-CN" altLang="en-US" dirty="0" smtClean="0">
                <a:solidFill>
                  <a:srgbClr val="FF0000"/>
                </a:solidFill>
              </a:rPr>
              <a:t>常 在</a:t>
            </a:r>
            <a:r>
              <a:rPr lang="zh-CN" altLang="en-US" dirty="0" smtClean="0"/>
              <a:t> 我 里 面 ， 就 像 枝 子 丢 在 外 面 枯 乾 ， 人 拾 起 来 ， 扔 在 火 里 烧 了 。</a:t>
            </a:r>
          </a:p>
          <a:p>
            <a:r>
              <a:rPr lang="en-US" altLang="zh-CN" baseline="30000" dirty="0" smtClean="0"/>
              <a:t>7 </a:t>
            </a:r>
            <a:r>
              <a:rPr lang="zh-CN" altLang="en-US" dirty="0" smtClean="0"/>
              <a:t>你 们 若 </a:t>
            </a:r>
            <a:r>
              <a:rPr lang="zh-CN" altLang="en-US" dirty="0" smtClean="0">
                <a:solidFill>
                  <a:srgbClr val="FF0000"/>
                </a:solidFill>
              </a:rPr>
              <a:t>常 在</a:t>
            </a:r>
            <a:r>
              <a:rPr lang="zh-CN" altLang="en-US" dirty="0" smtClean="0"/>
              <a:t> 我 里 面 ， 我 的 话 也 </a:t>
            </a:r>
            <a:r>
              <a:rPr lang="zh-CN" altLang="en-US" dirty="0" smtClean="0">
                <a:solidFill>
                  <a:srgbClr val="FF0000"/>
                </a:solidFill>
              </a:rPr>
              <a:t>常 在</a:t>
            </a:r>
            <a:r>
              <a:rPr lang="zh-CN" altLang="en-US" dirty="0" smtClean="0"/>
              <a:t> 你 们 里 面 ， 凡 你 们 所 愿 意 的 ， 祈 求 ， 就 给 你 们 成 就 。</a:t>
            </a:r>
          </a:p>
          <a:p>
            <a:r>
              <a:rPr lang="en-US" altLang="zh-CN" baseline="30000" dirty="0" smtClean="0"/>
              <a:t>8 </a:t>
            </a:r>
            <a:r>
              <a:rPr lang="zh-CN" altLang="en-US" dirty="0" smtClean="0"/>
              <a:t>你 们 多 结 果 子 ， 我 父 就 因 此 得 荣 耀 ， 你 们 也 就 是 我 的 门 徒 了 。</a:t>
            </a:r>
          </a:p>
          <a:p>
            <a:r>
              <a:rPr lang="en-US" altLang="zh-CN" baseline="30000" dirty="0" smtClean="0"/>
              <a:t>9 </a:t>
            </a:r>
            <a:r>
              <a:rPr lang="zh-CN" altLang="en-US" dirty="0" smtClean="0"/>
              <a:t>我 爱 你 们 ， 正 如 父 爱 我 一 样 ； 你 们 要 </a:t>
            </a:r>
            <a:r>
              <a:rPr lang="zh-CN" altLang="en-US" dirty="0" smtClean="0">
                <a:solidFill>
                  <a:srgbClr val="FF0000"/>
                </a:solidFill>
              </a:rPr>
              <a:t>常 在</a:t>
            </a:r>
            <a:r>
              <a:rPr lang="zh-CN" altLang="en-US" dirty="0" smtClean="0"/>
              <a:t> 我 的 爱 里 。</a:t>
            </a:r>
          </a:p>
          <a:p>
            <a:r>
              <a:rPr lang="en-US" altLang="zh-CN" baseline="30000" dirty="0" smtClean="0"/>
              <a:t>10 </a:t>
            </a:r>
            <a:r>
              <a:rPr lang="zh-CN" altLang="en-US" dirty="0" smtClean="0"/>
              <a:t>你 们 若 遵 守 我 的 命 令 ， 就 </a:t>
            </a:r>
            <a:r>
              <a:rPr lang="zh-CN" altLang="en-US" dirty="0" smtClean="0">
                <a:solidFill>
                  <a:srgbClr val="FF0000"/>
                </a:solidFill>
              </a:rPr>
              <a:t>常 在</a:t>
            </a:r>
            <a:r>
              <a:rPr lang="zh-CN" altLang="en-US" dirty="0" smtClean="0"/>
              <a:t> 我 的 爱 里 ， 正 如 我 遵 守 了 我 父 的 命 令 ， </a:t>
            </a:r>
            <a:r>
              <a:rPr lang="zh-CN" altLang="en-US" dirty="0" smtClean="0">
                <a:solidFill>
                  <a:srgbClr val="FF0000"/>
                </a:solidFill>
              </a:rPr>
              <a:t>常 在 </a:t>
            </a:r>
            <a:r>
              <a:rPr lang="zh-CN" altLang="en-US" dirty="0" smtClean="0"/>
              <a:t>他 的 爱 里 。</a:t>
            </a:r>
          </a:p>
          <a:p>
            <a:r>
              <a:rPr lang="en-US" altLang="zh-CN" baseline="30000" dirty="0" smtClean="0"/>
              <a:t>11 </a:t>
            </a:r>
            <a:r>
              <a:rPr lang="zh-CN" altLang="en-US" dirty="0" smtClean="0"/>
              <a:t>这 些 事 我 已 经 对 你 们 说 了 ， 是 要 叫 我 的 喜 乐 存 在 你 们 心 里 ， 并 叫 你 们 的 喜 乐 可 以 满 足 。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与主联合、多结果子</a:t>
            </a:r>
            <a:endParaRPr lang="en-US" sz="3200" dirty="0"/>
          </a:p>
        </p:txBody>
      </p:sp>
      <p:pic>
        <p:nvPicPr>
          <p:cNvPr id="5" name="Picture 4" descr="Image result for dead vine branc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047750"/>
            <a:ext cx="56292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0150"/>
            <a:ext cx="7467600" cy="394334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7467600" cy="689371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约</a:t>
            </a:r>
            <a:r>
              <a:rPr lang="zh-CN" altLang="en-US" dirty="0" smtClean="0"/>
              <a:t>翰</a:t>
            </a:r>
            <a:r>
              <a:rPr lang="en-US" altLang="zh-CN" dirty="0" smtClean="0"/>
              <a:t>15:1-8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971551"/>
            <a:ext cx="9448800" cy="417194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altLang="zh-CN" sz="8000" dirty="0" smtClean="0"/>
              <a:t>	</a:t>
            </a:r>
            <a:r>
              <a:rPr lang="en-US" altLang="zh-CN" sz="9600" dirty="0" smtClean="0"/>
              <a:t>1 </a:t>
            </a:r>
            <a:r>
              <a:rPr lang="zh-CN" altLang="en-US" sz="9600" dirty="0" smtClean="0"/>
              <a:t>我 </a:t>
            </a:r>
            <a:r>
              <a:rPr lang="zh-CN" altLang="en-US" sz="9600" dirty="0" smtClean="0"/>
              <a:t>是 真 葡 萄 树 ， 我 父 是 栽 培 的 人 </a:t>
            </a:r>
            <a:r>
              <a:rPr lang="zh-CN" altLang="en-US" sz="9600" dirty="0" smtClean="0"/>
              <a:t>。</a:t>
            </a:r>
            <a:r>
              <a:rPr lang="en-US" altLang="zh-CN" sz="9600" baseline="30000" dirty="0" smtClean="0"/>
              <a:t>2</a:t>
            </a:r>
            <a:r>
              <a:rPr lang="en-US" altLang="zh-CN" sz="9600" baseline="30000" dirty="0" smtClean="0"/>
              <a:t> </a:t>
            </a:r>
            <a:r>
              <a:rPr lang="zh-CN" altLang="en-US" sz="9600" dirty="0" smtClean="0"/>
              <a:t>凡 属 我 不 结 果 子 的 枝 子 ， 他 就 剪 去 ； 凡 结 果 子 的 ， 他 就 修 理 乾 净 ， 使 枝 子 结 果 子 更 多 </a:t>
            </a:r>
            <a:r>
              <a:rPr lang="zh-CN" altLang="en-US" sz="9600" dirty="0" smtClean="0"/>
              <a:t>。</a:t>
            </a:r>
            <a:r>
              <a:rPr lang="en-US" altLang="zh-CN" sz="9600" baseline="30000" dirty="0" smtClean="0"/>
              <a:t>3</a:t>
            </a:r>
            <a:r>
              <a:rPr lang="en-US" altLang="zh-CN" sz="9600" baseline="30000" dirty="0" smtClean="0"/>
              <a:t> </a:t>
            </a:r>
            <a:r>
              <a:rPr lang="zh-CN" altLang="en-US" sz="9600" dirty="0" smtClean="0"/>
              <a:t>现 在 你 们 因 我 讲 给 你 们 的 道 ， 已 经 乾 净 了 </a:t>
            </a:r>
            <a:r>
              <a:rPr lang="zh-CN" altLang="en-US" sz="9600" dirty="0" smtClean="0"/>
              <a:t>。</a:t>
            </a:r>
            <a:r>
              <a:rPr lang="en-US" altLang="zh-CN" sz="9600" baseline="30000" dirty="0" smtClean="0"/>
              <a:t>4</a:t>
            </a:r>
            <a:r>
              <a:rPr lang="en-US" altLang="zh-CN" sz="9600" baseline="30000" dirty="0" smtClean="0"/>
              <a:t> </a:t>
            </a:r>
            <a:r>
              <a:rPr lang="zh-CN" altLang="en-US" sz="9600" dirty="0" smtClean="0"/>
              <a:t>你 们 要 常 在 我 里 面 ， 我 也 常 在 你 们 里 面 。 枝 子 若 不 常 在 葡 萄 树 上 ， 自 己 就 不 能 结 果 子 ； 你 们 若 不 常 在 我 里 面 ， 也 是 这 样 </a:t>
            </a:r>
            <a:r>
              <a:rPr lang="zh-CN" altLang="en-US" sz="9600" dirty="0" smtClean="0"/>
              <a:t>。</a:t>
            </a:r>
            <a:r>
              <a:rPr lang="en-US" altLang="zh-CN" sz="9600" baseline="30000" dirty="0" smtClean="0"/>
              <a:t>5</a:t>
            </a:r>
            <a:r>
              <a:rPr lang="en-US" altLang="zh-CN" sz="9600" baseline="30000" dirty="0" smtClean="0"/>
              <a:t> </a:t>
            </a:r>
            <a:r>
              <a:rPr lang="zh-CN" altLang="en-US" sz="9600" dirty="0" smtClean="0"/>
              <a:t>我 是 葡 萄 树 ， 你 们 是 枝 子 。 常 在 我 里 面 的 ， 我 也 常 在 他 里 面 ， 这 人 就 多 结 果 子 ； 因 为 离 了 我 ， 你 们 就 不 能 做 甚 麽 </a:t>
            </a:r>
            <a:r>
              <a:rPr lang="zh-CN" altLang="en-US" sz="9600" dirty="0" smtClean="0"/>
              <a:t>。</a:t>
            </a:r>
            <a:r>
              <a:rPr lang="en-US" altLang="zh-CN" sz="9600" baseline="30000" dirty="0" smtClean="0"/>
              <a:t>6</a:t>
            </a:r>
            <a:r>
              <a:rPr lang="en-US" altLang="zh-CN" sz="9600" baseline="30000" dirty="0" smtClean="0"/>
              <a:t> </a:t>
            </a:r>
            <a:r>
              <a:rPr lang="zh-CN" altLang="en-US" sz="9600" dirty="0" smtClean="0"/>
              <a:t>人 若 不 常 在 我 里 面 ， 就 像 枝 子 丢 在 外 面 枯 乾 ， 人 拾 起 来 ， 扔 在 火 里 烧 了 </a:t>
            </a:r>
            <a:r>
              <a:rPr lang="zh-CN" altLang="en-US" sz="9600" dirty="0" smtClean="0"/>
              <a:t>。</a:t>
            </a:r>
            <a:r>
              <a:rPr lang="en-US" altLang="zh-CN" sz="9600" baseline="30000" dirty="0" smtClean="0"/>
              <a:t>7</a:t>
            </a:r>
            <a:r>
              <a:rPr lang="en-US" altLang="zh-CN" sz="9600" baseline="30000" dirty="0" smtClean="0"/>
              <a:t> </a:t>
            </a:r>
            <a:r>
              <a:rPr lang="zh-CN" altLang="en-US" sz="9600" dirty="0" smtClean="0"/>
              <a:t>你 们 若 常 在 我 里 面 ， 我 的 话 也 常 在 你 们 里 面 ， 凡 你 们 所 愿 意 的 ， 祈 求 ， 就 给 你 们 成 就 </a:t>
            </a:r>
            <a:r>
              <a:rPr lang="zh-CN" altLang="en-US" sz="9600" dirty="0" smtClean="0"/>
              <a:t>。</a:t>
            </a:r>
            <a:r>
              <a:rPr lang="en-US" altLang="zh-CN" sz="9600" baseline="30000" dirty="0" smtClean="0"/>
              <a:t>8</a:t>
            </a:r>
            <a:r>
              <a:rPr lang="en-US" altLang="zh-CN" sz="9600" baseline="30000" dirty="0" smtClean="0"/>
              <a:t> </a:t>
            </a:r>
            <a:r>
              <a:rPr lang="zh-CN" altLang="en-US" sz="9600" dirty="0" smtClean="0"/>
              <a:t>你 们 多 结 果 子 ， 我 父 就 因 此 得 荣 耀 ， 你 们 也 就 是 我 的 门 徒 了 。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与主联合、多结果子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0150"/>
            <a:ext cx="7467600" cy="394334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Tim\Dropbox\Camera Uploads\2016-09-04 09.44.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666750"/>
            <a:ext cx="4953000" cy="3714750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修理干净、多结果子</a:t>
            </a:r>
            <a:endParaRPr lang="en-US" dirty="0"/>
          </a:p>
        </p:txBody>
      </p:sp>
      <p:pic>
        <p:nvPicPr>
          <p:cNvPr id="4" name="Content Placeholder 3" descr="Image result for John 15: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996" y="1200150"/>
            <a:ext cx="594200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修理干净、多结果子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3657600" cy="3943349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堵住破口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zh-CN" altLang="en-US" dirty="0" smtClean="0"/>
              <a:t>打自己的仗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r>
              <a:rPr lang="zh-CN" altLang="en-US" dirty="0" smtClean="0"/>
              <a:t>褥稗子不是主的托付，结果子才是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zh-CN" altLang="en-US" dirty="0" smtClean="0"/>
              <a:t>神学争论不是主的托付，结果子才是</a:t>
            </a:r>
            <a:endParaRPr lang="en-US" dirty="0"/>
          </a:p>
        </p:txBody>
      </p:sp>
      <p:pic>
        <p:nvPicPr>
          <p:cNvPr id="5" name="Content Placeholder 4" descr="Image result for leaking bucket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1" y="1428750"/>
            <a:ext cx="388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不结果子的无花果树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第二天，他们从伯大尼出来，耶稣饿了。远远的看见一棵无花果树，树上有叶子，就往那里去，或者在树上可以找着甚麽。到了树下，竟找不着甚麽，</a:t>
            </a:r>
            <a:r>
              <a:rPr lang="zh-CN" altLang="en-US" b="1" dirty="0" smtClean="0"/>
              <a:t>不过有叶子，因为不是收无花果的时候。耶稣就对树说：从今以後，永没有人吃你的果子。</a:t>
            </a:r>
            <a:r>
              <a:rPr lang="zh-CN" altLang="en-US" dirty="0" smtClean="0"/>
              <a:t>他的门徒也听见了。（可</a:t>
            </a:r>
            <a:r>
              <a:rPr lang="en-US" altLang="zh-CN" dirty="0" smtClean="0"/>
              <a:t>11:12-14</a:t>
            </a:r>
            <a:r>
              <a:rPr lang="zh-CN" altLang="en-US" dirty="0" smtClean="0"/>
              <a:t>）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以色列的象征？</a:t>
            </a: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还</a:t>
            </a:r>
            <a:r>
              <a:rPr lang="zh-CN" altLang="en-US" dirty="0" smtClean="0"/>
              <a:t>不</a:t>
            </a:r>
            <a:r>
              <a:rPr lang="zh-CN" altLang="en-US" dirty="0" smtClean="0"/>
              <a:t>是收割的季节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叶</a:t>
            </a:r>
            <a:r>
              <a:rPr lang="zh-CN" altLang="en-US" dirty="0" smtClean="0"/>
              <a:t>底的青果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现时的反省</a:t>
            </a:r>
            <a:r>
              <a:rPr lang="en-US" altLang="zh-CN" dirty="0" smtClean="0"/>
              <a:t>/</a:t>
            </a:r>
            <a:r>
              <a:rPr lang="zh-CN" altLang="en-US" dirty="0" smtClean="0"/>
              <a:t>末</a:t>
            </a:r>
            <a:r>
              <a:rPr lang="zh-CN" altLang="en-US" dirty="0" smtClean="0"/>
              <a:t>后的审判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你 们 多 结 果 子 ， 我 父 就 因 此 得 荣 耀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C4 </a:t>
            </a:r>
            <a:r>
              <a:rPr lang="zh-CN" altLang="en-US" dirty="0" smtClean="0"/>
              <a:t>的枝子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USC</a:t>
            </a:r>
            <a:r>
              <a:rPr lang="zh-CN" altLang="en-US" dirty="0" smtClean="0"/>
              <a:t>学生团契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宣教代祷</a:t>
            </a:r>
            <a:r>
              <a:rPr lang="en-US" altLang="zh-CN" dirty="0" smtClean="0"/>
              <a:t>/</a:t>
            </a:r>
            <a:r>
              <a:rPr lang="zh-CN" altLang="en-US" dirty="0" smtClean="0"/>
              <a:t>支持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门训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团契带领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主日</a:t>
            </a:r>
            <a:r>
              <a:rPr lang="zh-CN" altLang="en-US" dirty="0" smtClean="0"/>
              <a:t>学</a:t>
            </a:r>
            <a:r>
              <a:rPr lang="en-US" altLang="zh-CN" dirty="0" smtClean="0"/>
              <a:t>/</a:t>
            </a:r>
            <a:r>
              <a:rPr lang="zh-CN" altLang="en-US" dirty="0" smtClean="0"/>
              <a:t>儿童主日学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Ben </a:t>
            </a:r>
            <a:r>
              <a:rPr lang="en-US" altLang="zh-CN" dirty="0" err="1" smtClean="0"/>
              <a:t>Lippen</a:t>
            </a:r>
            <a:r>
              <a:rPr lang="zh-CN" altLang="en-US" dirty="0" smtClean="0"/>
              <a:t>事</a:t>
            </a:r>
            <a:r>
              <a:rPr lang="zh-CN" altLang="en-US" dirty="0" smtClean="0"/>
              <a:t>工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… </a:t>
            </a:r>
            <a:endParaRPr lang="en-US" dirty="0"/>
          </a:p>
        </p:txBody>
      </p:sp>
      <p:pic>
        <p:nvPicPr>
          <p:cNvPr id="5" name="Content Placeholder 4" descr="Image result for vine and branches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28750"/>
            <a:ext cx="2971800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你</a:t>
            </a:r>
            <a:r>
              <a:rPr lang="zh-CN" altLang="en-US" dirty="0" smtClean="0"/>
              <a:t>的青果在哪里？</a:t>
            </a:r>
            <a:endParaRPr lang="en-US" dirty="0"/>
          </a:p>
        </p:txBody>
      </p:sp>
      <p:pic>
        <p:nvPicPr>
          <p:cNvPr id="4" name="Content Placeholder 3" descr="Image result for fig tree bud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283" y="1200150"/>
            <a:ext cx="4525433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SimSun" pitchFamily="2" charset="-122"/>
              </a:rPr>
              <a:t>约翰福音中的七个“我是”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9656"/>
            <a:ext cx="8229600" cy="408384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None/>
            </a:pPr>
            <a:endParaRPr lang="en-US" altLang="zh-CN" sz="18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600" dirty="0" smtClean="0">
                <a:ea typeface="SimSun" pitchFamily="2" charset="-122"/>
              </a:rPr>
              <a:t>我是生命的粮（</a:t>
            </a:r>
            <a:r>
              <a:rPr lang="en-US" altLang="zh-CN" sz="3600" dirty="0" smtClean="0">
                <a:ea typeface="SimSun" pitchFamily="2" charset="-122"/>
              </a:rPr>
              <a:t>6:35, 48, 51</a:t>
            </a:r>
            <a:r>
              <a:rPr lang="zh-CN" altLang="en-US" sz="3600" dirty="0" smtClean="0">
                <a:ea typeface="SimSun" pitchFamily="2" charset="-122"/>
              </a:rPr>
              <a:t>）</a:t>
            </a:r>
            <a:endParaRPr lang="en-US" altLang="zh-CN" sz="3600" dirty="0" smtClean="0"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600" dirty="0" smtClean="0">
                <a:ea typeface="SimSun" pitchFamily="2" charset="-122"/>
              </a:rPr>
              <a:t>我是世界的光（</a:t>
            </a:r>
            <a:r>
              <a:rPr lang="en-US" altLang="zh-CN" sz="3600" dirty="0" smtClean="0">
                <a:ea typeface="SimSun" pitchFamily="2" charset="-122"/>
              </a:rPr>
              <a:t>8:12, 9:5</a:t>
            </a:r>
            <a:r>
              <a:rPr lang="zh-CN" altLang="en-US" sz="3600" dirty="0" smtClean="0">
                <a:ea typeface="SimSun" pitchFamily="2" charset="-122"/>
              </a:rPr>
              <a:t>）</a:t>
            </a:r>
            <a:endParaRPr lang="en-US" altLang="zh-CN" sz="3600" dirty="0" smtClean="0"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600" dirty="0" smtClean="0">
                <a:ea typeface="SimSun" pitchFamily="2" charset="-122"/>
              </a:rPr>
              <a:t>我是羊的门（</a:t>
            </a:r>
            <a:r>
              <a:rPr lang="en-US" altLang="zh-CN" sz="3600" dirty="0" smtClean="0">
                <a:ea typeface="SimSun" pitchFamily="2" charset="-122"/>
              </a:rPr>
              <a:t>10:7, 9</a:t>
            </a:r>
            <a:r>
              <a:rPr lang="zh-CN" altLang="en-US" sz="3600" dirty="0" smtClean="0">
                <a:ea typeface="SimSun" pitchFamily="2" charset="-122"/>
              </a:rPr>
              <a:t>）</a:t>
            </a:r>
            <a:endParaRPr lang="en-US" altLang="zh-CN" sz="3600" dirty="0" smtClean="0"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600" dirty="0" smtClean="0">
                <a:ea typeface="SimSun" pitchFamily="2" charset="-122"/>
              </a:rPr>
              <a:t>我是好牧人（</a:t>
            </a:r>
            <a:r>
              <a:rPr lang="en-US" altLang="zh-CN" sz="3600" dirty="0" smtClean="0">
                <a:ea typeface="SimSun" pitchFamily="2" charset="-122"/>
              </a:rPr>
              <a:t>10:11, 14</a:t>
            </a:r>
            <a:r>
              <a:rPr lang="zh-CN" altLang="en-US" sz="3600" dirty="0" smtClean="0">
                <a:ea typeface="SimSun" pitchFamily="2" charset="-122"/>
              </a:rPr>
              <a:t>）</a:t>
            </a:r>
            <a:endParaRPr lang="en-US" altLang="zh-CN" sz="3600" dirty="0" smtClean="0"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600" dirty="0" smtClean="0">
                <a:ea typeface="SimSun" pitchFamily="2" charset="-122"/>
              </a:rPr>
              <a:t>我是复活、我是永生（</a:t>
            </a:r>
            <a:r>
              <a:rPr lang="en-US" altLang="zh-CN" sz="3600" dirty="0" smtClean="0">
                <a:ea typeface="SimSun" pitchFamily="2" charset="-122"/>
              </a:rPr>
              <a:t>11:25</a:t>
            </a:r>
            <a:r>
              <a:rPr lang="zh-CN" altLang="en-US" sz="3600" dirty="0" smtClean="0">
                <a:ea typeface="SimSun" pitchFamily="2" charset="-122"/>
              </a:rPr>
              <a:t>）</a:t>
            </a:r>
            <a:endParaRPr lang="en-US" altLang="zh-CN" sz="3600" dirty="0" smtClean="0"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600" dirty="0" smtClean="0">
                <a:ea typeface="SimSun" pitchFamily="2" charset="-122"/>
              </a:rPr>
              <a:t>我是道路、真理、生命（</a:t>
            </a:r>
            <a:r>
              <a:rPr lang="en-US" altLang="zh-CN" sz="3600" dirty="0" smtClean="0">
                <a:ea typeface="SimSun" pitchFamily="2" charset="-122"/>
              </a:rPr>
              <a:t>14:6</a:t>
            </a:r>
            <a:r>
              <a:rPr lang="zh-CN" altLang="en-US" sz="3600" dirty="0" smtClean="0">
                <a:ea typeface="SimSun" pitchFamily="2" charset="-122"/>
              </a:rPr>
              <a:t>）</a:t>
            </a:r>
            <a:endParaRPr lang="en-US" altLang="zh-CN" sz="3600" dirty="0" smtClean="0"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600" dirty="0" smtClean="0">
                <a:ea typeface="SimSun" pitchFamily="2" charset="-122"/>
              </a:rPr>
              <a:t>我是真葡萄树（</a:t>
            </a:r>
            <a:r>
              <a:rPr lang="en-US" altLang="zh-CN" sz="3600" dirty="0" smtClean="0">
                <a:ea typeface="SimSun" pitchFamily="2" charset="-122"/>
              </a:rPr>
              <a:t>15:1-8</a:t>
            </a:r>
            <a:r>
              <a:rPr lang="zh-CN" altLang="en-US" sz="3600" dirty="0" smtClean="0">
                <a:ea typeface="SimSun" pitchFamily="2" charset="-122"/>
              </a:rPr>
              <a:t>）</a:t>
            </a:r>
            <a:r>
              <a:rPr lang="en-US" altLang="zh-CN" sz="1800" dirty="0" smtClean="0">
                <a:ea typeface="SimSun" pitchFamily="2" charset="-122"/>
              </a:rPr>
              <a:t/>
            </a:r>
            <a:br>
              <a:rPr lang="en-US" altLang="zh-CN" sz="1800" dirty="0" smtClean="0">
                <a:ea typeface="SimSun" pitchFamily="2" charset="-122"/>
              </a:rPr>
            </a:br>
            <a:r>
              <a:rPr lang="en-US" sz="1800" dirty="0" smtClean="0"/>
              <a:t> </a:t>
            </a:r>
            <a:r>
              <a:rPr lang="en-US" altLang="zh-CN" sz="1800" dirty="0" smtClean="0">
                <a:ea typeface="SimSun" pitchFamily="2" charset="-122"/>
              </a:rPr>
              <a:t/>
            </a:r>
            <a:br>
              <a:rPr lang="en-US" altLang="zh-CN" sz="1800" dirty="0" smtClean="0">
                <a:ea typeface="SimSun" pitchFamily="2" charset="-122"/>
              </a:rPr>
            </a:br>
            <a:r>
              <a:rPr lang="en-US" altLang="zh-CN" sz="1800" dirty="0" smtClean="0">
                <a:ea typeface="SimSun" pitchFamily="2" charset="-122"/>
              </a:rPr>
              <a:t/>
            </a:r>
            <a:br>
              <a:rPr lang="en-US" altLang="zh-CN" sz="1800" dirty="0" smtClean="0">
                <a:ea typeface="SimSun" pitchFamily="2" charset="-122"/>
              </a:rPr>
            </a:b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“我是”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sz="3600" dirty="0" smtClean="0"/>
              <a:t>יהוה</a:t>
            </a:r>
            <a:r>
              <a:rPr lang="en-US" sz="3600" dirty="0" smtClean="0"/>
              <a:t> YHWH</a:t>
            </a:r>
          </a:p>
          <a:p>
            <a:r>
              <a:rPr lang="en-US" sz="3600" b="1" dirty="0" err="1" smtClean="0"/>
              <a:t>Tetragrammaton</a:t>
            </a:r>
            <a:r>
              <a:rPr lang="en-US" sz="3600" b="1" dirty="0" smtClean="0"/>
              <a:t> (Four Letters)</a:t>
            </a:r>
          </a:p>
          <a:p>
            <a:r>
              <a:rPr lang="he-IL" sz="3600" dirty="0" smtClean="0"/>
              <a:t>יְהֹוָה</a:t>
            </a:r>
            <a:r>
              <a:rPr lang="en-US" sz="3600" dirty="0" smtClean="0"/>
              <a:t>  </a:t>
            </a:r>
            <a:r>
              <a:rPr lang="en-US" sz="3600" i="1" dirty="0" smtClean="0"/>
              <a:t>Yahweh   Jehovah </a:t>
            </a:r>
          </a:p>
          <a:p>
            <a:r>
              <a:rPr lang="he-IL" sz="3600" dirty="0" smtClean="0"/>
              <a:t>אֲדֹנָי</a:t>
            </a:r>
            <a:r>
              <a:rPr lang="en-US" sz="3600" dirty="0" smtClean="0"/>
              <a:t> (</a:t>
            </a:r>
            <a:r>
              <a:rPr lang="en-US" sz="3600" dirty="0" err="1" smtClean="0"/>
              <a:t>Adonai</a:t>
            </a:r>
            <a:r>
              <a:rPr lang="en-US" sz="3600" dirty="0" smtClean="0"/>
              <a:t>); </a:t>
            </a:r>
          </a:p>
          <a:p>
            <a:r>
              <a:rPr lang="en-US" sz="3600" i="1" dirty="0" err="1" smtClean="0"/>
              <a:t>HaShem</a:t>
            </a:r>
            <a:r>
              <a:rPr lang="en-US" sz="3600" dirty="0" smtClean="0"/>
              <a:t>, </a:t>
            </a:r>
            <a:r>
              <a:rPr lang="he-IL" sz="3600" dirty="0" smtClean="0"/>
              <a:t>השם</a:t>
            </a:r>
            <a:r>
              <a:rPr lang="en-US" sz="3600" dirty="0" smtClean="0"/>
              <a:t> (</a:t>
            </a:r>
            <a:r>
              <a:rPr lang="zh-CN" altLang="en-US" sz="3600" dirty="0" smtClean="0"/>
              <a:t>那名</a:t>
            </a:r>
            <a:r>
              <a:rPr lang="en-US" altLang="zh-CN" sz="3600" dirty="0" smtClean="0"/>
              <a:t>)</a:t>
            </a:r>
            <a:endParaRPr lang="en-US" sz="3600" i="1" dirty="0" smtClean="0"/>
          </a:p>
          <a:p>
            <a:r>
              <a:rPr lang="en-US" sz="3600" dirty="0" smtClean="0"/>
              <a:t>“to be“,  “I Am Who I Am” </a:t>
            </a:r>
            <a:r>
              <a:rPr lang="zh-CN" altLang="en-US" sz="3600" dirty="0" smtClean="0"/>
              <a:t>，自有永有</a:t>
            </a:r>
            <a:endParaRPr lang="en-US" altLang="zh-CN" sz="3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</a:t>
            </a:r>
            <a:r>
              <a:rPr lang="zh-CN" altLang="en-US" dirty="0" smtClean="0"/>
              <a:t>是真葡萄树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Ἐγώ εἰμι ἡ ἄμπελος ἡ </a:t>
            </a:r>
            <a:r>
              <a:rPr lang="el-GR" dirty="0" smtClean="0"/>
              <a:t>ἀληθινή</a:t>
            </a:r>
            <a:endParaRPr lang="en-US" dirty="0" smtClean="0"/>
          </a:p>
          <a:p>
            <a:r>
              <a:rPr lang="el-GR" dirty="0" smtClean="0"/>
              <a:t>Ἐγώ </a:t>
            </a:r>
            <a:r>
              <a:rPr lang="el-GR" dirty="0" smtClean="0"/>
              <a:t>εἰμι</a:t>
            </a:r>
            <a:endParaRPr lang="en-US" dirty="0" smtClean="0"/>
          </a:p>
          <a:p>
            <a:r>
              <a:rPr lang="el-GR" dirty="0" smtClean="0"/>
              <a:t>ἡ</a:t>
            </a:r>
            <a:endParaRPr lang="en-US" dirty="0" smtClean="0"/>
          </a:p>
          <a:p>
            <a:r>
              <a:rPr lang="el-GR" dirty="0" smtClean="0"/>
              <a:t>ἡ </a:t>
            </a:r>
            <a:r>
              <a:rPr lang="el-GR" dirty="0" smtClean="0"/>
              <a:t>ἀληθινή</a:t>
            </a:r>
            <a:endParaRPr lang="en-US" dirty="0" smtClean="0"/>
          </a:p>
          <a:p>
            <a:endParaRPr lang="en-US" dirty="0" smtClean="0"/>
          </a:p>
          <a:p>
            <a:r>
              <a:rPr lang="zh-CN" altLang="en-US" dirty="0" smtClean="0"/>
              <a:t>我是那棵葡萄树，真的那棵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那些</a:t>
            </a:r>
            <a:r>
              <a:rPr lang="zh-CN" altLang="en-US" dirty="0" smtClean="0"/>
              <a:t>失真的葡萄树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686800" cy="4095749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以 </a:t>
            </a:r>
            <a:r>
              <a:rPr lang="zh-CN" altLang="en-US" dirty="0" smtClean="0"/>
              <a:t>色 列 是 茂 盛 的 葡 萄 树 ， 结 果 繁 多 。 果 子 越 多 ， 就 越 增 添 祭 坛 ； 地 土 越 肥 美 ， 就 越 造 美 丽 的 柱 像 </a:t>
            </a:r>
            <a:r>
              <a:rPr lang="zh-CN" altLang="en-US" dirty="0" smtClean="0"/>
              <a:t>。</a:t>
            </a:r>
            <a:r>
              <a:rPr lang="en-US" altLang="zh-CN" dirty="0" smtClean="0"/>
              <a:t>(</a:t>
            </a:r>
            <a:r>
              <a:rPr lang="zh-CN" altLang="en-US" dirty="0" smtClean="0"/>
              <a:t>何</a:t>
            </a:r>
            <a:r>
              <a:rPr lang="en-US" altLang="zh-CN" dirty="0" smtClean="0"/>
              <a:t>10:1 </a:t>
            </a:r>
            <a:r>
              <a:rPr lang="en-US" altLang="zh-CN" dirty="0" smtClean="0"/>
              <a:t>)</a:t>
            </a:r>
          </a:p>
          <a:p>
            <a:r>
              <a:rPr lang="zh-CN" altLang="en-US" dirty="0" smtClean="0"/>
              <a:t>我 要 为 我 所 亲 爱 的 唱 歌 ， 是 我 所 爱 者 的 歌 ， 论 他 葡 萄 园 的 事 ： 我 所 亲 爱 的 有 葡 萄 园 在 肥 美 的 山 冈 上 </a:t>
            </a:r>
            <a:r>
              <a:rPr lang="zh-CN" altLang="en-US" dirty="0" smtClean="0"/>
              <a:t>。</a:t>
            </a:r>
            <a:r>
              <a:rPr lang="en-US" altLang="zh-CN" baseline="30000" dirty="0" smtClean="0"/>
              <a:t>2</a:t>
            </a:r>
            <a:r>
              <a:rPr lang="en-US" altLang="zh-CN" baseline="30000" dirty="0" smtClean="0"/>
              <a:t> </a:t>
            </a:r>
            <a:r>
              <a:rPr lang="zh-CN" altLang="en-US" dirty="0" smtClean="0"/>
              <a:t>他 刨 挖 园 子 ， 捡 去 石 头 ， 栽 种 上 等 的 葡 萄 树 ， 在 园 中 盖 了 一 座 楼 ， 又 凿 出 压 酒 池 ； 指 望 结 好 葡 萄 ， 反 倒 结 了 野 葡 萄 </a:t>
            </a:r>
            <a:r>
              <a:rPr lang="zh-CN" altLang="en-US" dirty="0" smtClean="0"/>
              <a:t>。</a:t>
            </a:r>
            <a:r>
              <a:rPr lang="en-US" altLang="zh-CN" dirty="0" smtClean="0"/>
              <a:t>… </a:t>
            </a:r>
            <a:r>
              <a:rPr lang="zh-CN" altLang="en-US" dirty="0" smtClean="0"/>
              <a:t>万 军 之 耶 和 华 的 葡 萄 园 就 是 以 色 列 家 ； 他 所 喜 爱 的 树 就 是 犹 大 人 。 他 指 望 的 是 公 平 ， 谁 知 倒 有 暴 虐 </a:t>
            </a:r>
            <a:r>
              <a:rPr lang="zh-CN" altLang="en-US" dirty="0" smtClean="0"/>
              <a:t>； </a:t>
            </a:r>
            <a:r>
              <a:rPr lang="zh-CN" altLang="en-US" dirty="0" smtClean="0"/>
              <a:t>指 望 的 是 公 义 ， 谁 知 倒 有 冤 声 </a:t>
            </a:r>
            <a:r>
              <a:rPr lang="zh-CN" altLang="en-US" dirty="0" smtClean="0"/>
              <a:t>。</a:t>
            </a:r>
            <a:r>
              <a:rPr lang="en-US" altLang="zh-CN" dirty="0" smtClean="0"/>
              <a:t>(</a:t>
            </a:r>
            <a:r>
              <a:rPr lang="zh-CN" altLang="en-US" dirty="0" smtClean="0"/>
              <a:t>赛 </a:t>
            </a:r>
            <a:r>
              <a:rPr lang="en-US" altLang="zh-CN" dirty="0" smtClean="0"/>
              <a:t>5:1-7)</a:t>
            </a:r>
            <a:endParaRPr lang="zh-CN" altLang="en-US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那些</a:t>
            </a:r>
            <a:r>
              <a:rPr lang="zh-CN" altLang="en-US" dirty="0" smtClean="0"/>
              <a:t>失真的葡萄树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686800" cy="4095749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(</a:t>
            </a:r>
            <a:r>
              <a:rPr lang="zh-CN" altLang="en-US" dirty="0" smtClean="0"/>
              <a:t>上帝质问以色列家</a:t>
            </a:r>
            <a:r>
              <a:rPr lang="en-US" altLang="zh-CN" dirty="0" smtClean="0"/>
              <a:t>) </a:t>
            </a:r>
            <a:r>
              <a:rPr lang="zh-CN" altLang="en-US" dirty="0" smtClean="0"/>
              <a:t> </a:t>
            </a:r>
            <a:r>
              <a:rPr lang="en-US" altLang="zh-CN" dirty="0" smtClean="0"/>
              <a:t>… </a:t>
            </a:r>
            <a:r>
              <a:rPr lang="zh-CN" altLang="en-US" dirty="0" smtClean="0"/>
              <a:t>我 </a:t>
            </a:r>
            <a:r>
              <a:rPr lang="zh-CN" altLang="en-US" dirty="0" smtClean="0"/>
              <a:t>栽 你 是 上 等 的 葡 萄 树 ， 全 然 是 真 种 子 ； 你 怎 麽 向 我 变 为 外 邦 葡 萄 树 的 坏 枝 子 呢 </a:t>
            </a:r>
            <a:r>
              <a:rPr lang="zh-CN" altLang="en-US" dirty="0" smtClean="0"/>
              <a:t>？（耶 </a:t>
            </a:r>
            <a:r>
              <a:rPr lang="en-US" altLang="zh-CN" dirty="0" smtClean="0"/>
              <a:t>2:21)</a:t>
            </a:r>
          </a:p>
          <a:p>
            <a:r>
              <a:rPr lang="zh-CN" altLang="en-US" dirty="0" smtClean="0"/>
              <a:t>耶 和 华 的 话 临 到 我 说 </a:t>
            </a:r>
            <a:r>
              <a:rPr lang="zh-CN" altLang="en-US" dirty="0" smtClean="0"/>
              <a:t>：</a:t>
            </a:r>
            <a:r>
              <a:rPr lang="en-US" altLang="zh-CN" baseline="30000" dirty="0" smtClean="0"/>
              <a:t>2</a:t>
            </a:r>
            <a:r>
              <a:rPr lang="en-US" altLang="zh-CN" baseline="30000" dirty="0" smtClean="0"/>
              <a:t> </a:t>
            </a:r>
            <a:r>
              <a:rPr lang="zh-CN" altLang="en-US" dirty="0" smtClean="0"/>
              <a:t>人 子 啊 ， 葡 萄 树 比 别 样 树 有 甚 麽 强 处 ？ 葡 萄 枝 比 众 树 枝 有 甚 麽 好 处 </a:t>
            </a:r>
            <a:r>
              <a:rPr lang="zh-CN" altLang="en-US" dirty="0" smtClean="0"/>
              <a:t>？</a:t>
            </a:r>
            <a:r>
              <a:rPr lang="en-US" altLang="zh-CN" baseline="30000" dirty="0" smtClean="0"/>
              <a:t>3</a:t>
            </a:r>
            <a:r>
              <a:rPr lang="en-US" altLang="zh-CN" baseline="30000" dirty="0" smtClean="0"/>
              <a:t> </a:t>
            </a:r>
            <a:r>
              <a:rPr lang="zh-CN" altLang="en-US" dirty="0" smtClean="0"/>
              <a:t>其 上 可 以 取 木 料 做 甚 麽 工 用 ， 可 以 取 来 做 钉 子 挂 甚 麽 器 皿 麽 </a:t>
            </a:r>
            <a:r>
              <a:rPr lang="zh-CN" altLang="en-US" dirty="0" smtClean="0"/>
              <a:t>？</a:t>
            </a:r>
            <a:r>
              <a:rPr lang="en-US" altLang="zh-CN" baseline="30000" dirty="0" smtClean="0"/>
              <a:t>4</a:t>
            </a:r>
            <a:r>
              <a:rPr lang="en-US" altLang="zh-CN" baseline="30000" dirty="0" smtClean="0"/>
              <a:t> </a:t>
            </a:r>
            <a:r>
              <a:rPr lang="zh-CN" altLang="en-US" dirty="0" smtClean="0"/>
              <a:t>看 哪 ， 已 经 抛 在 火 中 当 作 柴 烧 ， 火 既 烧 了 两 头 ， 中 间 也 被 烧 了 ， 还 有 益 於 工 用 麽 </a:t>
            </a:r>
            <a:r>
              <a:rPr lang="zh-CN" altLang="en-US" dirty="0" smtClean="0"/>
              <a:t>？</a:t>
            </a:r>
            <a:r>
              <a:rPr lang="en-US" altLang="zh-CN" baseline="30000" dirty="0" smtClean="0"/>
              <a:t>5</a:t>
            </a:r>
            <a:r>
              <a:rPr lang="en-US" altLang="zh-CN" baseline="30000" dirty="0" smtClean="0"/>
              <a:t> </a:t>
            </a:r>
            <a:r>
              <a:rPr lang="zh-CN" altLang="en-US" dirty="0" smtClean="0"/>
              <a:t>完 全 的 时 候 尚 且 不 合 乎 甚 麽 工 用 ， 何 况 被 火 烧 坏 ， 还 能 合 乎 甚 麽 工 用 麽 </a:t>
            </a:r>
            <a:r>
              <a:rPr lang="zh-CN" altLang="en-US" dirty="0" smtClean="0"/>
              <a:t>？</a:t>
            </a:r>
            <a:r>
              <a:rPr lang="en-US" altLang="zh-CN" baseline="30000" dirty="0" smtClean="0"/>
              <a:t>6</a:t>
            </a:r>
            <a:r>
              <a:rPr lang="en-US" altLang="zh-CN" baseline="30000" dirty="0" smtClean="0"/>
              <a:t> </a:t>
            </a:r>
            <a:r>
              <a:rPr lang="zh-CN" altLang="en-US" dirty="0" smtClean="0"/>
              <a:t>所 以 ， 主 耶 和 华 如 此 说 ： 众 树 以 内 的 葡 萄 树 ， 我 怎 样 使 他 在 火 中 当 柴 ， 也 必 照 样 待 耶 路 撒 冷 的 居 民 </a:t>
            </a:r>
            <a:r>
              <a:rPr lang="zh-CN" altLang="en-US" dirty="0" smtClean="0"/>
              <a:t>。</a:t>
            </a:r>
            <a:r>
              <a:rPr lang="en-US" altLang="zh-CN" dirty="0" smtClean="0"/>
              <a:t>(</a:t>
            </a:r>
            <a:r>
              <a:rPr lang="zh-CN" altLang="en-US" dirty="0" smtClean="0"/>
              <a:t>结 </a:t>
            </a:r>
            <a:r>
              <a:rPr lang="en-US" altLang="zh-CN" dirty="0" smtClean="0"/>
              <a:t>15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1-6</a:t>
            </a:r>
            <a:r>
              <a:rPr lang="en-US" altLang="zh-CN" dirty="0" smtClean="0"/>
              <a:t>)</a:t>
            </a:r>
            <a:endParaRPr lang="zh-CN" altLang="en-US" dirty="0" smtClean="0"/>
          </a:p>
          <a:p>
            <a:endParaRPr lang="zh-CN" altLang="en-US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</a:t>
            </a:r>
            <a:r>
              <a:rPr lang="zh-CN" altLang="en-US" dirty="0" smtClean="0"/>
              <a:t>是真葡萄树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657599"/>
          </a:xfrm>
        </p:spPr>
        <p:txBody>
          <a:bodyPr/>
          <a:lstStyle/>
          <a:p>
            <a:r>
              <a:rPr lang="zh-CN" altLang="en-US" sz="3200" dirty="0" smtClean="0"/>
              <a:t>“</a:t>
            </a:r>
            <a:r>
              <a:rPr lang="zh-CN" altLang="en-US" sz="3200" dirty="0" smtClean="0"/>
              <a:t>我是那棵葡萄树，真的那棵”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endParaRPr lang="en-US" altLang="zh-CN" sz="3200" dirty="0" smtClean="0"/>
          </a:p>
          <a:p>
            <a:r>
              <a:rPr lang="en-US" altLang="zh-CN" sz="3200" dirty="0" smtClean="0"/>
              <a:t>“</a:t>
            </a:r>
            <a:r>
              <a:rPr lang="zh-CN" altLang="en-US" sz="3200" dirty="0" smtClean="0"/>
              <a:t>我 </a:t>
            </a:r>
            <a:r>
              <a:rPr lang="zh-CN" altLang="en-US" sz="3200" dirty="0" smtClean="0"/>
              <a:t>是 葡 萄 树 ， 你 们 是 枝 子 </a:t>
            </a:r>
            <a:r>
              <a:rPr lang="en-US" altLang="zh-CN" sz="3200" dirty="0" smtClean="0"/>
              <a:t>”(15:5a)</a:t>
            </a:r>
          </a:p>
          <a:p>
            <a:r>
              <a:rPr lang="en-US" altLang="zh-CN" sz="3200" dirty="0" smtClean="0"/>
              <a:t>“</a:t>
            </a:r>
            <a:r>
              <a:rPr lang="zh-CN" altLang="en-US" sz="3200" dirty="0" smtClean="0"/>
              <a:t>我 </a:t>
            </a:r>
            <a:r>
              <a:rPr lang="zh-CN" altLang="en-US" sz="3200" dirty="0" smtClean="0"/>
              <a:t>是 真 葡 萄 树 ， 我 父 是 栽 培 的 </a:t>
            </a:r>
            <a:r>
              <a:rPr lang="zh-CN" altLang="en-US" sz="3200" dirty="0" smtClean="0"/>
              <a:t>人</a:t>
            </a:r>
            <a:r>
              <a:rPr lang="en-US" altLang="zh-CN" sz="3200" dirty="0" smtClean="0"/>
              <a:t>”</a:t>
            </a:r>
            <a:r>
              <a:rPr lang="zh-CN" altLang="en-US" sz="3200" dirty="0" smtClean="0"/>
              <a:t> （</a:t>
            </a:r>
            <a:r>
              <a:rPr lang="en-US" altLang="zh-CN" sz="3200" dirty="0" smtClean="0"/>
              <a:t>15:1</a:t>
            </a:r>
            <a:r>
              <a:rPr lang="zh-CN" altLang="en-US" sz="3200" dirty="0" smtClean="0"/>
              <a:t>）</a:t>
            </a:r>
            <a:endParaRPr lang="en-US" altLang="zh-CN" sz="3200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经</a:t>
            </a:r>
            <a:r>
              <a:rPr lang="zh-CN" altLang="en-US" dirty="0" smtClean="0"/>
              <a:t>文主题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82000" cy="373379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Fruitfulness </a:t>
            </a:r>
            <a:r>
              <a:rPr lang="zh-CN" altLang="en-US" dirty="0" smtClean="0"/>
              <a:t>多结果子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r>
              <a:rPr lang="en-US" dirty="0" smtClean="0"/>
              <a:t>Vital Union with Christ </a:t>
            </a:r>
            <a:r>
              <a:rPr lang="zh-CN" altLang="en-US" dirty="0" smtClean="0"/>
              <a:t>与主联合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r>
              <a:rPr lang="en-US" dirty="0" smtClean="0"/>
              <a:t>Pruning </a:t>
            </a:r>
            <a:r>
              <a:rPr lang="zh-CN" altLang="en-US" dirty="0" smtClean="0"/>
              <a:t>修理干净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8284</TotalTime>
  <Words>1326</Words>
  <Application>Microsoft Office PowerPoint</Application>
  <PresentationFormat>On-screen Show (16:9)</PresentationFormat>
  <Paragraphs>137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Technic</vt:lpstr>
      <vt:lpstr>多结果子 </vt:lpstr>
      <vt:lpstr>约翰15:1-8</vt:lpstr>
      <vt:lpstr>约翰福音中的七个“我是”</vt:lpstr>
      <vt:lpstr>“我是”</vt:lpstr>
      <vt:lpstr>主是真葡萄树</vt:lpstr>
      <vt:lpstr>那些失真的葡萄树</vt:lpstr>
      <vt:lpstr>那些失真的葡萄树</vt:lpstr>
      <vt:lpstr>主是真葡萄树</vt:lpstr>
      <vt:lpstr>经文主题</vt:lpstr>
      <vt:lpstr>多结果子</vt:lpstr>
      <vt:lpstr>多结果子</vt:lpstr>
      <vt:lpstr>什么是“果子”</vt:lpstr>
      <vt:lpstr>什么是“果子”</vt:lpstr>
      <vt:lpstr>什么是“果子”</vt:lpstr>
      <vt:lpstr>什么是“果子”</vt:lpstr>
      <vt:lpstr>什么是“果子”</vt:lpstr>
      <vt:lpstr>什么是“果子”</vt:lpstr>
      <vt:lpstr>与主联合，多结果子</vt:lpstr>
      <vt:lpstr>与主联合、多结果子</vt:lpstr>
      <vt:lpstr>与主联合、多结果子</vt:lpstr>
      <vt:lpstr>修理干净、多结果子</vt:lpstr>
      <vt:lpstr>修理干净、多结果子</vt:lpstr>
      <vt:lpstr>不结果子的无花果树</vt:lpstr>
      <vt:lpstr>你 们 多 结 果 子 ， 我 父 就 因 此 得 荣 耀</vt:lpstr>
      <vt:lpstr>你的青果在哪里？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信心的奉献</dc:title>
  <dc:creator>Tim</dc:creator>
  <cp:lastModifiedBy>Tim</cp:lastModifiedBy>
  <cp:revision>40</cp:revision>
  <dcterms:created xsi:type="dcterms:W3CDTF">2013-08-23T13:51:58Z</dcterms:created>
  <dcterms:modified xsi:type="dcterms:W3CDTF">2016-09-04T14:17:38Z</dcterms:modified>
</cp:coreProperties>
</file>