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674"/>
  </p:normalViewPr>
  <p:slideViewPr>
    <p:cSldViewPr snapToGrid="0" snapToObjects="1">
      <p:cViewPr varScale="1">
        <p:scale>
          <a:sx n="122" d="100"/>
          <a:sy n="122" d="100"/>
        </p:scale>
        <p:origin x="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BCCDBD-9A78-5040-AA78-3653DA0E04BB}" type="datetimeFigureOut">
              <a:rPr lang="en-US" smtClean="0"/>
              <a:t>2/25/18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D8D913-5383-7747-A1EC-43233A65B0BA}" type="slidenum">
              <a:rPr lang="en-US" smtClean="0"/>
              <a:t>‹#›</a:t>
            </a:fld>
            <a:endParaRPr lang="en-US"/>
          </a:p>
        </p:txBody>
      </p:sp>
    </p:spTree>
    <p:extLst>
      <p:ext uri="{BB962C8B-B14F-4D97-AF65-F5344CB8AC3E}">
        <p14:creationId xmlns:p14="http://schemas.microsoft.com/office/powerpoint/2010/main" val="184111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2/25/18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The Habit of Meeting Together</a:t>
            </a:r>
            <a:endParaRPr lang="en-US" sz="4400" dirty="0"/>
          </a:p>
        </p:txBody>
      </p:sp>
      <p:sp>
        <p:nvSpPr>
          <p:cNvPr id="3" name="Subtitle 2"/>
          <p:cNvSpPr>
            <a:spLocks noGrp="1"/>
          </p:cNvSpPr>
          <p:nvPr>
            <p:ph type="subTitle" idx="1"/>
          </p:nvPr>
        </p:nvSpPr>
        <p:spPr/>
        <p:txBody>
          <a:bodyPr/>
          <a:lstStyle/>
          <a:p>
            <a:r>
              <a:rPr lang="en-US" dirty="0" smtClean="0"/>
              <a:t>Chinese Christian Church in Columbia 2/25/2018</a:t>
            </a:r>
            <a:endParaRPr lang="en-US" dirty="0"/>
          </a:p>
        </p:txBody>
      </p:sp>
    </p:spTree>
    <p:extLst>
      <p:ext uri="{BB962C8B-B14F-4D97-AF65-F5344CB8AC3E}">
        <p14:creationId xmlns:p14="http://schemas.microsoft.com/office/powerpoint/2010/main" val="1897790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297" y="624110"/>
            <a:ext cx="9616965" cy="752745"/>
          </a:xfrm>
        </p:spPr>
        <p:txBody>
          <a:bodyPr>
            <a:normAutofit/>
          </a:bodyPr>
          <a:lstStyle/>
          <a:p>
            <a:r>
              <a:rPr lang="en-US" sz="3000" dirty="0"/>
              <a:t>4. I WILL SUPPORT THE TESTIMONY OF MY CHURCH</a:t>
            </a:r>
          </a:p>
        </p:txBody>
      </p:sp>
      <p:sp>
        <p:nvSpPr>
          <p:cNvPr id="3" name="Content Placeholder 2"/>
          <p:cNvSpPr>
            <a:spLocks noGrp="1"/>
          </p:cNvSpPr>
          <p:nvPr>
            <p:ph idx="1"/>
          </p:nvPr>
        </p:nvSpPr>
        <p:spPr>
          <a:xfrm>
            <a:off x="2589212" y="2375338"/>
            <a:ext cx="8915400" cy="3535884"/>
          </a:xfrm>
        </p:spPr>
        <p:txBody>
          <a:bodyPr>
            <a:normAutofit/>
          </a:bodyPr>
          <a:lstStyle/>
          <a:p>
            <a:r>
              <a:rPr lang="en-US" sz="2800" dirty="0" smtClean="0"/>
              <a:t>...</a:t>
            </a:r>
            <a:r>
              <a:rPr lang="en-US" sz="2800" dirty="0"/>
              <a:t>By giving </a:t>
            </a:r>
            <a:r>
              <a:rPr lang="en-US" sz="2800" dirty="0" smtClean="0"/>
              <a:t>regularly</a:t>
            </a:r>
            <a:endParaRPr lang="en-US" sz="2800" dirty="0"/>
          </a:p>
          <a:p>
            <a:pPr lvl="1"/>
            <a:r>
              <a:rPr lang="en-US" sz="3200" dirty="0" smtClean="0"/>
              <a:t>"Each </a:t>
            </a:r>
            <a:r>
              <a:rPr lang="en-US" sz="3200" dirty="0"/>
              <a:t>one of you, on the first day of each week, should set aside a specific sum of money in proportion to what you have earned and use it for the offering." </a:t>
            </a:r>
            <a:r>
              <a:rPr lang="en-US" dirty="0"/>
              <a:t>1 Cor. </a:t>
            </a:r>
            <a:r>
              <a:rPr lang="en-US" dirty="0" smtClean="0"/>
              <a:t>16:</a:t>
            </a:r>
            <a:r>
              <a:rPr lang="en-US" altLang="zh-CN" dirty="0" smtClean="0"/>
              <a:t>2</a:t>
            </a:r>
            <a:r>
              <a:rPr lang="en-US" dirty="0"/>
              <a:t/>
            </a:r>
            <a:br>
              <a:rPr lang="en-US" dirty="0"/>
            </a:br>
            <a:endParaRPr lang="en-US" dirty="0"/>
          </a:p>
        </p:txBody>
      </p:sp>
    </p:spTree>
    <p:extLst>
      <p:ext uri="{BB962C8B-B14F-4D97-AF65-F5344CB8AC3E}">
        <p14:creationId xmlns:p14="http://schemas.microsoft.com/office/powerpoint/2010/main" val="816393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297" y="624110"/>
            <a:ext cx="9616965" cy="752745"/>
          </a:xfrm>
        </p:spPr>
        <p:txBody>
          <a:bodyPr>
            <a:normAutofit/>
          </a:bodyPr>
          <a:lstStyle/>
          <a:p>
            <a:r>
              <a:rPr lang="en-US" sz="3000" dirty="0"/>
              <a:t>4. I WILL SUPPORT THE TESTIMONY OF MY CHURCH</a:t>
            </a:r>
          </a:p>
        </p:txBody>
      </p:sp>
      <p:sp>
        <p:nvSpPr>
          <p:cNvPr id="3" name="Content Placeholder 2"/>
          <p:cNvSpPr>
            <a:spLocks noGrp="1"/>
          </p:cNvSpPr>
          <p:nvPr>
            <p:ph idx="1"/>
          </p:nvPr>
        </p:nvSpPr>
        <p:spPr>
          <a:xfrm>
            <a:off x="2589212" y="2459421"/>
            <a:ext cx="8915400" cy="3451801"/>
          </a:xfrm>
        </p:spPr>
        <p:txBody>
          <a:bodyPr>
            <a:normAutofit/>
          </a:bodyPr>
          <a:lstStyle/>
          <a:p>
            <a:r>
              <a:rPr lang="en-US" sz="2800" dirty="0" smtClean="0"/>
              <a:t>...</a:t>
            </a:r>
            <a:r>
              <a:rPr lang="en-US" sz="2800" dirty="0"/>
              <a:t>By living a godly </a:t>
            </a:r>
            <a:r>
              <a:rPr lang="en-US" sz="2800" dirty="0" smtClean="0"/>
              <a:t>life</a:t>
            </a:r>
          </a:p>
          <a:p>
            <a:pPr lvl="1"/>
            <a:r>
              <a:rPr lang="en-US" sz="3200" dirty="0" smtClean="0"/>
              <a:t>"But </a:t>
            </a:r>
            <a:r>
              <a:rPr lang="en-US" sz="3200" dirty="0"/>
              <a:t>whatever happens, make sure that your everyday life is worthy of the gospel of Christ." </a:t>
            </a:r>
            <a:r>
              <a:rPr lang="en-US" dirty="0"/>
              <a:t>Phil. 1:27 </a:t>
            </a:r>
          </a:p>
        </p:txBody>
      </p:sp>
    </p:spTree>
    <p:extLst>
      <p:ext uri="{BB962C8B-B14F-4D97-AF65-F5344CB8AC3E}">
        <p14:creationId xmlns:p14="http://schemas.microsoft.com/office/powerpoint/2010/main" val="849071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Covenant </a:t>
            </a:r>
            <a:endParaRPr lang="en-US" dirty="0"/>
          </a:p>
        </p:txBody>
      </p:sp>
      <p:sp>
        <p:nvSpPr>
          <p:cNvPr id="3" name="Content Placeholder 2"/>
          <p:cNvSpPr>
            <a:spLocks noGrp="1"/>
          </p:cNvSpPr>
          <p:nvPr>
            <p:ph idx="1"/>
          </p:nvPr>
        </p:nvSpPr>
        <p:spPr>
          <a:xfrm>
            <a:off x="2589211" y="1397875"/>
            <a:ext cx="9382071" cy="5213131"/>
          </a:xfrm>
        </p:spPr>
        <p:txBody>
          <a:bodyPr>
            <a:normAutofit fontScale="92500" lnSpcReduction="10000"/>
          </a:bodyPr>
          <a:lstStyle/>
          <a:p>
            <a:r>
              <a:rPr lang="en-US" sz="3600" dirty="0"/>
              <a:t>Having received Christ as my Lord and Savior and been baptized, and being in agreement with the Chinese Christian Church of Columbia’s (CCCC) Constitution and Bylaws, Policy Statements, Statement of Faith and Vision Statement, I now feel led by the Holy Spirit to unite with the CCCC church family. In doing so, </a:t>
            </a:r>
            <a:r>
              <a:rPr lang="en-US" sz="3600" dirty="0">
                <a:solidFill>
                  <a:srgbClr val="FF0000"/>
                </a:solidFill>
              </a:rPr>
              <a:t>I commit myself to God and to the other members </a:t>
            </a:r>
            <a:r>
              <a:rPr lang="en-US" sz="3600" dirty="0"/>
              <a:t>to do the following:</a:t>
            </a:r>
            <a:r>
              <a:rPr lang="en-US" dirty="0"/>
              <a:t/>
            </a:r>
            <a:br>
              <a:rPr lang="en-US" dirty="0"/>
            </a:br>
            <a:endParaRPr lang="en-US" dirty="0"/>
          </a:p>
        </p:txBody>
      </p:sp>
    </p:spTree>
    <p:extLst>
      <p:ext uri="{BB962C8B-B14F-4D97-AF65-F5344CB8AC3E}">
        <p14:creationId xmlns:p14="http://schemas.microsoft.com/office/powerpoint/2010/main" val="298418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24110"/>
            <a:ext cx="8915400" cy="805297"/>
          </a:xfrm>
        </p:spPr>
        <p:txBody>
          <a:bodyPr>
            <a:normAutofit/>
          </a:bodyPr>
          <a:lstStyle/>
          <a:p>
            <a:r>
              <a:rPr lang="en-US" sz="3200" dirty="0"/>
              <a:t>1. I WILL PROTECT THE UNITY OF MY CHURCH</a:t>
            </a:r>
          </a:p>
        </p:txBody>
      </p:sp>
      <p:sp>
        <p:nvSpPr>
          <p:cNvPr id="3" name="Content Placeholder 2"/>
          <p:cNvSpPr>
            <a:spLocks noGrp="1"/>
          </p:cNvSpPr>
          <p:nvPr>
            <p:ph idx="1"/>
          </p:nvPr>
        </p:nvSpPr>
        <p:spPr>
          <a:xfrm>
            <a:off x="2301766" y="2406869"/>
            <a:ext cx="9764110" cy="4025462"/>
          </a:xfrm>
        </p:spPr>
        <p:txBody>
          <a:bodyPr>
            <a:normAutofit/>
          </a:bodyPr>
          <a:lstStyle/>
          <a:p>
            <a:r>
              <a:rPr lang="en-US" sz="2800" dirty="0"/>
              <a:t>...By acting in love toward other </a:t>
            </a:r>
            <a:r>
              <a:rPr lang="en-US" sz="2800" dirty="0" smtClean="0"/>
              <a:t>members</a:t>
            </a:r>
            <a:br>
              <a:rPr lang="en-US" sz="2800" dirty="0" smtClean="0"/>
            </a:br>
            <a:endParaRPr lang="en-US" sz="2800" dirty="0" smtClean="0"/>
          </a:p>
          <a:p>
            <a:r>
              <a:rPr lang="en-US" sz="2800" dirty="0" smtClean="0"/>
              <a:t>...</a:t>
            </a:r>
            <a:r>
              <a:rPr lang="en-US" sz="2800" dirty="0"/>
              <a:t>By building one another </a:t>
            </a:r>
            <a:r>
              <a:rPr lang="en-US" sz="2800" dirty="0" smtClean="0"/>
              <a:t>up</a:t>
            </a:r>
            <a:br>
              <a:rPr lang="en-US" sz="2800" dirty="0" smtClean="0"/>
            </a:br>
            <a:endParaRPr lang="en-US" sz="2800" dirty="0" smtClean="0"/>
          </a:p>
          <a:p>
            <a:r>
              <a:rPr lang="en-US" sz="2800" dirty="0" smtClean="0"/>
              <a:t>...</a:t>
            </a:r>
            <a:r>
              <a:rPr lang="en-US" sz="2800" dirty="0"/>
              <a:t>By forgiving and seeking reconciliation if </a:t>
            </a:r>
            <a:r>
              <a:rPr lang="en-US" sz="2800" dirty="0" smtClean="0"/>
              <a:t>necessary</a:t>
            </a:r>
            <a:br>
              <a:rPr lang="en-US" sz="2800" dirty="0" smtClean="0"/>
            </a:br>
            <a:endParaRPr lang="en-US" sz="2800" dirty="0" smtClean="0"/>
          </a:p>
          <a:p>
            <a:r>
              <a:rPr lang="en-US" sz="2800" dirty="0" smtClean="0"/>
              <a:t>...</a:t>
            </a:r>
            <a:r>
              <a:rPr lang="en-US" sz="2800" dirty="0"/>
              <a:t>By following the leaders</a:t>
            </a:r>
          </a:p>
        </p:txBody>
      </p:sp>
    </p:spTree>
    <p:extLst>
      <p:ext uri="{BB962C8B-B14F-4D97-AF65-F5344CB8AC3E}">
        <p14:creationId xmlns:p14="http://schemas.microsoft.com/office/powerpoint/2010/main" val="1074764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296" y="624110"/>
            <a:ext cx="9858703" cy="637131"/>
          </a:xfrm>
        </p:spPr>
        <p:txBody>
          <a:bodyPr>
            <a:normAutofit/>
          </a:bodyPr>
          <a:lstStyle/>
          <a:p>
            <a:r>
              <a:rPr lang="en-US" sz="3000" dirty="0"/>
              <a:t>2. I WILL SHARE THE RESPONSIBILITY OF MY CHURCH</a:t>
            </a:r>
          </a:p>
        </p:txBody>
      </p:sp>
      <p:sp>
        <p:nvSpPr>
          <p:cNvPr id="3" name="Content Placeholder 2"/>
          <p:cNvSpPr>
            <a:spLocks noGrp="1"/>
          </p:cNvSpPr>
          <p:nvPr>
            <p:ph idx="1"/>
          </p:nvPr>
        </p:nvSpPr>
        <p:spPr>
          <a:xfrm>
            <a:off x="2589212" y="2175641"/>
            <a:ext cx="8915400" cy="4403835"/>
          </a:xfrm>
        </p:spPr>
        <p:txBody>
          <a:bodyPr>
            <a:normAutofit/>
          </a:bodyPr>
          <a:lstStyle/>
          <a:p>
            <a:r>
              <a:rPr lang="en-US" sz="2800" dirty="0"/>
              <a:t>...By praying for its growth and </a:t>
            </a:r>
            <a:r>
              <a:rPr lang="en-US" sz="2800" dirty="0" smtClean="0"/>
              <a:t>health</a:t>
            </a:r>
            <a:br>
              <a:rPr lang="en-US" sz="2800" dirty="0" smtClean="0"/>
            </a:br>
            <a:endParaRPr lang="en-US" sz="2800" dirty="0" smtClean="0"/>
          </a:p>
          <a:p>
            <a:r>
              <a:rPr lang="en-US" sz="2800" dirty="0" smtClean="0"/>
              <a:t>...</a:t>
            </a:r>
            <a:r>
              <a:rPr lang="en-US" sz="2800" dirty="0"/>
              <a:t>By inviting the unchurched to </a:t>
            </a:r>
            <a:r>
              <a:rPr lang="en-US" sz="2800" dirty="0" smtClean="0"/>
              <a:t>attend</a:t>
            </a:r>
            <a:br>
              <a:rPr lang="en-US" sz="2800" dirty="0" smtClean="0"/>
            </a:br>
            <a:endParaRPr lang="en-US" sz="2800" dirty="0" smtClean="0"/>
          </a:p>
          <a:p>
            <a:r>
              <a:rPr lang="en-US" sz="2800" dirty="0" smtClean="0"/>
              <a:t>...</a:t>
            </a:r>
            <a:r>
              <a:rPr lang="en-US" sz="2800" dirty="0"/>
              <a:t>By warmly welcoming those who </a:t>
            </a:r>
            <a:r>
              <a:rPr lang="en-US" sz="2800" dirty="0" smtClean="0"/>
              <a:t>visit</a:t>
            </a:r>
            <a:br>
              <a:rPr lang="en-US" sz="2800" dirty="0" smtClean="0"/>
            </a:br>
            <a:endParaRPr lang="en-US" sz="2800" dirty="0" smtClean="0"/>
          </a:p>
          <a:p>
            <a:r>
              <a:rPr lang="en-US" sz="2800" dirty="0" smtClean="0"/>
              <a:t>...</a:t>
            </a:r>
            <a:r>
              <a:rPr lang="en-US" sz="2800" dirty="0"/>
              <a:t>By supporting our global missions efforts </a:t>
            </a:r>
          </a:p>
        </p:txBody>
      </p:sp>
    </p:spTree>
    <p:extLst>
      <p:ext uri="{BB962C8B-B14F-4D97-AF65-F5344CB8AC3E}">
        <p14:creationId xmlns:p14="http://schemas.microsoft.com/office/powerpoint/2010/main" val="1081761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4276"/>
          </a:xfrm>
        </p:spPr>
        <p:txBody>
          <a:bodyPr>
            <a:normAutofit/>
          </a:bodyPr>
          <a:lstStyle/>
          <a:p>
            <a:r>
              <a:rPr lang="en-US" sz="3200" dirty="0"/>
              <a:t>3. I WILL SERVE THE MINISTRY OF MY CHURCH</a:t>
            </a:r>
          </a:p>
        </p:txBody>
      </p:sp>
      <p:sp>
        <p:nvSpPr>
          <p:cNvPr id="3" name="Content Placeholder 2"/>
          <p:cNvSpPr>
            <a:spLocks noGrp="1"/>
          </p:cNvSpPr>
          <p:nvPr>
            <p:ph idx="1"/>
          </p:nvPr>
        </p:nvSpPr>
        <p:spPr>
          <a:xfrm>
            <a:off x="2589212" y="2249214"/>
            <a:ext cx="8915400" cy="4246178"/>
          </a:xfrm>
        </p:spPr>
        <p:txBody>
          <a:bodyPr>
            <a:normAutofit/>
          </a:bodyPr>
          <a:lstStyle/>
          <a:p>
            <a:pPr fontAlgn="base"/>
            <a:r>
              <a:rPr lang="en-US" sz="2800" dirty="0"/>
              <a:t>...By discovering my gifts and </a:t>
            </a:r>
            <a:r>
              <a:rPr lang="en-US" sz="2800" dirty="0" smtClean="0"/>
              <a:t>talents</a:t>
            </a:r>
            <a:br>
              <a:rPr lang="en-US" sz="2800" dirty="0" smtClean="0"/>
            </a:br>
            <a:endParaRPr lang="en-US" sz="2800" dirty="0" smtClean="0"/>
          </a:p>
          <a:p>
            <a:pPr fontAlgn="base"/>
            <a:r>
              <a:rPr lang="en-US" sz="2800" dirty="0" smtClean="0"/>
              <a:t>...</a:t>
            </a:r>
            <a:r>
              <a:rPr lang="en-US" sz="2800" dirty="0"/>
              <a:t>By being equipped to serve by my </a:t>
            </a:r>
            <a:r>
              <a:rPr lang="en-US" sz="2800" dirty="0" smtClean="0"/>
              <a:t>pastors</a:t>
            </a:r>
            <a:br>
              <a:rPr lang="en-US" sz="2800" dirty="0" smtClean="0"/>
            </a:br>
            <a:endParaRPr lang="en-US" sz="2800" dirty="0" smtClean="0"/>
          </a:p>
          <a:p>
            <a:pPr fontAlgn="base"/>
            <a:r>
              <a:rPr lang="en-US" sz="2800" dirty="0" smtClean="0"/>
              <a:t>...</a:t>
            </a:r>
            <a:r>
              <a:rPr lang="en-US" sz="2800" dirty="0"/>
              <a:t>By developing a servant's </a:t>
            </a:r>
            <a:r>
              <a:rPr lang="en-US" sz="2800" dirty="0" smtClean="0"/>
              <a:t>heart</a:t>
            </a:r>
            <a:br>
              <a:rPr lang="en-US" sz="2800" dirty="0" smtClean="0"/>
            </a:br>
            <a:endParaRPr lang="en-US" sz="2800" dirty="0"/>
          </a:p>
          <a:p>
            <a:r>
              <a:rPr lang="en-US" sz="2800" dirty="0"/>
              <a:t>...By working together as a team to further Christ’s </a:t>
            </a:r>
            <a:r>
              <a:rPr lang="en-US" sz="2800" dirty="0" smtClean="0"/>
              <a:t>kingdom</a:t>
            </a:r>
          </a:p>
        </p:txBody>
      </p:sp>
    </p:spTree>
    <p:extLst>
      <p:ext uri="{BB962C8B-B14F-4D97-AF65-F5344CB8AC3E}">
        <p14:creationId xmlns:p14="http://schemas.microsoft.com/office/powerpoint/2010/main" val="1290599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297" y="624110"/>
            <a:ext cx="9616965" cy="752745"/>
          </a:xfrm>
        </p:spPr>
        <p:txBody>
          <a:bodyPr>
            <a:normAutofit/>
          </a:bodyPr>
          <a:lstStyle/>
          <a:p>
            <a:r>
              <a:rPr lang="en-US" sz="3000" dirty="0"/>
              <a:t>4. I WILL SUPPORT THE TESTIMONY OF MY CHURCH</a:t>
            </a:r>
          </a:p>
        </p:txBody>
      </p:sp>
      <p:sp>
        <p:nvSpPr>
          <p:cNvPr id="3" name="Content Placeholder 2"/>
          <p:cNvSpPr>
            <a:spLocks noGrp="1"/>
          </p:cNvSpPr>
          <p:nvPr>
            <p:ph idx="1"/>
          </p:nvPr>
        </p:nvSpPr>
        <p:spPr>
          <a:xfrm>
            <a:off x="2589212" y="2207171"/>
            <a:ext cx="8915400" cy="4099035"/>
          </a:xfrm>
        </p:spPr>
        <p:txBody>
          <a:bodyPr>
            <a:normAutofit/>
          </a:bodyPr>
          <a:lstStyle/>
          <a:p>
            <a:r>
              <a:rPr lang="en-US" sz="2800" dirty="0"/>
              <a:t>...By attending </a:t>
            </a:r>
            <a:r>
              <a:rPr lang="en-US" sz="2800" dirty="0" smtClean="0"/>
              <a:t>faithfully</a:t>
            </a:r>
            <a:r>
              <a:rPr lang="en-US" sz="2800" dirty="0"/>
              <a:t/>
            </a:r>
            <a:br>
              <a:rPr lang="en-US" sz="2800" dirty="0"/>
            </a:br>
            <a:endParaRPr lang="en-US" sz="2800" dirty="0"/>
          </a:p>
          <a:p>
            <a:r>
              <a:rPr lang="en-US" sz="2800" dirty="0"/>
              <a:t>...By caring for one </a:t>
            </a:r>
            <a:r>
              <a:rPr lang="en-US" sz="2800" dirty="0" smtClean="0"/>
              <a:t>another</a:t>
            </a:r>
            <a:br>
              <a:rPr lang="en-US" sz="2800" dirty="0" smtClean="0"/>
            </a:br>
            <a:endParaRPr lang="en-US" sz="2800" dirty="0" smtClean="0"/>
          </a:p>
          <a:p>
            <a:r>
              <a:rPr lang="en-US" sz="2800" dirty="0"/>
              <a:t>...By giving </a:t>
            </a:r>
            <a:r>
              <a:rPr lang="en-US" sz="2800" dirty="0" smtClean="0"/>
              <a:t>regularly</a:t>
            </a:r>
            <a:br>
              <a:rPr lang="en-US" sz="2800" dirty="0" smtClean="0"/>
            </a:br>
            <a:endParaRPr lang="en-US" sz="2800" dirty="0"/>
          </a:p>
          <a:p>
            <a:r>
              <a:rPr lang="en-US" sz="2800" dirty="0" smtClean="0"/>
              <a:t>...</a:t>
            </a:r>
            <a:r>
              <a:rPr lang="en-US" sz="2800" dirty="0"/>
              <a:t>By living a godly </a:t>
            </a:r>
            <a:r>
              <a:rPr lang="en-US" sz="2800" dirty="0" smtClean="0"/>
              <a:t>life</a:t>
            </a:r>
            <a:endParaRPr lang="en-US" dirty="0"/>
          </a:p>
        </p:txBody>
      </p:sp>
    </p:spTree>
    <p:extLst>
      <p:ext uri="{BB962C8B-B14F-4D97-AF65-F5344CB8AC3E}">
        <p14:creationId xmlns:p14="http://schemas.microsoft.com/office/powerpoint/2010/main" val="1523314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297" y="624110"/>
            <a:ext cx="9171315" cy="584580"/>
          </a:xfrm>
        </p:spPr>
        <p:txBody>
          <a:bodyPr>
            <a:normAutofit/>
          </a:bodyPr>
          <a:lstStyle/>
          <a:p>
            <a:r>
              <a:rPr lang="en-US" sz="3200" dirty="0"/>
              <a:t>5.  I WILL LIVE OUT THE VISION OF MY CHURCH</a:t>
            </a:r>
          </a:p>
        </p:txBody>
      </p:sp>
      <p:sp>
        <p:nvSpPr>
          <p:cNvPr id="3" name="Content Placeholder 2"/>
          <p:cNvSpPr>
            <a:spLocks noGrp="1"/>
          </p:cNvSpPr>
          <p:nvPr>
            <p:ph idx="1"/>
          </p:nvPr>
        </p:nvSpPr>
        <p:spPr>
          <a:xfrm>
            <a:off x="2589212" y="1870841"/>
            <a:ext cx="8915400" cy="4645573"/>
          </a:xfrm>
        </p:spPr>
        <p:txBody>
          <a:bodyPr/>
          <a:lstStyle/>
          <a:p>
            <a:pPr fontAlgn="base"/>
            <a:r>
              <a:rPr lang="en-US" sz="2800" dirty="0"/>
              <a:t>... by seeking to live as a disciple of </a:t>
            </a:r>
            <a:r>
              <a:rPr lang="en-US" sz="2800" dirty="0" smtClean="0"/>
              <a:t>Jesus</a:t>
            </a:r>
            <a:br>
              <a:rPr lang="en-US" sz="2800" dirty="0" smtClean="0"/>
            </a:br>
            <a:endParaRPr lang="en-US" sz="2800" dirty="0"/>
          </a:p>
          <a:p>
            <a:r>
              <a:rPr lang="en-US" sz="2800" dirty="0"/>
              <a:t>... by learning about God and the </a:t>
            </a:r>
            <a:r>
              <a:rPr lang="en-US" sz="2800" dirty="0" smtClean="0"/>
              <a:t>Bible</a:t>
            </a:r>
            <a:br>
              <a:rPr lang="en-US" sz="2800" dirty="0" smtClean="0"/>
            </a:br>
            <a:endParaRPr lang="en-US" sz="2800" dirty="0"/>
          </a:p>
          <a:p>
            <a:r>
              <a:rPr lang="en-US" sz="2800" dirty="0"/>
              <a:t>... by growing in my spiritual walk with the </a:t>
            </a:r>
            <a:r>
              <a:rPr lang="en-US" sz="2800" dirty="0" smtClean="0"/>
              <a:t>Lord</a:t>
            </a:r>
            <a:br>
              <a:rPr lang="en-US" sz="2800" dirty="0" smtClean="0"/>
            </a:br>
            <a:endParaRPr lang="en-US" sz="2800" dirty="0"/>
          </a:p>
          <a:p>
            <a:r>
              <a:rPr lang="en-US" sz="2800" dirty="0"/>
              <a:t>... by serving according to my spiritual gifts and </a:t>
            </a:r>
            <a:r>
              <a:rPr lang="en-US" sz="2800" dirty="0" smtClean="0"/>
              <a:t>talents</a:t>
            </a:r>
            <a:r>
              <a:rPr lang="en-US" dirty="0" smtClean="0"/>
              <a:t/>
            </a:r>
            <a:br>
              <a:rPr lang="en-US" dirty="0" smtClean="0"/>
            </a:br>
            <a:endParaRPr lang="en-US" dirty="0"/>
          </a:p>
        </p:txBody>
      </p:sp>
    </p:spTree>
    <p:extLst>
      <p:ext uri="{BB962C8B-B14F-4D97-AF65-F5344CB8AC3E}">
        <p14:creationId xmlns:p14="http://schemas.microsoft.com/office/powerpoint/2010/main" val="51467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297" y="624110"/>
            <a:ext cx="9616965" cy="752745"/>
          </a:xfrm>
        </p:spPr>
        <p:txBody>
          <a:bodyPr>
            <a:normAutofit/>
          </a:bodyPr>
          <a:lstStyle/>
          <a:p>
            <a:r>
              <a:rPr lang="en-US" sz="3000" dirty="0"/>
              <a:t>4. I WILL SUPPORT THE TESTIMONY OF MY CHURCH</a:t>
            </a:r>
          </a:p>
        </p:txBody>
      </p:sp>
      <p:sp>
        <p:nvSpPr>
          <p:cNvPr id="3" name="Content Placeholder 2"/>
          <p:cNvSpPr>
            <a:spLocks noGrp="1"/>
          </p:cNvSpPr>
          <p:nvPr>
            <p:ph idx="1"/>
          </p:nvPr>
        </p:nvSpPr>
        <p:spPr>
          <a:xfrm>
            <a:off x="2589212" y="1923393"/>
            <a:ext cx="8915400" cy="3987829"/>
          </a:xfrm>
        </p:spPr>
        <p:txBody>
          <a:bodyPr>
            <a:normAutofit lnSpcReduction="10000"/>
          </a:bodyPr>
          <a:lstStyle/>
          <a:p>
            <a:r>
              <a:rPr lang="en-US" sz="2800" dirty="0"/>
              <a:t>...By attending </a:t>
            </a:r>
            <a:r>
              <a:rPr lang="en-US" sz="2800" dirty="0" smtClean="0"/>
              <a:t>faithfully</a:t>
            </a:r>
          </a:p>
          <a:p>
            <a:pPr lvl="1" fontAlgn="base"/>
            <a:r>
              <a:rPr lang="en-US" sz="3200" b="1" baseline="30000" dirty="0"/>
              <a:t>24 </a:t>
            </a:r>
            <a:r>
              <a:rPr lang="en-US" sz="3200" dirty="0"/>
              <a:t>And let us consider how we may </a:t>
            </a:r>
            <a:r>
              <a:rPr lang="en-US" sz="3200" dirty="0">
                <a:solidFill>
                  <a:srgbClr val="C00000"/>
                </a:solidFill>
              </a:rPr>
              <a:t>spur one another </a:t>
            </a:r>
            <a:r>
              <a:rPr lang="en-US" sz="3200" dirty="0"/>
              <a:t>on toward love and good deeds, </a:t>
            </a:r>
            <a:r>
              <a:rPr lang="en-US" sz="3200" b="1" baseline="30000" dirty="0"/>
              <a:t>25 </a:t>
            </a:r>
            <a:r>
              <a:rPr lang="en-US" sz="3200" dirty="0">
                <a:solidFill>
                  <a:srgbClr val="FF0000"/>
                </a:solidFill>
              </a:rPr>
              <a:t>not giving up meeting together</a:t>
            </a:r>
            <a:r>
              <a:rPr lang="en-US" sz="3200" dirty="0"/>
              <a:t>, </a:t>
            </a:r>
            <a:r>
              <a:rPr lang="en-US" sz="3200" dirty="0">
                <a:solidFill>
                  <a:srgbClr val="0070C0"/>
                </a:solidFill>
              </a:rPr>
              <a:t>as some are in the habit of doing</a:t>
            </a:r>
            <a:r>
              <a:rPr lang="en-US" sz="3200" dirty="0"/>
              <a:t>, but encouraging one another—and all the more as you see the Day approaching. </a:t>
            </a:r>
            <a:r>
              <a:rPr lang="en-US" sz="3200" dirty="0" smtClean="0"/>
              <a:t> </a:t>
            </a:r>
            <a:r>
              <a:rPr lang="en-US" dirty="0" smtClean="0"/>
              <a:t>Heb</a:t>
            </a:r>
            <a:r>
              <a:rPr lang="en-US" dirty="0"/>
              <a:t>. </a:t>
            </a:r>
            <a:r>
              <a:rPr lang="en-US" dirty="0" smtClean="0"/>
              <a:t>10:24-25</a:t>
            </a:r>
            <a:endParaRPr lang="en-US" dirty="0"/>
          </a:p>
        </p:txBody>
      </p:sp>
    </p:spTree>
    <p:extLst>
      <p:ext uri="{BB962C8B-B14F-4D97-AF65-F5344CB8AC3E}">
        <p14:creationId xmlns:p14="http://schemas.microsoft.com/office/powerpoint/2010/main" val="1990991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297" y="624110"/>
            <a:ext cx="9616965" cy="752745"/>
          </a:xfrm>
        </p:spPr>
        <p:txBody>
          <a:bodyPr>
            <a:normAutofit/>
          </a:bodyPr>
          <a:lstStyle/>
          <a:p>
            <a:r>
              <a:rPr lang="en-US" sz="3000" dirty="0"/>
              <a:t>4. I WILL SUPPORT THE TESTIMONY OF MY CHURCH</a:t>
            </a:r>
          </a:p>
        </p:txBody>
      </p:sp>
      <p:sp>
        <p:nvSpPr>
          <p:cNvPr id="3" name="Content Placeholder 2"/>
          <p:cNvSpPr>
            <a:spLocks noGrp="1"/>
          </p:cNvSpPr>
          <p:nvPr>
            <p:ph idx="1"/>
          </p:nvPr>
        </p:nvSpPr>
        <p:spPr>
          <a:xfrm>
            <a:off x="2589212" y="2333297"/>
            <a:ext cx="8915400" cy="3577925"/>
          </a:xfrm>
        </p:spPr>
        <p:txBody>
          <a:bodyPr>
            <a:normAutofit/>
          </a:bodyPr>
          <a:lstStyle/>
          <a:p>
            <a:r>
              <a:rPr lang="en-US" sz="2800" dirty="0" smtClean="0"/>
              <a:t>...</a:t>
            </a:r>
            <a:r>
              <a:rPr lang="en-US" sz="2800" dirty="0"/>
              <a:t>By caring for one </a:t>
            </a:r>
            <a:r>
              <a:rPr lang="en-US" sz="2800" dirty="0" smtClean="0"/>
              <a:t>another</a:t>
            </a:r>
          </a:p>
          <a:p>
            <a:pPr lvl="1"/>
            <a:r>
              <a:rPr lang="en-US" sz="3200" dirty="0" smtClean="0"/>
              <a:t>“A </a:t>
            </a:r>
            <a:r>
              <a:rPr lang="en-US" sz="3200" dirty="0"/>
              <a:t>new command I give you: Love one another. As I have loved you, so you must love one another. By this everyone will know that you are my disciples, if you love one another.” </a:t>
            </a:r>
            <a:r>
              <a:rPr lang="en-US" dirty="0"/>
              <a:t>John </a:t>
            </a:r>
            <a:r>
              <a:rPr lang="en-US" dirty="0" smtClean="0"/>
              <a:t>13:34-35</a:t>
            </a:r>
            <a:r>
              <a:rPr lang="en-US" dirty="0"/>
              <a:t/>
            </a:r>
            <a:br>
              <a:rPr lang="en-US" dirty="0"/>
            </a:br>
            <a:endParaRPr lang="en-US" dirty="0"/>
          </a:p>
        </p:txBody>
      </p:sp>
    </p:spTree>
    <p:extLst>
      <p:ext uri="{BB962C8B-B14F-4D97-AF65-F5344CB8AC3E}">
        <p14:creationId xmlns:p14="http://schemas.microsoft.com/office/powerpoint/2010/main" val="177149578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527</TotalTime>
  <Words>334</Words>
  <Application>Microsoft Macintosh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Century Gothic</vt:lpstr>
      <vt:lpstr>Wingdings 3</vt:lpstr>
      <vt:lpstr>幼圆</vt:lpstr>
      <vt:lpstr>Arial</vt:lpstr>
      <vt:lpstr>Wisp</vt:lpstr>
      <vt:lpstr>The Habit of Meeting Together</vt:lpstr>
      <vt:lpstr>Membership Covenant </vt:lpstr>
      <vt:lpstr>1. I WILL PROTECT THE UNITY OF MY CHURCH</vt:lpstr>
      <vt:lpstr>2. I WILL SHARE THE RESPONSIBILITY OF MY CHURCH</vt:lpstr>
      <vt:lpstr>3. I WILL SERVE THE MINISTRY OF MY CHURCH</vt:lpstr>
      <vt:lpstr>4. I WILL SUPPORT THE TESTIMONY OF MY CHURCH</vt:lpstr>
      <vt:lpstr>5.  I WILL LIVE OUT THE VISION OF MY CHURCH</vt:lpstr>
      <vt:lpstr>4. I WILL SUPPORT THE TESTIMONY OF MY CHURCH</vt:lpstr>
      <vt:lpstr>4. I WILL SUPPORT THE TESTIMONY OF MY CHURCH</vt:lpstr>
      <vt:lpstr>4. I WILL SUPPORT THE TESTIMONY OF MY CHURCH</vt:lpstr>
      <vt:lpstr>4. I WILL SUPPORT THE TESTIMONY OF MY CHURCH</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Habit of Meeting Together</dc:title>
  <dc:creator>Microsoft Office User</dc:creator>
  <cp:lastModifiedBy>Microsoft Office User</cp:lastModifiedBy>
  <cp:revision>7</cp:revision>
  <dcterms:created xsi:type="dcterms:W3CDTF">2018-02-25T04:09:04Z</dcterms:created>
  <dcterms:modified xsi:type="dcterms:W3CDTF">2018-02-25T14:19:19Z</dcterms:modified>
</cp:coreProperties>
</file>