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7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C40431-837D-4FBC-BEC9-CD18B56CF38F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6E8775-919C-4040-B348-E4B6B65F7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1FD7-3AE6-4CEC-AB45-61C1D23D1CD5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974C-353B-4E84-938C-286DC9649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CEB8-C271-4C67-8187-C163C4A76123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870B-D63E-4A21-9251-D05C6ED43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4071-DD0E-4AB9-949A-397EE184BB54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8204-92DD-4415-B431-90F4175BD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AC7B-51A1-47FB-B4FD-3C16F9982331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1290-E1D0-48A1-B17F-87BF9DCC6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21DB-C3A7-40B8-87BA-B90C69C2CD88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7CB8-08ED-48A9-9A66-FB90E0514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0F29F-037D-46D4-87E8-6FCCE5DCAE85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C721-9D0A-427C-971C-0B2CB1FEC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87CB3-913E-4284-A45F-126A5DC18158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038B-F215-4B3F-9C15-1C26E1C7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513DC-CA53-480F-9996-B64D02CF91CA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23C61-53AC-4CFF-97A0-EEA6310D0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837B-42E3-4A4D-B334-05E799FFD4DA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CA93-6FEA-4443-BB9B-0C386D767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EBC4-EA43-4252-9FE8-BE87DC5C5774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E8C6-F76A-41C7-91A4-BD5ECE3BF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8D1A-6650-40AB-B573-2D74451E93D3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5E52-69E2-4513-A743-7ADEB57F9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676792-C18B-40F3-BDA8-EEB1FC4D605A}" type="datetimeFigureOut">
              <a:rPr lang="en-US"/>
              <a:pPr>
                <a:defRPr/>
              </a:pPr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1CF9F-248A-4671-89CE-5CB70316D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763713" y="1350963"/>
            <a:ext cx="48720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8800" b="1">
                <a:solidFill>
                  <a:schemeClr val="bg1"/>
                </a:solidFill>
                <a:latin typeface="Calibri" pitchFamily="34" charset="0"/>
              </a:rPr>
              <a:t>十架七言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2227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第七言：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耶 穌 大 聲 喊 著 說 、 父 阿 、 我 將 我 的 靈 魂 交 在 你 手 裡 ． 說 了 這 話 、 氣 就 斷 了 。</a:t>
            </a:r>
            <a:endParaRPr lang="en-US" altLang="zh-CN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第一言：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當 下 耶 穌 說 、 父 阿 、 赦 免 他 們 ． 因 為 他 們 所 作 的 、 他 們 不 曉 得 。 兵 丁 就 拈 鬮 分 他 的 衣 服</a:t>
            </a:r>
            <a:endParaRPr lang="en-US" altLang="zh-CN" sz="4800" b="1">
              <a:solidFill>
                <a:schemeClr val="bg1"/>
              </a:solidFill>
            </a:endParaRPr>
          </a:p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第二言：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耶 穌 對 他 說 、 我 實 在 告 訴 你 、 今 日 你 要 同 我 在 樂 園 裡 了 。</a:t>
            </a:r>
            <a:endParaRPr 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第三言：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耶 穌 見 母 親 和 他 所 愛 的 那 門 徒 站 在 旁 邊 、 就 對 他 母 親 說 、 母 親 、 </a:t>
            </a:r>
            <a:r>
              <a:rPr lang="en-US" altLang="zh-TW" sz="4800" b="1">
                <a:solidFill>
                  <a:schemeClr val="bg1"/>
                </a:solidFill>
                <a:latin typeface="Calibri" pitchFamily="34" charset="0"/>
              </a:rPr>
              <a:t>〔 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原 文 作 婦 人 </a:t>
            </a:r>
            <a:r>
              <a:rPr lang="en-US" altLang="zh-TW" sz="4800" b="1">
                <a:solidFill>
                  <a:schemeClr val="bg1"/>
                </a:solidFill>
                <a:latin typeface="Calibri" pitchFamily="34" charset="0"/>
              </a:rPr>
              <a:t>〕 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看 你 的 兒 子 。</a:t>
            </a:r>
            <a:endParaRPr 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第三言：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又 對 那 門 徒 說 、 看 你 的 母 親 。 從 此 那 門 徒 就 接 他 到 自 己 家 裡 去 了 。</a:t>
            </a:r>
            <a:endParaRPr lang="en-US" altLang="zh-CN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第四言（一）：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申 初 的 時 候 、 耶 穌 大 聲 喊 著 說 、 以 羅 伊 、 以 羅 伊 、 拉 馬 撒 巴 各 大 尼 ． 翻 出 來 、 就 是 我 的 神 、 我 的 </a:t>
            </a:r>
            <a:r>
              <a:rPr lang="zh-TW" altLang="en-US" sz="4800" b="1">
                <a:solidFill>
                  <a:srgbClr val="FF0000"/>
                </a:solidFill>
                <a:latin typeface="Calibri" pitchFamily="34" charset="0"/>
              </a:rPr>
              <a:t>神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 、 為 甚 麼 離 棄 我</a:t>
            </a:r>
            <a:r>
              <a:rPr lang="zh-TW" altLang="en-US" sz="4800">
                <a:latin typeface="Calibri" pitchFamily="34" charset="0"/>
              </a:rPr>
              <a:t> </a:t>
            </a:r>
            <a:endParaRPr lang="en-US" altLang="zh-CN" sz="4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第四言（二）：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約 在 申 初 、 耶 穌 大 聲 喊 著 說 、 以 利 、 以 利 、 拉 馬 撒 巴 各 大 尼 ． 就 是 說 、 我 的 神 、 我 的 　 神 、 為 甚 麼 離 </a:t>
            </a:r>
            <a:r>
              <a:rPr lang="zh-TW" altLang="en-US" sz="4800" b="1">
                <a:latin typeface="Calibri" pitchFamily="34" charset="0"/>
              </a:rPr>
              <a:t>棄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zh-TW" altLang="en-US" sz="4800">
                <a:solidFill>
                  <a:schemeClr val="bg1"/>
                </a:solidFill>
                <a:latin typeface="Calibri" pitchFamily="34" charset="0"/>
              </a:rPr>
              <a:t>我</a:t>
            </a:r>
            <a:r>
              <a:rPr lang="zh-TW" altLang="en-US" sz="4800">
                <a:latin typeface="Calibri" pitchFamily="34" charset="0"/>
              </a:rPr>
              <a:t> 。</a:t>
            </a:r>
            <a:endParaRPr lang="en-US" altLang="zh-CN" sz="4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第五言：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這 事 以 後 、 耶 穌 知 道 各 樣 的 事 已 經 成 了 、 為 要 使 經 上 的 話 應 驗 、 就 說 、 我 渴 了 。</a:t>
            </a:r>
            <a:endParaRPr lang="en-US" altLang="zh-CN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5143500"/>
          </a:xfrm>
        </p:spPr>
      </p:pic>
      <p:sp>
        <p:nvSpPr>
          <p:cNvPr id="5" name="TextBox 4"/>
          <p:cNvSpPr txBox="1"/>
          <p:nvPr/>
        </p:nvSpPr>
        <p:spPr>
          <a:xfrm>
            <a:off x="8651875" y="109538"/>
            <a:ext cx="492125" cy="50339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哥倫比亞華人基督教會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         信     望     爱     </a:t>
            </a:r>
            <a:r>
              <a:rPr lang="zh-CN" altLang="en-US" sz="2000" b="1" dirty="0">
                <a:solidFill>
                  <a:srgbClr val="FFFF00"/>
                </a:solidFill>
                <a:latin typeface="+mn-lt"/>
                <a:cs typeface="+mn-cs"/>
              </a:rPr>
              <a:t>    </a:t>
            </a:r>
            <a:endParaRPr lang="en-US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1203" name="TextBox 5"/>
          <p:cNvSpPr txBox="1">
            <a:spLocks noChangeArrowheads="1"/>
          </p:cNvSpPr>
          <p:nvPr/>
        </p:nvSpPr>
        <p:spPr bwMode="auto">
          <a:xfrm>
            <a:off x="1331913" y="157163"/>
            <a:ext cx="73437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</a:rPr>
              <a:t>第六言：</a:t>
            </a:r>
            <a:endParaRPr lang="en-US" altLang="zh-CN" sz="4800">
              <a:solidFill>
                <a:schemeClr val="bg1"/>
              </a:solidFill>
            </a:endParaRPr>
          </a:p>
          <a:p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耶 穌 嘗 </a:t>
            </a:r>
            <a:r>
              <a:rPr lang="en-US" altLang="zh-TW" sz="4800" b="1">
                <a:solidFill>
                  <a:schemeClr val="bg1"/>
                </a:solidFill>
                <a:latin typeface="Calibri" pitchFamily="34" charset="0"/>
              </a:rPr>
              <a:t>〔 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原 文 作 受 </a:t>
            </a:r>
            <a:r>
              <a:rPr lang="en-US" altLang="zh-TW" sz="4800" b="1">
                <a:solidFill>
                  <a:schemeClr val="bg1"/>
                </a:solidFill>
                <a:latin typeface="Calibri" pitchFamily="34" charset="0"/>
              </a:rPr>
              <a:t>〕 </a:t>
            </a:r>
            <a:r>
              <a:rPr lang="zh-TW" altLang="en-US" sz="4800" b="1">
                <a:solidFill>
                  <a:schemeClr val="bg1"/>
                </a:solidFill>
                <a:latin typeface="Calibri" pitchFamily="34" charset="0"/>
              </a:rPr>
              <a:t>了 那 醋 、 就 說 、 成 了 ． 便 低 下 頭 、 將 靈 魂 交 付 神 了 。</a:t>
            </a:r>
            <a:endParaRPr lang="en-US" altLang="zh-CN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454</Words>
  <Application>Microsoft Office PowerPoint</Application>
  <PresentationFormat>On-screen Show (16:9)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新細明體</vt:lpstr>
      <vt:lpstr>宋体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SD5LRC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 1</cp:lastModifiedBy>
  <cp:revision>97</cp:revision>
  <dcterms:created xsi:type="dcterms:W3CDTF">2016-03-20T23:25:41Z</dcterms:created>
  <dcterms:modified xsi:type="dcterms:W3CDTF">2016-03-26T05:06:30Z</dcterms:modified>
</cp:coreProperties>
</file>