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659" r:id="rId3"/>
    <p:sldId id="657" r:id="rId4"/>
    <p:sldId id="676" r:id="rId5"/>
    <p:sldId id="660" r:id="rId6"/>
    <p:sldId id="663" r:id="rId7"/>
    <p:sldId id="662" r:id="rId8"/>
    <p:sldId id="500" r:id="rId9"/>
    <p:sldId id="667" r:id="rId10"/>
    <p:sldId id="665" r:id="rId11"/>
    <p:sldId id="511" r:id="rId12"/>
    <p:sldId id="668" r:id="rId13"/>
    <p:sldId id="670" r:id="rId14"/>
    <p:sldId id="635" r:id="rId15"/>
    <p:sldId id="669" r:id="rId16"/>
    <p:sldId id="639" r:id="rId17"/>
    <p:sldId id="671" r:id="rId18"/>
    <p:sldId id="673" r:id="rId19"/>
    <p:sldId id="512" r:id="rId20"/>
    <p:sldId id="672" r:id="rId21"/>
    <p:sldId id="626" r:id="rId22"/>
    <p:sldId id="674" r:id="rId23"/>
    <p:sldId id="546" r:id="rId24"/>
    <p:sldId id="600" r:id="rId25"/>
    <p:sldId id="6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96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6/4/16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June 4,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June 4,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June 4,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June 4,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June 4, 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June 4, 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June 4,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June 4, 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June 4, 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June 4,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June 4, 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June 4,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Ordinary Time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 Amazing Gift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450" y="254000"/>
            <a:ext cx="5562539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6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2884845"/>
            <a:ext cx="382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A Grieving Widow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0275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70" y="92501"/>
            <a:ext cx="5878071" cy="5803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0700" y="5998001"/>
            <a:ext cx="8166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Devastated: Ashley </a:t>
            </a:r>
            <a:r>
              <a:rPr lang="en-US" sz="1400" dirty="0" err="1"/>
              <a:t>Edens</a:t>
            </a:r>
            <a:r>
              <a:rPr lang="en-US" sz="1400" dirty="0"/>
              <a:t> </a:t>
            </a:r>
            <a:r>
              <a:rPr lang="en-US" sz="1400" dirty="0" smtClean="0"/>
              <a:t>weeps over late </a:t>
            </a:r>
            <a:r>
              <a:rPr lang="en-US" sz="1400" dirty="0"/>
              <a:t>husband, 22-year-old </a:t>
            </a:r>
            <a:r>
              <a:rPr lang="en-US" sz="1400" dirty="0" err="1"/>
              <a:t>Spc</a:t>
            </a:r>
            <a:r>
              <a:rPr lang="en-US" sz="1400" dirty="0"/>
              <a:t>. Jason </a:t>
            </a:r>
            <a:r>
              <a:rPr lang="en-US" sz="1400" dirty="0" err="1"/>
              <a:t>Edens</a:t>
            </a:r>
            <a:r>
              <a:rPr lang="en-US" sz="1400" dirty="0"/>
              <a:t>, who was injured while on tour in </a:t>
            </a:r>
            <a:r>
              <a:rPr lang="en-US" sz="1400" dirty="0" smtClean="0"/>
              <a:t>Afghanistan.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51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800" y="1857592"/>
            <a:ext cx="7518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11</a:t>
            </a:r>
            <a:r>
              <a:rPr lang="en-US" sz="2600" dirty="0">
                <a:latin typeface="Helvetica"/>
                <a:cs typeface="Helvetica"/>
              </a:rPr>
              <a:t> Soon afterward, Jesus went to a town called Nain, and his disciples and a large crowd went along with him. </a:t>
            </a:r>
            <a:r>
              <a:rPr lang="en-US" sz="2600" baseline="30000" dirty="0">
                <a:latin typeface="Helvetica"/>
                <a:cs typeface="Helvetica"/>
              </a:rPr>
              <a:t>12</a:t>
            </a:r>
            <a:r>
              <a:rPr lang="en-US" sz="2600" dirty="0">
                <a:latin typeface="Helvetica"/>
                <a:cs typeface="Helvetica"/>
              </a:rPr>
              <a:t> As he approached the town gate,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a dead person </a:t>
            </a:r>
            <a:r>
              <a:rPr lang="en-US" sz="2600" dirty="0">
                <a:latin typeface="Helvetica"/>
                <a:cs typeface="Helvetica"/>
              </a:rPr>
              <a:t>was being carried out—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the only son</a:t>
            </a:r>
            <a:r>
              <a:rPr lang="en-US" sz="2600" dirty="0">
                <a:latin typeface="Helvetica"/>
                <a:cs typeface="Helvetica"/>
              </a:rPr>
              <a:t> of his mother, and she was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a widow</a:t>
            </a:r>
            <a:r>
              <a:rPr lang="en-US" sz="2600" dirty="0">
                <a:latin typeface="Helvetica"/>
                <a:cs typeface="Helvetica"/>
              </a:rPr>
              <a:t>. And a large crowd from the town was with her. </a:t>
            </a:r>
          </a:p>
        </p:txBody>
      </p:sp>
    </p:spTree>
    <p:extLst>
      <p:ext uri="{BB962C8B-B14F-4D97-AF65-F5344CB8AC3E}">
        <p14:creationId xmlns:p14="http://schemas.microsoft.com/office/powerpoint/2010/main" val="1194940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890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32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609990"/>
            <a:ext cx="7594600" cy="56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67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2833468"/>
            <a:ext cx="2322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Jesus’ </a:t>
            </a:r>
            <a:r>
              <a:rPr lang="en-US" sz="3600" dirty="0" smtClean="0">
                <a:latin typeface="Helvetica"/>
                <a:cs typeface="Helvetica"/>
              </a:rPr>
              <a:t>Gift</a:t>
            </a:r>
            <a:r>
              <a:rPr lang="en-US" sz="3600" dirty="0" smtClean="0">
                <a:latin typeface="Helvetica"/>
                <a:cs typeface="Helvetica"/>
              </a:rPr>
              <a:t> 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7884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800" y="2263992"/>
            <a:ext cx="7518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13</a:t>
            </a:r>
            <a:r>
              <a:rPr lang="en-US" sz="2600" dirty="0" smtClean="0">
                <a:latin typeface="Helvetica"/>
                <a:cs typeface="Helvetica"/>
              </a:rPr>
              <a:t> </a:t>
            </a:r>
            <a:r>
              <a:rPr lang="en-US" sz="2600" dirty="0">
                <a:latin typeface="Helvetica"/>
                <a:cs typeface="Helvetica"/>
              </a:rPr>
              <a:t>When the Lord saw her,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his heart went out to her</a:t>
            </a:r>
            <a:r>
              <a:rPr lang="en-US" sz="2600" dirty="0">
                <a:latin typeface="Helvetica"/>
                <a:cs typeface="Helvetica"/>
              </a:rPr>
              <a:t> and he said, “Don’t cry.</a:t>
            </a:r>
            <a:r>
              <a:rPr lang="en-US" sz="2600" dirty="0" smtClean="0">
                <a:latin typeface="Helvetica"/>
                <a:cs typeface="Helvetica"/>
              </a:rPr>
              <a:t>” </a:t>
            </a:r>
            <a:r>
              <a:rPr lang="en-US" sz="2600" baseline="30000" dirty="0">
                <a:latin typeface="Helvetica"/>
                <a:cs typeface="Helvetica"/>
              </a:rPr>
              <a:t>14</a:t>
            </a:r>
            <a:r>
              <a:rPr lang="en-US" sz="2600" dirty="0">
                <a:latin typeface="Helvetica"/>
                <a:cs typeface="Helvetica"/>
              </a:rPr>
              <a:t> Then he went up and touched the bier they were carrying him on, and the bearers stood still. He said, “Young man, I say to you, get up!” </a:t>
            </a:r>
            <a:r>
              <a:rPr lang="en-US" sz="2600" baseline="30000" dirty="0">
                <a:latin typeface="Helvetica"/>
                <a:cs typeface="Helvetica"/>
              </a:rPr>
              <a:t>15 </a:t>
            </a:r>
            <a:r>
              <a:rPr lang="en-US" sz="2600" dirty="0">
                <a:latin typeface="Helvetica"/>
                <a:cs typeface="Helvetica"/>
              </a:rPr>
              <a:t>The dead man sat up and began to </a:t>
            </a:r>
            <a:r>
              <a:rPr lang="en-US" sz="2600" dirty="0" smtClean="0">
                <a:latin typeface="Helvetica"/>
                <a:cs typeface="Helvetica"/>
              </a:rPr>
              <a:t>talk. . 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94940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638175"/>
            <a:ext cx="79375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37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2884845"/>
            <a:ext cx="531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A Prophe</a:t>
            </a:r>
            <a:r>
              <a:rPr lang="en-US" sz="3600" dirty="0" smtClean="0">
                <a:latin typeface="Helvetica"/>
                <a:cs typeface="Helvetica"/>
              </a:rPr>
              <a:t>t Acknowledged</a:t>
            </a:r>
          </a:p>
        </p:txBody>
      </p:sp>
    </p:spTree>
    <p:extLst>
      <p:ext uri="{BB962C8B-B14F-4D97-AF65-F5344CB8AC3E}">
        <p14:creationId xmlns:p14="http://schemas.microsoft.com/office/powerpoint/2010/main" val="83221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39" y="152400"/>
            <a:ext cx="7889662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69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1493946"/>
            <a:ext cx="7607300" cy="396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15 </a:t>
            </a:r>
            <a:r>
              <a:rPr lang="en-US" sz="2600" dirty="0">
                <a:latin typeface="Helvetica"/>
                <a:cs typeface="Helvetica"/>
              </a:rPr>
              <a:t>The dead man sat up and began to talk, and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Jesus gave him back to his mother</a:t>
            </a:r>
            <a:r>
              <a:rPr lang="en-US" sz="2600" dirty="0">
                <a:latin typeface="Helvetica"/>
                <a:cs typeface="Helvetica"/>
              </a:rPr>
              <a:t>.</a:t>
            </a:r>
          </a:p>
          <a:p>
            <a:endParaRPr lang="en-US" sz="2600" baseline="30000" dirty="0" smtClean="0">
              <a:latin typeface="Helvetica"/>
              <a:cs typeface="Helvetica"/>
            </a:endParaRPr>
          </a:p>
          <a:p>
            <a:r>
              <a:rPr lang="en-US" sz="2600" baseline="30000" dirty="0" smtClean="0">
                <a:latin typeface="Helvetica"/>
                <a:cs typeface="Helvetica"/>
              </a:rPr>
              <a:t>16</a:t>
            </a:r>
            <a:r>
              <a:rPr lang="en-US" sz="2600" dirty="0" smtClean="0">
                <a:latin typeface="Helvetica"/>
                <a:cs typeface="Helvetica"/>
              </a:rPr>
              <a:t> </a:t>
            </a:r>
            <a:r>
              <a:rPr lang="en-US" sz="2600" dirty="0">
                <a:latin typeface="Helvetica"/>
                <a:cs typeface="Helvetica"/>
              </a:rPr>
              <a:t>They were all filled with awe and praised God.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“A great prophet has appeared among us,” </a:t>
            </a:r>
            <a:r>
              <a:rPr lang="en-US" sz="2600" dirty="0">
                <a:latin typeface="Helvetica"/>
                <a:cs typeface="Helvetica"/>
              </a:rPr>
              <a:t>they said. “God has come to help his people.” </a:t>
            </a:r>
            <a:r>
              <a:rPr lang="en-US" sz="2600" baseline="30000" dirty="0">
                <a:latin typeface="Helvetica"/>
                <a:cs typeface="Helvetica"/>
              </a:rPr>
              <a:t>17</a:t>
            </a:r>
            <a:r>
              <a:rPr lang="en-US" sz="2600" dirty="0">
                <a:latin typeface="Helvetica"/>
                <a:cs typeface="Helvetica"/>
              </a:rPr>
              <a:t> This news about Jesus spread throughout Judea and the surrounding country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						Luke 7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86817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33" y="774700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64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7900" y="1967637"/>
            <a:ext cx="70231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22</a:t>
            </a:r>
            <a:r>
              <a:rPr lang="en-US" sz="2600" dirty="0" smtClean="0">
                <a:latin typeface="Helvetica"/>
                <a:cs typeface="Helvetica"/>
              </a:rPr>
              <a:t> </a:t>
            </a:r>
            <a:r>
              <a:rPr lang="en-US" sz="2600" dirty="0">
                <a:latin typeface="Helvetica"/>
                <a:cs typeface="Helvetica"/>
              </a:rPr>
              <a:t>The Lord heard Elijah’s cry, and the boy’s life returned to him, and he lived. </a:t>
            </a:r>
            <a:r>
              <a:rPr lang="en-US" sz="2600" baseline="30000" dirty="0">
                <a:latin typeface="Helvetica"/>
                <a:cs typeface="Helvetica"/>
              </a:rPr>
              <a:t>23</a:t>
            </a:r>
            <a:r>
              <a:rPr lang="en-US" sz="2600" dirty="0">
                <a:latin typeface="Helvetica"/>
                <a:cs typeface="Helvetica"/>
              </a:rPr>
              <a:t> Elijah picked up the child and carried him down from the room into the house.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He gave him to his mother</a:t>
            </a:r>
            <a:r>
              <a:rPr lang="en-US" sz="2600" dirty="0">
                <a:latin typeface="Helvetica"/>
                <a:cs typeface="Helvetica"/>
              </a:rPr>
              <a:t> and said, “Look, your son is alive!</a:t>
            </a:r>
            <a:r>
              <a:rPr lang="en-US" sz="2600" dirty="0" smtClean="0">
                <a:latin typeface="Helvetica"/>
                <a:cs typeface="Helvetica"/>
              </a:rPr>
              <a:t>”</a:t>
            </a: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					1 Kings 17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55939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2884845"/>
            <a:ext cx="5031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Lessons for Disciples</a:t>
            </a:r>
            <a:endParaRPr lang="en-US" sz="4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8576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47" y="1231900"/>
            <a:ext cx="7716253" cy="44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9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52" y="736600"/>
            <a:ext cx="8184348" cy="53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1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757268"/>
            <a:ext cx="619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Faithfully serving God </a:t>
            </a:r>
            <a:r>
              <a:rPr lang="en-US" sz="2600" dirty="0" smtClean="0">
                <a:latin typeface="Helvetica"/>
                <a:cs typeface="Helvetica"/>
              </a:rPr>
              <a:t>through the power of</a:t>
            </a:r>
            <a:r>
              <a:rPr lang="en-US" sz="2600" dirty="0">
                <a:latin typeface="Helvetica"/>
                <a:cs typeface="Helvetica"/>
              </a:rPr>
              <a:t> </a:t>
            </a:r>
            <a:r>
              <a:rPr lang="en-US" sz="2600" dirty="0" smtClean="0">
                <a:latin typeface="Helvetica"/>
                <a:cs typeface="Helvetica"/>
              </a:rPr>
              <a:t>the Holy Spirit.</a:t>
            </a:r>
          </a:p>
        </p:txBody>
      </p:sp>
    </p:spTree>
    <p:extLst>
      <p:ext uri="{BB962C8B-B14F-4D97-AF65-F5344CB8AC3E}">
        <p14:creationId xmlns:p14="http://schemas.microsoft.com/office/powerpoint/2010/main" val="113922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5" y="879769"/>
            <a:ext cx="7476876" cy="5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5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800" y="1540092"/>
            <a:ext cx="7518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11</a:t>
            </a:r>
            <a:r>
              <a:rPr lang="en-US" sz="2600" dirty="0">
                <a:latin typeface="Helvetica"/>
                <a:cs typeface="Helvetica"/>
              </a:rPr>
              <a:t> Soon afterward, Jesus went to a town called Nain, and his disciples and a large crowd went along with him. </a:t>
            </a:r>
            <a:r>
              <a:rPr lang="en-US" sz="2600" baseline="30000" dirty="0">
                <a:latin typeface="Helvetica"/>
                <a:cs typeface="Helvetica"/>
              </a:rPr>
              <a:t>12</a:t>
            </a:r>
            <a:r>
              <a:rPr lang="en-US" sz="2600" dirty="0">
                <a:latin typeface="Helvetica"/>
                <a:cs typeface="Helvetica"/>
              </a:rPr>
              <a:t> As he approached the town gate, a dead person was being carried out—the only son of his mother, and she was a widow. And a large crowd from the town was with her. </a:t>
            </a:r>
            <a:r>
              <a:rPr lang="en-US" sz="2600" baseline="30000" dirty="0">
                <a:latin typeface="Helvetica"/>
                <a:cs typeface="Helvetica"/>
              </a:rPr>
              <a:t>13</a:t>
            </a:r>
            <a:r>
              <a:rPr lang="en-US" sz="2600" dirty="0">
                <a:latin typeface="Helvetica"/>
                <a:cs typeface="Helvetica"/>
              </a:rPr>
              <a:t> When the Lord saw her, his heart went out to her and he said, “Don’t cry.</a:t>
            </a:r>
            <a:r>
              <a:rPr lang="en-US" sz="2600" dirty="0" smtClean="0">
                <a:latin typeface="Helvetica"/>
                <a:cs typeface="Helvetica"/>
              </a:rPr>
              <a:t>”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9186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5500" y="2103546"/>
            <a:ext cx="76581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14</a:t>
            </a:r>
            <a:r>
              <a:rPr lang="en-US" sz="2600" dirty="0" smtClean="0">
                <a:latin typeface="Helvetica"/>
                <a:cs typeface="Helvetica"/>
              </a:rPr>
              <a:t> </a:t>
            </a:r>
            <a:r>
              <a:rPr lang="en-US" sz="2600" dirty="0">
                <a:latin typeface="Helvetica"/>
                <a:cs typeface="Helvetica"/>
              </a:rPr>
              <a:t>Then he went up and touched the bier they were carrying him on, and the bearers stood still. He said, “Young man, I say to you, get up!” </a:t>
            </a:r>
            <a:r>
              <a:rPr lang="en-US" sz="2600" baseline="30000" dirty="0">
                <a:latin typeface="Helvetica"/>
                <a:cs typeface="Helvetica"/>
              </a:rPr>
              <a:t>15 </a:t>
            </a:r>
            <a:r>
              <a:rPr lang="en-US" sz="2600" dirty="0">
                <a:latin typeface="Helvetica"/>
                <a:cs typeface="Helvetica"/>
              </a:rPr>
              <a:t>The dead man sat up and began to talk, and Jesus gave him back to his mother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745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2128946"/>
            <a:ext cx="76073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16</a:t>
            </a:r>
            <a:r>
              <a:rPr lang="en-US" sz="2600" dirty="0" smtClean="0">
                <a:latin typeface="Helvetica"/>
                <a:cs typeface="Helvetica"/>
              </a:rPr>
              <a:t> </a:t>
            </a:r>
            <a:r>
              <a:rPr lang="en-US" sz="2600" dirty="0">
                <a:latin typeface="Helvetica"/>
                <a:cs typeface="Helvetica"/>
              </a:rPr>
              <a:t>They were all filled with awe and praised God. “A great prophet has appeared among us,” they said. “God has come to help his people.” </a:t>
            </a:r>
            <a:r>
              <a:rPr lang="en-US" sz="2600" baseline="30000" dirty="0">
                <a:latin typeface="Helvetica"/>
                <a:cs typeface="Helvetica"/>
              </a:rPr>
              <a:t>17</a:t>
            </a:r>
            <a:r>
              <a:rPr lang="en-US" sz="2600" dirty="0">
                <a:latin typeface="Helvetica"/>
                <a:cs typeface="Helvetica"/>
              </a:rPr>
              <a:t> This news about Jesus spread throughout Judea and the surrounding country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  <a:p>
            <a:endParaRPr lang="en-US" sz="2600" dirty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 </a:t>
            </a:r>
            <a:r>
              <a:rPr lang="en-US" sz="2600" dirty="0" smtClean="0">
                <a:latin typeface="Helvetica"/>
                <a:cs typeface="Helvetica"/>
              </a:rPr>
              <a:t>					Luke </a:t>
            </a:r>
            <a:r>
              <a:rPr lang="en-US" sz="2600" dirty="0">
                <a:latin typeface="Helvetica"/>
                <a:cs typeface="Helvetica"/>
              </a:rPr>
              <a:t>7:11-</a:t>
            </a:r>
            <a:r>
              <a:rPr lang="en-US" sz="2600" dirty="0" smtClean="0">
                <a:latin typeface="Helvetica"/>
                <a:cs typeface="Helvetica"/>
              </a:rPr>
              <a:t>17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867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2833468"/>
            <a:ext cx="1775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Context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3439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8100" y="2281535"/>
            <a:ext cx="6527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"/>
                <a:cs typeface="Helvetica"/>
              </a:rPr>
              <a:t>A few days later, when Jesus again entered Capernaum, the people heard that he had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come home</a:t>
            </a:r>
            <a:r>
              <a:rPr lang="en-US" sz="2600" dirty="0">
                <a:latin typeface="Helvetica"/>
                <a:cs typeface="Helvetica"/>
              </a:rPr>
              <a:t>. 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			     		Mark 2:1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6472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34755</TotalTime>
  <Words>525</Words>
  <Application>Microsoft Macintosh PowerPoint</Application>
  <PresentationFormat>On-screen Show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Ordinary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subject/>
  <dc:creator>Tom Siwicki</dc:creator>
  <cp:keywords/>
  <dc:description/>
  <cp:lastModifiedBy>Tom Siwicki</cp:lastModifiedBy>
  <cp:revision>426</cp:revision>
  <dcterms:created xsi:type="dcterms:W3CDTF">2013-11-03T00:06:16Z</dcterms:created>
  <dcterms:modified xsi:type="dcterms:W3CDTF">2016-06-05T12:19:24Z</dcterms:modified>
  <cp:category/>
</cp:coreProperties>
</file>