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9"/>
  </p:notesMasterIdLst>
  <p:sldIdLst>
    <p:sldId id="256" r:id="rId2"/>
    <p:sldId id="776" r:id="rId3"/>
    <p:sldId id="754" r:id="rId4"/>
    <p:sldId id="751" r:id="rId5"/>
    <p:sldId id="794" r:id="rId6"/>
    <p:sldId id="796" r:id="rId7"/>
    <p:sldId id="798" r:id="rId8"/>
    <p:sldId id="668" r:id="rId9"/>
    <p:sldId id="804" r:id="rId10"/>
    <p:sldId id="762" r:id="rId11"/>
    <p:sldId id="802" r:id="rId12"/>
    <p:sldId id="795" r:id="rId13"/>
    <p:sldId id="799" r:id="rId14"/>
    <p:sldId id="797" r:id="rId15"/>
    <p:sldId id="801" r:id="rId16"/>
    <p:sldId id="803" r:id="rId17"/>
    <p:sldId id="7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976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4/28/18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April 28,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April 28,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April 28,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Appreciation Dinner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Teamwork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5040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One body. 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543811"/>
            <a:ext cx="7632700" cy="57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22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8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13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7845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Many parts. . . 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6977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4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33023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Work together. 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4252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1169"/>
            <a:ext cx="9107714" cy="605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16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553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9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592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313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42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431387"/>
            <a:ext cx="7696200" cy="579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42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88051"/>
            <a:ext cx="8559800" cy="640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1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379140"/>
            <a:ext cx="7124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12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Just as a body, though one, has many parts, but all its many parts form one body, so it is with Christ. </a:t>
            </a:r>
            <a:r>
              <a:rPr lang="en-US" sz="2400" dirty="0" smtClean="0">
                <a:latin typeface="Helvetica"/>
                <a:cs typeface="Helvetica"/>
              </a:rPr>
              <a:t>. . 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r>
              <a:rPr lang="en-US" sz="2400" b="1" baseline="30000" dirty="0" smtClean="0">
                <a:latin typeface="Helvetica"/>
                <a:cs typeface="Helvetica"/>
              </a:rPr>
              <a:t>15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Now if the foot should say, “Because I am not a hand, I do not belong to the body,” it would not for that reason stop being part of the body. </a:t>
            </a:r>
            <a:r>
              <a:rPr lang="en-US" sz="2400" b="1" baseline="30000" dirty="0">
                <a:latin typeface="Helvetica"/>
                <a:cs typeface="Helvetica"/>
              </a:rPr>
              <a:t>16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And if the ear should say, “Because I am not an eye, I do not belong to the body,” it would not for that reason stop being part of the body. 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69167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4100" y="1778674"/>
            <a:ext cx="69723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If the whole body were an eye, where would the sense of hearing be? If the whole body were an ear, where would the sense of smell be? </a:t>
            </a:r>
            <a:r>
              <a:rPr lang="en-US" sz="2400" b="1" baseline="30000" dirty="0">
                <a:latin typeface="Helvetica"/>
                <a:cs typeface="Helvetica"/>
              </a:rPr>
              <a:t>18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But in fact God has placed the parts in the body, every one of them, just as he wanted them to be. </a:t>
            </a:r>
            <a:r>
              <a:rPr lang="en-US" sz="2400" b="1" baseline="30000" dirty="0">
                <a:latin typeface="Helvetica"/>
                <a:cs typeface="Helvetica"/>
              </a:rPr>
              <a:t>19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If they were all one part, where would the body be? </a:t>
            </a:r>
            <a:r>
              <a:rPr lang="en-US" sz="2400" b="1" baseline="30000" dirty="0">
                <a:latin typeface="Helvetica"/>
                <a:cs typeface="Helvetica"/>
              </a:rPr>
              <a:t>20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As it is, there are many parts, but one body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1 Corinthians 12</a:t>
            </a:r>
          </a:p>
        </p:txBody>
      </p:sp>
    </p:spTree>
    <p:extLst>
      <p:ext uri="{BB962C8B-B14F-4D97-AF65-F5344CB8AC3E}">
        <p14:creationId xmlns:p14="http://schemas.microsoft.com/office/powerpoint/2010/main" val="155505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845046"/>
            <a:ext cx="7391400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歌 林 多 前 書 12:</a:t>
            </a:r>
            <a:r>
              <a:rPr lang="en-US" sz="2200" dirty="0" smtClean="0"/>
              <a:t>12, 15-</a:t>
            </a:r>
            <a:r>
              <a:rPr lang="en-US" sz="2200" dirty="0"/>
              <a:t>20 </a:t>
            </a:r>
            <a:r>
              <a:rPr lang="en-US" sz="2200" dirty="0" smtClean="0"/>
              <a:t>(</a:t>
            </a:r>
            <a:r>
              <a:rPr lang="en-US" sz="2200" dirty="0"/>
              <a:t>CUVS</a:t>
            </a:r>
            <a:r>
              <a:rPr lang="en-US" sz="2200" dirty="0" smtClean="0"/>
              <a:t>)</a:t>
            </a:r>
          </a:p>
          <a:p>
            <a:endParaRPr lang="en-US" sz="2200" dirty="0"/>
          </a:p>
          <a:p>
            <a:r>
              <a:rPr lang="en-US" altLang="zh-TW" sz="2200" b="1" dirty="0"/>
              <a:t>12 </a:t>
            </a:r>
            <a:r>
              <a:rPr lang="zh-TW" altLang="en-US" sz="2200" dirty="0"/>
              <a:t>就 如 身 子 是 一 个 ， 却 有 许 多 肢 体 ； 而 且 肢 体 虽 多 ， 仍 是 一 个 身 子 ； 基 督 也 是 这 样 </a:t>
            </a:r>
            <a:r>
              <a:rPr lang="zh-TW" altLang="en-US" sz="2200" dirty="0" smtClean="0"/>
              <a:t>。</a:t>
            </a:r>
            <a:endParaRPr lang="en-US" altLang="zh-TW" sz="2200" dirty="0" smtClean="0"/>
          </a:p>
          <a:p>
            <a:endParaRPr lang="zh-TW" altLang="en-US" sz="2200" dirty="0"/>
          </a:p>
          <a:p>
            <a:r>
              <a:rPr lang="en-US" altLang="zh-TW" sz="2200" b="1" dirty="0" smtClean="0"/>
              <a:t>15</a:t>
            </a:r>
            <a:r>
              <a:rPr lang="en-US" altLang="zh-TW" sz="2200" b="1" dirty="0"/>
              <a:t> </a:t>
            </a:r>
            <a:r>
              <a:rPr lang="zh-TW" altLang="en-US" sz="2200" dirty="0"/>
              <a:t>设 若 脚 说 ： 我 不 是 手 ， 所 以 不 属 乎 身 子 ； 他 不 能 因 此 就 不 属 乎 身 子 。</a:t>
            </a:r>
          </a:p>
          <a:p>
            <a:r>
              <a:rPr lang="en-US" altLang="zh-TW" sz="2200" b="1" dirty="0"/>
              <a:t>16 </a:t>
            </a:r>
            <a:r>
              <a:rPr lang="zh-TW" altLang="en-US" sz="2200" dirty="0"/>
              <a:t>设 若 耳 说 ： 我 不 是 眼 ， 所 以 不 属 乎 身 子 ； 他 也 不 能 因 此 就 不 属 乎 身 子 。</a:t>
            </a:r>
          </a:p>
          <a:p>
            <a:r>
              <a:rPr lang="en-US" altLang="zh-TW" sz="2200" b="1" dirty="0"/>
              <a:t>17 </a:t>
            </a:r>
            <a:r>
              <a:rPr lang="zh-TW" altLang="en-US" sz="2200" dirty="0"/>
              <a:t>若 全 身 是 眼 ， 从 那 里 听 声 呢 ？ 若 全 身 是 耳 ， 从 那 里 闻 味 呢 ？</a:t>
            </a:r>
          </a:p>
          <a:p>
            <a:r>
              <a:rPr lang="en-US" altLang="zh-TW" sz="2200" b="1" dirty="0"/>
              <a:t>18 </a:t>
            </a:r>
            <a:r>
              <a:rPr lang="zh-TW" altLang="en-US" sz="2200" dirty="0"/>
              <a:t>但 如 今 ， 神 随 自 己 的 意 思 把 肢 体 俱 各 安 排 在 身 上 了 。</a:t>
            </a:r>
          </a:p>
          <a:p>
            <a:r>
              <a:rPr lang="en-US" altLang="zh-TW" sz="2200" b="1" dirty="0"/>
              <a:t>19 </a:t>
            </a:r>
            <a:r>
              <a:rPr lang="zh-TW" altLang="en-US" sz="2200" dirty="0"/>
              <a:t>若 都 是 一 个 肢 体 ， 身 子 在 那 里 呢 ？</a:t>
            </a:r>
          </a:p>
          <a:p>
            <a:r>
              <a:rPr lang="en-US" altLang="zh-TW" sz="2200" b="1" dirty="0"/>
              <a:t>20 </a:t>
            </a:r>
            <a:r>
              <a:rPr lang="zh-TW" altLang="en-US" sz="2200" dirty="0"/>
              <a:t>但 如 今 肢 体 是 多 的 ， 身 子 却 是 一 个 。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6811910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53802</TotalTime>
  <Words>36</Words>
  <Application>Microsoft Macintosh PowerPoint</Application>
  <PresentationFormat>On-screen Show (4:3)</PresentationFormat>
  <Paragraphs>21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Elemental</vt:lpstr>
      <vt:lpstr>Appreciation Dinner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558</cp:revision>
  <dcterms:created xsi:type="dcterms:W3CDTF">2013-11-03T00:06:16Z</dcterms:created>
  <dcterms:modified xsi:type="dcterms:W3CDTF">2018-04-28T23:17:56Z</dcterms:modified>
</cp:coreProperties>
</file>