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4" r:id="rId4"/>
    <p:sldId id="271" r:id="rId5"/>
    <p:sldId id="261" r:id="rId6"/>
    <p:sldId id="265" r:id="rId7"/>
    <p:sldId id="273" r:id="rId8"/>
    <p:sldId id="275" r:id="rId9"/>
    <p:sldId id="262" r:id="rId10"/>
    <p:sldId id="276" r:id="rId11"/>
    <p:sldId id="263" r:id="rId12"/>
    <p:sldId id="277" r:id="rId13"/>
    <p:sldId id="278" r:id="rId14"/>
    <p:sldId id="279" r:id="rId15"/>
    <p:sldId id="281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166E9-8BD6-4F25-BC0E-1684749D5097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20344-DD56-4E68-AF40-768F52C00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20344-DD56-4E68-AF40-768F52C0028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06C6A-B48F-4EA0-9BD3-FA585236592A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Believing God’s Promises:</a:t>
            </a:r>
            <a:br>
              <a:rPr lang="en-US" sz="4000" b="1" dirty="0" smtClean="0"/>
            </a:br>
            <a:r>
              <a:rPr lang="en-US" sz="4000" b="1" dirty="0" smtClean="0"/>
              <a:t>His Word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Timothy 3:16-17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2010 Profi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4279532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117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sz="2800" b="1" dirty="0" smtClean="0"/>
              <a:t>Jesus’ Teaching</a:t>
            </a:r>
            <a:endParaRPr lang="en-US" sz="2800" dirty="0" smtClean="0"/>
          </a:p>
          <a:p>
            <a:pPr>
              <a:spcAft>
                <a:spcPts val="1200"/>
              </a:spcAft>
              <a:buNone/>
            </a:pPr>
            <a:r>
              <a:rPr lang="en-US" sz="2800" dirty="0" smtClean="0"/>
              <a:t>God’s </a:t>
            </a:r>
            <a:r>
              <a:rPr lang="en-US" sz="2800" dirty="0" smtClean="0"/>
              <a:t>Word is Profitable for: 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en-US" i="1" dirty="0" smtClean="0"/>
              <a:t>Teaching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en-US" i="1" dirty="0" smtClean="0"/>
              <a:t>Rebuking </a:t>
            </a:r>
            <a:r>
              <a:rPr lang="en-US" i="1" dirty="0" smtClean="0"/>
              <a:t>–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Ø"/>
            </a:pPr>
            <a:r>
              <a:rPr lang="en-US" i="1" dirty="0" smtClean="0"/>
              <a:t>Correcting </a:t>
            </a:r>
            <a:r>
              <a:rPr lang="en-US" i="1" dirty="0" smtClean="0"/>
              <a:t>– 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i="1" dirty="0" smtClean="0"/>
              <a:t>Training </a:t>
            </a:r>
            <a:r>
              <a:rPr lang="en-US" i="1" dirty="0" smtClean="0"/>
              <a:t>in Righteousness – 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God’s Word Equips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baseline="30000" dirty="0" smtClean="0"/>
              <a:t>17 </a:t>
            </a:r>
            <a:r>
              <a:rPr lang="en-US" sz="2800" dirty="0" smtClean="0"/>
              <a:t>so that the servant of God may be thoroughly equipped for every good work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None/>
            </a:pPr>
            <a:endParaRPr lang="en-US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msnbcmedia2.msn.com/i/msnbc/Components/Art/WORLD_NEWS/071002/AP_ArmingForWar_245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57200"/>
            <a:ext cx="6324600" cy="5881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Apply</a:t>
            </a:r>
            <a:endParaRPr lang="en-US" sz="3200" b="1" dirty="0"/>
          </a:p>
        </p:txBody>
      </p:sp>
      <p:pic>
        <p:nvPicPr>
          <p:cNvPr id="34818" name="Picture 2" descr="http://1.bp.blogspot.com/-l0dC8Jq5Euc/TrdusAe7HcI/AAAAAAAAAaw/78fgoUEUHkU/s320/tumblr_lka0fbECkF1qgeswwo1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480811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0.google.com/images?q=tbn:ANd9GcSDthn1JzxyW_UBx2FCcmWrnt4OhPyk16W1_8Sv5iMhFsI3Dt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70104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Read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Study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Meditate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Share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Discuss</a:t>
            </a:r>
          </a:p>
          <a:p>
            <a:r>
              <a:rPr lang="en-US" dirty="0" smtClean="0"/>
              <a:t>Apply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2 Timothy 3:16-17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 </a:t>
            </a:r>
            <a:r>
              <a:rPr lang="en-US" sz="2800" b="1" baseline="30000" dirty="0" smtClean="0"/>
              <a:t>16 </a:t>
            </a:r>
            <a:r>
              <a:rPr lang="en-US" sz="2800" dirty="0" smtClean="0"/>
              <a:t>All Scripture is God-breathed and is useful for teaching, rebuking, correcting and training in righteousness, </a:t>
            </a:r>
            <a:r>
              <a:rPr lang="en-US" sz="2800" b="1" baseline="30000" dirty="0" smtClean="0"/>
              <a:t>17 </a:t>
            </a:r>
            <a:r>
              <a:rPr lang="en-US" sz="2800" dirty="0" smtClean="0"/>
              <a:t>so that the servant of </a:t>
            </a:r>
            <a:r>
              <a:rPr lang="en-US" sz="2800" dirty="0" smtClean="0"/>
              <a:t>God</a:t>
            </a:r>
            <a:r>
              <a:rPr lang="en-US" sz="2800" dirty="0" smtClean="0"/>
              <a:t> may be thoroughly equipped for every good work.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761999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Promises</a:t>
            </a:r>
            <a:endParaRPr lang="en-US" b="1" dirty="0" smtClean="0"/>
          </a:p>
          <a:p>
            <a:pPr>
              <a:buNone/>
            </a:pPr>
            <a:endParaRPr lang="en-US" b="1" baseline="30000" dirty="0" smtClean="0"/>
          </a:p>
          <a:p>
            <a:endParaRPr lang="en-US" dirty="0"/>
          </a:p>
        </p:txBody>
      </p:sp>
      <p:pic>
        <p:nvPicPr>
          <p:cNvPr id="10242" name="Picture 2" descr="http://images1.wikia.nocookie.net/althistory/images/3/33/Readmylip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057400"/>
            <a:ext cx="4286250" cy="3238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I Shall Return</a:t>
            </a:r>
            <a:endParaRPr lang="en-US" sz="3200" b="1" dirty="0"/>
          </a:p>
        </p:txBody>
      </p:sp>
      <p:pic>
        <p:nvPicPr>
          <p:cNvPr id="27650" name="Picture 2" descr="File:MacArthur Mani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24000"/>
            <a:ext cx="2895600" cy="48714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God’s Word is Inspired</a:t>
            </a:r>
            <a:endParaRPr lang="en-US" sz="2800" b="1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baseline="30000" dirty="0" smtClean="0"/>
              <a:t>16 </a:t>
            </a:r>
            <a:r>
              <a:rPr lang="en-US" sz="2800" dirty="0" smtClean="0"/>
              <a:t>All Scripture is </a:t>
            </a:r>
            <a:r>
              <a:rPr lang="en-US" sz="2800" dirty="0" smtClean="0"/>
              <a:t>God-breathed. . 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ona Lisa by Leonardo Da Vin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533400"/>
            <a:ext cx="3733800" cy="5803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File:Sistine cha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57200"/>
            <a:ext cx="3867150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"Scripture is not only man's word, but also, and equally God's word, spoken through man's lips or written with man's pen" </a:t>
            </a:r>
            <a:endParaRPr lang="en-US" sz="2800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J.I.Packer</a:t>
            </a:r>
            <a:r>
              <a:rPr lang="en-US" dirty="0" smtClean="0"/>
              <a:t>, </a:t>
            </a:r>
            <a:r>
              <a:rPr lang="en-US" i="1" dirty="0" smtClean="0"/>
              <a:t>The Origin of the </a:t>
            </a:r>
            <a:r>
              <a:rPr lang="en-US" i="1" dirty="0" smtClean="0"/>
              <a:t>Bible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2819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God’s Word is Profitable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dirty="0" smtClean="0"/>
              <a:t>“and </a:t>
            </a:r>
            <a:r>
              <a:rPr lang="en-US" sz="2800" dirty="0" smtClean="0"/>
              <a:t>is useful for teaching, rebuking, correcting and training in righteousness,</a:t>
            </a:r>
            <a:r>
              <a:rPr lang="en-US" sz="2800" dirty="0" smtClean="0"/>
              <a:t>. . .”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80</Words>
  <Application>Microsoft Office PowerPoint</Application>
  <PresentationFormat>On-screen Show (4:3)</PresentationFormat>
  <Paragraphs>32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Believing God’s Promises: His Word</vt:lpstr>
      <vt:lpstr>2 Timothy 3:16-17</vt:lpstr>
      <vt:lpstr>Slide 3</vt:lpstr>
      <vt:lpstr>I Shall Return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Apply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Wilderness Experience</dc:title>
  <dc:creator>Grace &amp; Tom</dc:creator>
  <cp:lastModifiedBy>Grace &amp; Tom</cp:lastModifiedBy>
  <cp:revision>32</cp:revision>
  <dcterms:created xsi:type="dcterms:W3CDTF">2011-09-18T01:57:01Z</dcterms:created>
  <dcterms:modified xsi:type="dcterms:W3CDTF">2012-07-08T12:13:12Z</dcterms:modified>
</cp:coreProperties>
</file>