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1" r:id="rId4"/>
    <p:sldId id="262" r:id="rId5"/>
    <p:sldId id="277" r:id="rId6"/>
    <p:sldId id="279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166E9-8BD6-4F25-BC0E-1684749D5097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20344-DD56-4E68-AF40-768F52C00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C6A-B48F-4EA0-9BD3-FA585236592A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Believing God’s Promises:</a:t>
            </a:r>
            <a:br>
              <a:rPr lang="en-US" sz="4000" b="1" dirty="0" smtClean="0"/>
            </a:br>
            <a:r>
              <a:rPr lang="en-US" sz="4000" b="1" dirty="0" smtClean="0"/>
              <a:t>His </a:t>
            </a:r>
            <a:r>
              <a:rPr lang="en-US" sz="4000" b="1" dirty="0" smtClean="0"/>
              <a:t>Love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John 3:1</a:t>
            </a:r>
          </a:p>
          <a:p>
            <a:r>
              <a:rPr lang="en-US" sz="2800" dirty="0" smtClean="0"/>
              <a:t>Revelation 1:5-6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God’s Love is Out of this World</a:t>
            </a:r>
            <a:endParaRPr lang="en-US" sz="3200" b="1" dirty="0"/>
          </a:p>
        </p:txBody>
      </p:sp>
      <p:pic>
        <p:nvPicPr>
          <p:cNvPr id="27650" name="Picture 2" descr="Gods Love poured, out for the World!!!!    E~Sent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43600" cy="4469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God’s Love Equalizes</a:t>
            </a:r>
            <a:endParaRPr lang="en-US" sz="3600" b="1" dirty="0"/>
          </a:p>
        </p:txBody>
      </p:sp>
      <p:pic>
        <p:nvPicPr>
          <p:cNvPr id="30722" name="Picture 2" descr="http://4.bp.blogspot.com/_hlsidllN8P0/TTEc8PFU84I/AAAAAAAAAMk/dtlTY0JvdrY/s320/unconditional-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4038600" cy="427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God’s Love Emancipates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7848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him </a:t>
            </a:r>
            <a:r>
              <a:rPr lang="en-US" dirty="0" smtClean="0"/>
              <a:t>[Jesus] who </a:t>
            </a:r>
            <a:r>
              <a:rPr lang="en-US" dirty="0" smtClean="0"/>
              <a:t>loves us and has freed us from our sins by his blood, </a:t>
            </a:r>
            <a:r>
              <a:rPr lang="en-US" b="1" baseline="30000" dirty="0" smtClean="0"/>
              <a:t>6 </a:t>
            </a:r>
            <a:r>
              <a:rPr lang="en-US" dirty="0" smtClean="0"/>
              <a:t>and has made us to be a kingdom and priests to serve his God and Father —to him be glory and power for ever and ever! Amen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Revelation 1:5-6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File:EmancipationProcla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33400"/>
            <a:ext cx="44196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The Love of God Elevates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3058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[Jesus] has </a:t>
            </a:r>
            <a:r>
              <a:rPr lang="en-US" sz="2800" dirty="0" smtClean="0"/>
              <a:t>made us to be a </a:t>
            </a:r>
            <a:r>
              <a:rPr lang="en-US" sz="2800" b="1" dirty="0" smtClean="0"/>
              <a:t>kingdom and priests</a:t>
            </a:r>
            <a:r>
              <a:rPr lang="en-US" sz="2800" dirty="0" smtClean="0"/>
              <a:t> to serve his God </a:t>
            </a:r>
            <a:r>
              <a:rPr lang="en-US" sz="2800" dirty="0" smtClean="0"/>
              <a:t>and Father. 	Revelation 1:6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See what great love the Father has lavished on us, that we should </a:t>
            </a:r>
            <a:r>
              <a:rPr lang="en-US" sz="2800" b="1" dirty="0" smtClean="0"/>
              <a:t>be called children of God!</a:t>
            </a:r>
            <a:r>
              <a:rPr lang="en-US" sz="2800" dirty="0" smtClean="0"/>
              <a:t> And that is what we are! 	</a:t>
            </a:r>
            <a:r>
              <a:rPr lang="en-US" sz="2800" dirty="0" smtClean="0"/>
              <a:t>		1 John 3:1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God’s Child</a:t>
            </a:r>
            <a:endParaRPr lang="en-US" dirty="0"/>
          </a:p>
        </p:txBody>
      </p:sp>
      <p:pic>
        <p:nvPicPr>
          <p:cNvPr id="35842" name="Picture 2" descr="http://radicallife.org.uk/wp-content/uploads/2009/10/abba-father_t_nv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257800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Priesthood of All Believers</a:t>
            </a:r>
            <a:endParaRPr lang="en-US" sz="3600" dirty="0"/>
          </a:p>
        </p:txBody>
      </p:sp>
      <p:pic>
        <p:nvPicPr>
          <p:cNvPr id="33794" name="Picture 2" descr="confi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258313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A Trustworthy Promise: I </a:t>
            </a:r>
            <a:r>
              <a:rPr lang="en-US" sz="2800" b="1" dirty="0" smtClean="0"/>
              <a:t>Shall </a:t>
            </a:r>
            <a:r>
              <a:rPr lang="en-US" sz="2800" b="1" dirty="0" smtClean="0"/>
              <a:t>Return</a:t>
            </a:r>
            <a:endParaRPr lang="en-US" sz="2800" b="1" dirty="0"/>
          </a:p>
        </p:txBody>
      </p:sp>
      <p:pic>
        <p:nvPicPr>
          <p:cNvPr id="27650" name="Picture 2" descr="File:MacArthur Man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00200"/>
            <a:ext cx="2895600" cy="4871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is Inspired</a:t>
            </a: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4" name="Picture 2" descr="Mona Lisa by Leonardo Da Vin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294132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is </a:t>
            </a:r>
            <a:r>
              <a:rPr lang="en-US" sz="2800" b="1" dirty="0" smtClean="0"/>
              <a:t>Profitable</a:t>
            </a:r>
            <a:endParaRPr lang="en-US" sz="2800" dirty="0" smtClean="0"/>
          </a:p>
        </p:txBody>
      </p:sp>
      <p:pic>
        <p:nvPicPr>
          <p:cNvPr id="4" name="Picture 2" descr="2010 Profi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4279532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Equips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pic>
        <p:nvPicPr>
          <p:cNvPr id="4" name="Picture 2" descr="http://msnbcmedia2.msn.com/i/msnbc/Components/Art/WORLD_NEWS/071002/AP_ArmingForWar_245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4260727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Apply</a:t>
            </a:r>
            <a:endParaRPr lang="en-US" sz="3200" b="1" dirty="0"/>
          </a:p>
        </p:txBody>
      </p:sp>
      <p:pic>
        <p:nvPicPr>
          <p:cNvPr id="4" name="Picture 2" descr="https://encrypted-tbn0.google.com/images?q=tbn:ANd9GcSDthn1JzxyW_UBx2FCcmWrnt4OhPyk16W1_8Sv5iMhFsI3Dt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Survey Says: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three word sentence would you most like to hear?</a:t>
            </a:r>
          </a:p>
          <a:p>
            <a:pPr>
              <a:buNone/>
            </a:pPr>
            <a:r>
              <a:rPr lang="en-US" dirty="0" smtClean="0"/>
              <a:t>		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2.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3. 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God’s Love:</a:t>
            </a:r>
            <a:endParaRPr lang="en-US" b="1" dirty="0"/>
          </a:p>
        </p:txBody>
      </p:sp>
      <p:pic>
        <p:nvPicPr>
          <p:cNvPr id="1026" name="Picture 2" descr="http://4.bp.blogspot.com/-tUzsIrcvk0U/TxjE7DoVQ6I/AAAAAAAAAXM/rEMWqj3bM84/s400/God_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029200" cy="4350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0772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See what kind of love the Father has given to us, that we should be called children of God; and so we are. The reason why the world does not know us is that it did not know him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1 John 3:1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90</Words>
  <Application>Microsoft Office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Believing God’s Promises: His Love</vt:lpstr>
      <vt:lpstr>A Trustworthy Promise: I Shall Return</vt:lpstr>
      <vt:lpstr>Slide 3</vt:lpstr>
      <vt:lpstr>Slide 4</vt:lpstr>
      <vt:lpstr>Slide 5</vt:lpstr>
      <vt:lpstr>Apply</vt:lpstr>
      <vt:lpstr>Survey Says:</vt:lpstr>
      <vt:lpstr>God’s Love:</vt:lpstr>
      <vt:lpstr>Slide 9</vt:lpstr>
      <vt:lpstr>God’s Love is Out of this World</vt:lpstr>
      <vt:lpstr>God’s Love Equalizes</vt:lpstr>
      <vt:lpstr>God’s Love Emancipates</vt:lpstr>
      <vt:lpstr>Slide 13</vt:lpstr>
      <vt:lpstr>The Love of God Elevates</vt:lpstr>
      <vt:lpstr>God’s Child</vt:lpstr>
      <vt:lpstr>Priesthood of All Believers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Experience</dc:title>
  <dc:creator>Grace &amp; Tom</dc:creator>
  <cp:lastModifiedBy>Grace &amp; Tom</cp:lastModifiedBy>
  <cp:revision>53</cp:revision>
  <dcterms:created xsi:type="dcterms:W3CDTF">2011-09-18T01:57:01Z</dcterms:created>
  <dcterms:modified xsi:type="dcterms:W3CDTF">2012-07-22T06:00:48Z</dcterms:modified>
</cp:coreProperties>
</file>