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256" r:id="rId2"/>
    <p:sldId id="953" r:id="rId3"/>
    <p:sldId id="872" r:id="rId4"/>
    <p:sldId id="836" r:id="rId5"/>
    <p:sldId id="970" r:id="rId6"/>
    <p:sldId id="942" r:id="rId7"/>
    <p:sldId id="994" r:id="rId8"/>
    <p:sldId id="971" r:id="rId9"/>
    <p:sldId id="973" r:id="rId10"/>
    <p:sldId id="998" r:id="rId11"/>
    <p:sldId id="974" r:id="rId12"/>
    <p:sldId id="975" r:id="rId13"/>
    <p:sldId id="976" r:id="rId14"/>
    <p:sldId id="993" r:id="rId15"/>
    <p:sldId id="979" r:id="rId16"/>
    <p:sldId id="981" r:id="rId17"/>
    <p:sldId id="999" r:id="rId18"/>
    <p:sldId id="978" r:id="rId19"/>
    <p:sldId id="984" r:id="rId20"/>
    <p:sldId id="1001" r:id="rId21"/>
    <p:sldId id="982" r:id="rId22"/>
    <p:sldId id="1000" r:id="rId23"/>
    <p:sldId id="980" r:id="rId24"/>
    <p:sldId id="983" r:id="rId25"/>
    <p:sldId id="985" r:id="rId26"/>
    <p:sldId id="991" r:id="rId27"/>
    <p:sldId id="996" r:id="rId28"/>
    <p:sldId id="987" r:id="rId29"/>
    <p:sldId id="986" r:id="rId30"/>
    <p:sldId id="990" r:id="rId31"/>
    <p:sldId id="997" r:id="rId32"/>
    <p:sldId id="992" r:id="rId33"/>
    <p:sldId id="972" r:id="rId34"/>
    <p:sldId id="966" r:id="rId35"/>
    <p:sldId id="9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6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October 20,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October 20,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October 20,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Healthy Characteristics: </a:t>
            </a:r>
            <a:r>
              <a:rPr lang="en-US" sz="3200" dirty="0" smtClean="0"/>
              <a:t>Fellowship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663700"/>
            <a:ext cx="692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4:9-10 </a:t>
            </a:r>
            <a:r>
              <a:rPr lang="en-US" sz="2600" dirty="0" smtClean="0"/>
              <a:t> </a:t>
            </a:r>
            <a:r>
              <a:rPr lang="en-US" sz="2600" dirty="0"/>
              <a:t>(CUVS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12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论 到 弟 兄 们 相 爱 ， 不 用 人 写 信 给 你 们 ； 因 为 你 们 自 己 蒙 了 神 的 教 训 ， 叫 你 们 彼 此 相 爱 。</a:t>
            </a:r>
          </a:p>
          <a:p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你 们 向 马 其 顿 全 地 的 众 弟 兄 固 然 是 这 样 行 ， 但 我 劝 弟 兄 们 要 更 加 勉 励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839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180743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11. “…Love one another…” (Romans 13:8)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12. “…Stop passing judgment on one another.” (Romans 14:13)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13. “Accept one another, then, just as Christ accepted you…” </a:t>
            </a:r>
            <a:r>
              <a:rPr lang="en-US" sz="2000" dirty="0" smtClean="0">
                <a:latin typeface="Helvetica"/>
                <a:cs typeface="Helvetica"/>
              </a:rPr>
              <a:t>(Rm</a:t>
            </a:r>
            <a:r>
              <a:rPr lang="en-US" sz="2000" dirty="0">
                <a:latin typeface="Helvetica"/>
                <a:cs typeface="Helvetica"/>
              </a:rPr>
              <a:t>.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15:7)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14. “…Instruct one another.” (Romans 15:14)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15.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…” (Romans 16:16)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16. “…When you come together to eat, wait for each other.” (I Cor. 11:33)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17. “…Have equal concern for each other.” (I Corinthians 12:25)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18. “…Greet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 Corinthians 16:20)</a:t>
            </a:r>
          </a:p>
          <a:p>
            <a:r>
              <a:rPr lang="en-US" sz="2000" dirty="0">
                <a:latin typeface="Helvetica"/>
                <a:cs typeface="Helvetica"/>
              </a:rPr>
              <a:t>19.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(II Corinthians 13:12)</a:t>
            </a:r>
          </a:p>
        </p:txBody>
      </p:sp>
    </p:spTree>
    <p:extLst>
      <p:ext uri="{BB962C8B-B14F-4D97-AF65-F5344CB8AC3E}">
        <p14:creationId xmlns:p14="http://schemas.microsoft.com/office/powerpoint/2010/main" val="85944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63965"/>
            <a:ext cx="5473700" cy="62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077197"/>
            <a:ext cx="7200900" cy="4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77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Love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brotherly love </a:t>
            </a:r>
            <a:r>
              <a:rPr lang="en-US" sz="2600" dirty="0">
                <a:latin typeface="Helvetica"/>
                <a:cs typeface="Helvetica"/>
              </a:rPr>
              <a:t>you have no need for anyone to write to you, for you yourselves have been taught by God to love one another,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663700"/>
            <a:ext cx="692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4:9-10 </a:t>
            </a:r>
            <a:r>
              <a:rPr lang="en-US" sz="2600" dirty="0" smtClean="0"/>
              <a:t> </a:t>
            </a:r>
            <a:r>
              <a:rPr lang="en-US" sz="2600" dirty="0"/>
              <a:t>(CUVS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12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论 到 弟 兄 们 相 爱 ， 不 用 人 写 信 给 你 们 ； 因 为 你 们 自 己 蒙 了 神 的 教 训 ， 叫 你 们 彼 此 相 爱 。</a:t>
            </a:r>
          </a:p>
          <a:p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你 们 向 马 其 顿 全 地 的 众 弟 兄 固 然 是 这 样 行 ， 但 我 劝 弟 兄 们 要 更 加 勉 励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544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231900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17600"/>
            <a:ext cx="7099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700" y="1930400"/>
            <a:ext cx="66421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提 摩 太 前 書 5:1</a:t>
            </a:r>
            <a:r>
              <a:rPr lang="en-US" sz="2600"/>
              <a:t>-</a:t>
            </a:r>
            <a:r>
              <a:rPr lang="en-US" sz="2600" smtClean="0"/>
              <a:t>2 (</a:t>
            </a:r>
            <a:r>
              <a:rPr lang="en-US" sz="2600" dirty="0"/>
              <a:t>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1200"/>
              </a:spcAft>
            </a:pPr>
            <a:r>
              <a:rPr lang="en-US" altLang="zh-TW" sz="2600" b="1" baseline="30000" dirty="0" smtClean="0"/>
              <a:t>1</a:t>
            </a:r>
            <a:r>
              <a:rPr lang="en-US" altLang="zh-TW" sz="2600" b="1" dirty="0"/>
              <a:t> </a:t>
            </a:r>
            <a:r>
              <a:rPr lang="zh-TW" altLang="en-US" sz="2600" dirty="0"/>
              <a:t>不 可 严 责 老 年 人 ， 只 要 劝 他 如 同 父 亲 ； 劝 少 年 人 如 同 弟 兄 ；</a:t>
            </a:r>
          </a:p>
          <a:p>
            <a:r>
              <a:rPr lang="en-US" altLang="zh-TW" sz="2600" b="1" baseline="30000" dirty="0"/>
              <a:t>2</a:t>
            </a:r>
            <a:r>
              <a:rPr lang="en-US" altLang="zh-TW" sz="2600" b="1" dirty="0"/>
              <a:t> </a:t>
            </a:r>
            <a:r>
              <a:rPr lang="zh-TW" altLang="en-US" sz="2600" dirty="0"/>
              <a:t>劝 老 年 妇 女 如 同 母 亲 ； 劝 少 年 妇 女 如 同 姐 妹 ； 总 要 清 清 洁 洁 的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210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love 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663700"/>
            <a:ext cx="692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4:9-10 </a:t>
            </a:r>
            <a:r>
              <a:rPr lang="en-US" sz="2600" dirty="0" smtClean="0"/>
              <a:t> </a:t>
            </a:r>
            <a:r>
              <a:rPr lang="en-US" sz="2600" dirty="0"/>
              <a:t>(CUVS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12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论 到 弟 兄 们 相 爱 ， 不 用 人 写 信 给 你 们 ； 因 为 你 们 自 己 蒙 了 神 的 教 训 ， 叫 你 们 彼 此 相 爱 。</a:t>
            </a:r>
          </a:p>
          <a:p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你 们 向 马 其 顿 全 地 的 众 弟 兄 固 然 是 这 样 行 ， 但 我 劝 弟 兄 们 要 更 加 勉 励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544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2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01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Encourage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encourage one another</a:t>
            </a:r>
            <a:r>
              <a:rPr lang="en-US" sz="2600" dirty="0">
                <a:latin typeface="Helvetica"/>
                <a:cs typeface="Helvetica"/>
              </a:rPr>
              <a:t> and build one another up,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91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1308100"/>
            <a:ext cx="64770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5:9-11 </a:t>
            </a:r>
            <a:r>
              <a:rPr lang="en-US" sz="2600" dirty="0" smtClean="0"/>
              <a:t>(</a:t>
            </a:r>
            <a:r>
              <a:rPr lang="en-US" sz="2600" dirty="0"/>
              <a:t>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因 为 神 不 是 预 定 我 们 受 刑 ， 乃 是 预 定 我 们 藉 着 我 们 主 耶 稣 基 督 得 救 。</a:t>
            </a:r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他 替 我 们 死 ， 叫 我 们 无 论 醒 着 、 睡 着 ， 都 与 他 同 活 。</a:t>
            </a:r>
          </a:p>
          <a:p>
            <a:r>
              <a:rPr lang="en-US" altLang="zh-TW" sz="2600" b="1" baseline="30000" dirty="0"/>
              <a:t>11</a:t>
            </a:r>
            <a:r>
              <a:rPr lang="en-US" altLang="zh-TW" sz="2600" b="1" dirty="0"/>
              <a:t> </a:t>
            </a:r>
            <a:r>
              <a:rPr lang="zh-TW" altLang="en-US" sz="2600" dirty="0"/>
              <a:t>所 以 ， 你 们 该 彼 此 劝 慰 ， 互 相 建 立 ， 正 如 你 们 素 常 所 行 的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751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1663700"/>
            <a:ext cx="6591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We live in a broken world . . . Sin steals joy, our bodies break down, our plans falter, our dreams die, our resolves weaken, our perspective dims. We are promised suffering, persecution, and trials of various kinds. . . God knows his people are in need of grace-filled reminders, so he calls us to encourage each other every day until his Son returns. 	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	Pastor </a:t>
            </a:r>
            <a:r>
              <a:rPr lang="en-US" sz="2400" dirty="0">
                <a:latin typeface="Helvetica"/>
                <a:cs typeface="Helvetica"/>
              </a:rPr>
              <a:t>Garrett </a:t>
            </a:r>
            <a:r>
              <a:rPr lang="en-US" sz="2400" dirty="0" err="1">
                <a:latin typeface="Helvetica"/>
                <a:cs typeface="Helvetica"/>
              </a:rPr>
              <a:t>Kell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057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4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Build up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56" y="419099"/>
            <a:ext cx="4517644" cy="5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encourage one another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build one another up</a:t>
            </a:r>
            <a:r>
              <a:rPr lang="en-US" sz="2600" dirty="0">
                <a:latin typeface="Helvetica"/>
                <a:cs typeface="Helvetica"/>
              </a:rPr>
              <a:t>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3273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1308100"/>
            <a:ext cx="64770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5:9-11 </a:t>
            </a:r>
            <a:r>
              <a:rPr lang="en-US" sz="2600" dirty="0" smtClean="0"/>
              <a:t>(</a:t>
            </a:r>
            <a:r>
              <a:rPr lang="en-US" sz="2600" dirty="0"/>
              <a:t>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因 为 神 不 是 预 定 我 们 受 刑 ， 乃 是 预 定 我 们 藉 着 我 们 主 耶 稣 基 督 得 救 。</a:t>
            </a:r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他 替 我 们 死 ， 叫 我 们 无 论 醒 着 、 睡 着 ， 都 与 他 同 活 。</a:t>
            </a:r>
          </a:p>
          <a:p>
            <a:r>
              <a:rPr lang="en-US" altLang="zh-TW" sz="2600" b="1" baseline="30000" dirty="0"/>
              <a:t>11</a:t>
            </a:r>
            <a:r>
              <a:rPr lang="en-US" altLang="zh-TW" sz="2600" b="1" dirty="0"/>
              <a:t> </a:t>
            </a:r>
            <a:r>
              <a:rPr lang="zh-TW" altLang="en-US" sz="2600" dirty="0"/>
              <a:t>所 以 ， 你 们 该 彼 此 劝 慰 ， 互 相 建 立 ， 正 如 你 们 素 常 所 行 的 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751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15435"/>
            <a:ext cx="4889500" cy="61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8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87744"/>
            <a:ext cx="684033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Engage in a fellowship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Treat one another as a family</a:t>
            </a: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Seek to encourage someone this week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1302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98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Basis of a healthy fellowship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7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2006600"/>
            <a:ext cx="6934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to receive salvation </a:t>
            </a:r>
            <a:r>
              <a:rPr lang="en-US" sz="2600" dirty="0">
                <a:latin typeface="Helvetica"/>
                <a:cs typeface="Helvetica"/>
              </a:rPr>
              <a:t>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we may live together with him</a:t>
            </a:r>
            <a:r>
              <a:rPr lang="en-US" sz="2600" dirty="0">
                <a:latin typeface="Helvetica"/>
                <a:cs typeface="Helvetica"/>
              </a:rPr>
              <a:t>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10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1917700"/>
            <a:ext cx="6477000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帖 撒 羅 尼 迦 前 書 5:9-11 </a:t>
            </a:r>
            <a:r>
              <a:rPr lang="en-US" sz="2600" dirty="0" smtClean="0"/>
              <a:t>(</a:t>
            </a:r>
            <a:r>
              <a:rPr lang="en-US" sz="2600" dirty="0"/>
              <a:t>CUVS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9</a:t>
            </a:r>
            <a:r>
              <a:rPr lang="en-US" altLang="zh-TW" sz="2600" b="1" dirty="0"/>
              <a:t> </a:t>
            </a:r>
            <a:r>
              <a:rPr lang="zh-TW" altLang="en-US" sz="2600" dirty="0"/>
              <a:t>因 为 神 不 是 预 定 我 们 受 刑 ， 乃 是 预 定 我 们 藉 着 我 们 主 耶 稣 基 督 得 救 。</a:t>
            </a:r>
          </a:p>
          <a:p>
            <a:pPr>
              <a:spcAft>
                <a:spcPts val="900"/>
              </a:spcAft>
            </a:pPr>
            <a:r>
              <a:rPr lang="en-US" altLang="zh-TW" sz="2600" b="1" baseline="30000" dirty="0"/>
              <a:t>10</a:t>
            </a:r>
            <a:r>
              <a:rPr lang="en-US" altLang="zh-TW" sz="2600" b="1" dirty="0"/>
              <a:t> </a:t>
            </a:r>
            <a:r>
              <a:rPr lang="zh-TW" altLang="en-US" sz="2600" dirty="0"/>
              <a:t>他 替 我 们 死 ， 叫 我 们 无 论 醒 着 、 睡 着 ， 都 与 他 同 活 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91456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36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One </a:t>
            </a:r>
            <a:r>
              <a:rPr lang="en-US" sz="3600" dirty="0" err="1" smtClean="0">
                <a:latin typeface="Helvetica"/>
                <a:cs typeface="Helvetica"/>
              </a:rPr>
              <a:t>anothering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love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2035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58372</TotalTime>
  <Words>737</Words>
  <Application>Microsoft Macintosh PowerPoint</Application>
  <PresentationFormat>On-screen Show (4:3)</PresentationFormat>
  <Paragraphs>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Elemental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716</cp:revision>
  <dcterms:created xsi:type="dcterms:W3CDTF">2013-11-03T00:06:16Z</dcterms:created>
  <dcterms:modified xsi:type="dcterms:W3CDTF">2018-10-21T13:42:56Z</dcterms:modified>
</cp:coreProperties>
</file>