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0" r:id="rId1"/>
  </p:sldMasterIdLst>
  <p:notesMasterIdLst>
    <p:notesMasterId r:id="rId30"/>
  </p:notesMasterIdLst>
  <p:sldIdLst>
    <p:sldId id="256" r:id="rId2"/>
    <p:sldId id="953" r:id="rId3"/>
    <p:sldId id="872" r:id="rId4"/>
    <p:sldId id="836" r:id="rId5"/>
    <p:sldId id="970" r:id="rId6"/>
    <p:sldId id="942" r:id="rId7"/>
    <p:sldId id="971" r:id="rId8"/>
    <p:sldId id="973" r:id="rId9"/>
    <p:sldId id="974" r:id="rId10"/>
    <p:sldId id="975" r:id="rId11"/>
    <p:sldId id="976" r:id="rId12"/>
    <p:sldId id="993" r:id="rId13"/>
    <p:sldId id="979" r:id="rId14"/>
    <p:sldId id="981" r:id="rId15"/>
    <p:sldId id="978" r:id="rId16"/>
    <p:sldId id="984" r:id="rId17"/>
    <p:sldId id="982" r:id="rId18"/>
    <p:sldId id="980" r:id="rId19"/>
    <p:sldId id="983" r:id="rId20"/>
    <p:sldId id="985" r:id="rId21"/>
    <p:sldId id="991" r:id="rId22"/>
    <p:sldId id="987" r:id="rId23"/>
    <p:sldId id="986" r:id="rId24"/>
    <p:sldId id="990" r:id="rId25"/>
    <p:sldId id="992" r:id="rId26"/>
    <p:sldId id="972" r:id="rId27"/>
    <p:sldId id="966" r:id="rId28"/>
    <p:sldId id="968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1840A"/>
    <a:srgbClr val="505E08"/>
    <a:srgbClr val="242B04"/>
    <a:srgbClr val="313A06"/>
    <a:srgbClr val="0A4452"/>
    <a:srgbClr val="2252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12" autoAdjust="0"/>
  </p:normalViewPr>
  <p:slideViewPr>
    <p:cSldViewPr snapToGrid="0" snapToObjects="1">
      <p:cViewPr>
        <p:scale>
          <a:sx n="100" d="100"/>
          <a:sy n="100" d="100"/>
        </p:scale>
        <p:origin x="-808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6FE64F-718D-834F-BDFC-B940820A2267}" type="datetimeFigureOut">
              <a:rPr lang="en-US" smtClean="0"/>
              <a:t>10/21/18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F823B-A632-F44F-9C36-9A3FD243B2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245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9C06D-4ED8-42C6-905D-CA84CA1B6CBF}" type="datetime2">
              <a:rPr lang="en-US" smtClean="0"/>
              <a:t>Sunday, October 21,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EEE0E-EDB0-4D84-86B0-50833DF22902}" type="datetime2">
              <a:rPr lang="en-US" smtClean="0"/>
              <a:t>Sunday, October 21,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14372C-B5AB-4C39-B273-B99224EB4DD5}" type="datetime2">
              <a:rPr lang="en-US" smtClean="0"/>
              <a:t>Sunday, October 21, 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CB1CAA-32CD-4B55-B92A-B8F0843CACF4}" type="datetime2">
              <a:rPr lang="en-US" smtClean="0"/>
              <a:t>Sunday, October 21,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D8CDC4-3D19-4983-B478-82F6B8E5AB66}" type="datetime2">
              <a:rPr lang="en-US" smtClean="0"/>
              <a:t>Sunday, October 21, 18</a:t>
            </a:fld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B82477-D5D3-4181-8C11-75D0F2433A87}" type="datetime2">
              <a:rPr lang="en-US" smtClean="0"/>
              <a:t>Sunday, October 21, 18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E253B-1893-4367-8BAE-DF4BC10DC578}" type="datetime2">
              <a:rPr lang="en-US" smtClean="0"/>
              <a:t>Sunday, October 21, 18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62300D-25B3-4603-86C9-4CB776489F00}" type="datetime2">
              <a:rPr lang="en-US" smtClean="0"/>
              <a:t>Sunday, October 21, 18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14AD9-FCC8-48B7-B85B-012A91320DFF}" type="datetime2">
              <a:rPr lang="en-US" smtClean="0"/>
              <a:t>Sunday, October 21, 18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2DC50-D5DB-4F94-B367-9876CD2C4012}" type="datetime2">
              <a:rPr lang="en-US" smtClean="0"/>
              <a:t>Sunday, October 21, 18</a:t>
            </a:fld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EB412-E790-42EA-81FE-2925D3A43D91}" type="datetime2">
              <a:rPr lang="en-US" smtClean="0"/>
              <a:t>Sunday, October 21, 18</a:t>
            </a:fld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B385921-A91A-409C-921C-0E0EC1E750EC}" type="datetime2">
              <a:rPr lang="en-US" smtClean="0"/>
              <a:t>Sunday, October 21, 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789C0F2-17E0-497A-9BBE-0C73201AAFE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 smtClean="0"/>
              <a:t>Church</a:t>
            </a:r>
            <a:endParaRPr lang="en-US" sz="40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sz="3200" dirty="0" smtClean="0"/>
              <a:t>Healthy Characteristics: Fellowship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7117831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100" y="263965"/>
            <a:ext cx="5473700" cy="6273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34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2045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01" y="1077197"/>
            <a:ext cx="7200900" cy="4474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5945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37783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Love one another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9052828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1739900"/>
            <a:ext cx="7543800" cy="369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>
                <a:latin typeface="Helvetica"/>
                <a:cs typeface="Helvetica"/>
              </a:rPr>
              <a:t>9</a:t>
            </a:r>
            <a:r>
              <a:rPr lang="en-US" sz="2600" dirty="0">
                <a:latin typeface="Helvetica"/>
                <a:cs typeface="Helvetica"/>
              </a:rPr>
              <a:t> Now concerning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brotherly love </a:t>
            </a:r>
            <a:r>
              <a:rPr lang="en-US" sz="2600" dirty="0">
                <a:latin typeface="Helvetica"/>
                <a:cs typeface="Helvetica"/>
              </a:rPr>
              <a:t>you have no need for anyone to write to you, for you yourselves have been taught by God to love one another, </a:t>
            </a:r>
            <a:r>
              <a:rPr lang="en-US" sz="2600" baseline="30000" dirty="0">
                <a:latin typeface="Helvetica"/>
                <a:cs typeface="Helvetica"/>
              </a:rPr>
              <a:t>10</a:t>
            </a:r>
            <a:r>
              <a:rPr lang="en-US" sz="2600" dirty="0">
                <a:latin typeface="Helvetica"/>
                <a:cs typeface="Helvetica"/>
              </a:rPr>
              <a:t> for that indeed is what you are doing to all the brothers throughout Macedonia. But we urge you, brothers, to do this more and more.	</a:t>
            </a:r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		</a:t>
            </a:r>
            <a:r>
              <a:rPr lang="en-US" sz="2600" dirty="0" smtClean="0">
                <a:latin typeface="Helvetica"/>
                <a:cs typeface="Helvetica"/>
              </a:rPr>
              <a:t>          I </a:t>
            </a:r>
            <a:r>
              <a:rPr lang="en-US" sz="2600" dirty="0">
                <a:latin typeface="Helvetica"/>
                <a:cs typeface="Helvetica"/>
              </a:rPr>
              <a:t>Thessalonians </a:t>
            </a:r>
            <a:r>
              <a:rPr lang="en-US" sz="2600" dirty="0" smtClean="0">
                <a:latin typeface="Helvetica"/>
                <a:cs typeface="Helvetica"/>
              </a:rPr>
              <a:t>4:9-10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331678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1100" y="1231900"/>
            <a:ext cx="4508500" cy="450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085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6000" y="1117600"/>
            <a:ext cx="7099300" cy="462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7104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1739900"/>
            <a:ext cx="7543800" cy="369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>
                <a:latin typeface="Helvetica"/>
                <a:cs typeface="Helvetica"/>
              </a:rPr>
              <a:t>9</a:t>
            </a:r>
            <a:r>
              <a:rPr lang="en-US" sz="2600" dirty="0">
                <a:latin typeface="Helvetica"/>
                <a:cs typeface="Helvetica"/>
              </a:rPr>
              <a:t> Now concerning brotherly love you have no need for anyone to write to you, for you yourselves have been taught by God to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love one another</a:t>
            </a:r>
            <a:r>
              <a:rPr lang="en-US" sz="2600" dirty="0">
                <a:latin typeface="Helvetica"/>
                <a:cs typeface="Helvetica"/>
              </a:rPr>
              <a:t>, </a:t>
            </a:r>
            <a:r>
              <a:rPr lang="en-US" sz="2600" baseline="30000" dirty="0">
                <a:latin typeface="Helvetica"/>
                <a:cs typeface="Helvetica"/>
              </a:rPr>
              <a:t>10</a:t>
            </a:r>
            <a:r>
              <a:rPr lang="en-US" sz="2600" dirty="0">
                <a:latin typeface="Helvetica"/>
                <a:cs typeface="Helvetica"/>
              </a:rPr>
              <a:t> for that indeed is what you are doing to all the brothers throughout Macedonia. But we urge you, brothers, to do this more and more.	</a:t>
            </a:r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		</a:t>
            </a:r>
            <a:r>
              <a:rPr lang="en-US" sz="2600" dirty="0" smtClean="0">
                <a:latin typeface="Helvetica"/>
                <a:cs typeface="Helvetica"/>
              </a:rPr>
              <a:t>          I </a:t>
            </a:r>
            <a:r>
              <a:rPr lang="en-US" sz="2600" dirty="0">
                <a:latin typeface="Helvetica"/>
                <a:cs typeface="Helvetica"/>
              </a:rPr>
              <a:t>Thessalonians </a:t>
            </a:r>
            <a:r>
              <a:rPr lang="en-US" sz="2600" dirty="0" smtClean="0">
                <a:latin typeface="Helvetica"/>
                <a:cs typeface="Helvetica"/>
              </a:rPr>
              <a:t>4:9-10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533167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09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1437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70000"/>
            <a:ext cx="9144000" cy="4299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9690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5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5759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501028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Encourage one another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5390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7100" y="1765300"/>
            <a:ext cx="73025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 smtClean="0">
                <a:latin typeface="Helvetica"/>
                <a:cs typeface="Helvetica"/>
              </a:rPr>
              <a:t>9</a:t>
            </a:r>
            <a:r>
              <a:rPr lang="en-US" sz="2600" dirty="0" smtClean="0">
                <a:latin typeface="Helvetica"/>
                <a:cs typeface="Helvetica"/>
              </a:rPr>
              <a:t> For </a:t>
            </a:r>
            <a:r>
              <a:rPr lang="en-US" sz="2600" dirty="0">
                <a:latin typeface="Helvetica"/>
                <a:cs typeface="Helvetica"/>
              </a:rPr>
              <a:t>God did not appoint us to suffer wrath but to receive salvation through our Lord Jesus Christ. </a:t>
            </a:r>
            <a:r>
              <a:rPr lang="en-US" sz="2600" baseline="30000" dirty="0" smtClean="0">
                <a:latin typeface="Helvetica"/>
                <a:cs typeface="Helvetica"/>
              </a:rPr>
              <a:t>10</a:t>
            </a:r>
            <a:r>
              <a:rPr lang="en-US" sz="2600" dirty="0" smtClean="0">
                <a:latin typeface="Helvetica"/>
                <a:cs typeface="Helvetica"/>
              </a:rPr>
              <a:t> He </a:t>
            </a:r>
            <a:r>
              <a:rPr lang="en-US" sz="2600" dirty="0">
                <a:latin typeface="Helvetica"/>
                <a:cs typeface="Helvetica"/>
              </a:rPr>
              <a:t>died for us so that, whether we are awake or asleep, we may live together with him. </a:t>
            </a:r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11 Therefore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encourage one another</a:t>
            </a:r>
            <a:r>
              <a:rPr lang="en-US" sz="2600" dirty="0">
                <a:latin typeface="Helvetica"/>
                <a:cs typeface="Helvetica"/>
              </a:rPr>
              <a:t> and build one another up, just as you are doing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</a:p>
          <a:p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   I </a:t>
            </a:r>
            <a:r>
              <a:rPr lang="en-US" sz="2600" dirty="0">
                <a:latin typeface="Helvetica"/>
                <a:cs typeface="Helvetica"/>
              </a:rPr>
              <a:t>Thessalonians </a:t>
            </a:r>
            <a:r>
              <a:rPr lang="en-US" sz="2600" dirty="0" smtClean="0">
                <a:latin typeface="Helvetica"/>
                <a:cs typeface="Helvetica"/>
              </a:rPr>
              <a:t>5:9-10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83891047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6200" y="1663700"/>
            <a:ext cx="65913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Helvetica"/>
                <a:cs typeface="Helvetica"/>
              </a:rPr>
              <a:t>We live in a broken world . . . Sin steals joy, our bodies break down, our plans falter, our dreams die, our resolves weaken, our perspective dims. We are promised suffering, persecution, and trials of various kinds. . . God knows his people are in need of grace-filled reminders, so he calls us to encourage each other every day until his Son returns. 	</a:t>
            </a:r>
            <a:endParaRPr lang="en-US" sz="2400" dirty="0" smtClean="0">
              <a:latin typeface="Helvetica"/>
              <a:cs typeface="Helvetica"/>
            </a:endParaRPr>
          </a:p>
          <a:p>
            <a:endParaRPr lang="en-US" sz="2400" dirty="0">
              <a:latin typeface="Helvetica"/>
              <a:cs typeface="Helvetica"/>
            </a:endParaRPr>
          </a:p>
          <a:p>
            <a:r>
              <a:rPr lang="en-US" sz="2400" dirty="0">
                <a:latin typeface="Helvetica"/>
                <a:cs typeface="Helvetica"/>
              </a:rPr>
              <a:t>	</a:t>
            </a:r>
            <a:r>
              <a:rPr lang="en-US" sz="2400" dirty="0" smtClean="0">
                <a:latin typeface="Helvetica"/>
                <a:cs typeface="Helvetica"/>
              </a:rPr>
              <a:t>			Pastor </a:t>
            </a:r>
            <a:r>
              <a:rPr lang="en-US" sz="2400" dirty="0">
                <a:latin typeface="Helvetica"/>
                <a:cs typeface="Helvetica"/>
              </a:rPr>
              <a:t>Garrett </a:t>
            </a:r>
            <a:r>
              <a:rPr lang="en-US" sz="2400" dirty="0" err="1">
                <a:latin typeface="Helvetica"/>
                <a:cs typeface="Helvetica"/>
              </a:rPr>
              <a:t>Kell</a:t>
            </a:r>
            <a:endParaRPr lang="en-U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205786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44455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Build up one another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453905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7100" y="1765300"/>
            <a:ext cx="7302500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 smtClean="0">
                <a:latin typeface="Helvetica"/>
                <a:cs typeface="Helvetica"/>
              </a:rPr>
              <a:t>9</a:t>
            </a:r>
            <a:r>
              <a:rPr lang="en-US" sz="2600" dirty="0" smtClean="0">
                <a:latin typeface="Helvetica"/>
                <a:cs typeface="Helvetica"/>
              </a:rPr>
              <a:t> For </a:t>
            </a:r>
            <a:r>
              <a:rPr lang="en-US" sz="2600" dirty="0">
                <a:latin typeface="Helvetica"/>
                <a:cs typeface="Helvetica"/>
              </a:rPr>
              <a:t>God did not appoint us to suffer wrath but to receive salvation through our Lord Jesus Christ. </a:t>
            </a:r>
            <a:r>
              <a:rPr lang="en-US" sz="2600" baseline="30000" dirty="0" smtClean="0">
                <a:latin typeface="Helvetica"/>
                <a:cs typeface="Helvetica"/>
              </a:rPr>
              <a:t>10</a:t>
            </a:r>
            <a:r>
              <a:rPr lang="en-US" sz="2600" dirty="0" smtClean="0">
                <a:latin typeface="Helvetica"/>
                <a:cs typeface="Helvetica"/>
              </a:rPr>
              <a:t> He </a:t>
            </a:r>
            <a:r>
              <a:rPr lang="en-US" sz="2600" dirty="0">
                <a:latin typeface="Helvetica"/>
                <a:cs typeface="Helvetica"/>
              </a:rPr>
              <a:t>died for us so that, whether we are awake or asleep, we may live together with him. </a:t>
            </a:r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11 Therefore encourage one another and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build one another up</a:t>
            </a:r>
            <a:r>
              <a:rPr lang="en-US" sz="2600" dirty="0">
                <a:latin typeface="Helvetica"/>
                <a:cs typeface="Helvetica"/>
              </a:rPr>
              <a:t>, just as you are doing</a:t>
            </a:r>
            <a:r>
              <a:rPr lang="en-US" sz="2600" dirty="0" smtClean="0">
                <a:latin typeface="Helvetica"/>
                <a:cs typeface="Helvetica"/>
              </a:rPr>
              <a:t>.</a:t>
            </a:r>
          </a:p>
          <a:p>
            <a:endParaRPr lang="en-US" sz="2600" dirty="0" smtClean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   I </a:t>
            </a:r>
            <a:r>
              <a:rPr lang="en-US" sz="2600" dirty="0">
                <a:latin typeface="Helvetica"/>
                <a:cs typeface="Helvetica"/>
              </a:rPr>
              <a:t>Thessalonians </a:t>
            </a:r>
            <a:r>
              <a:rPr lang="en-US" sz="2600" dirty="0" smtClean="0">
                <a:latin typeface="Helvetica"/>
                <a:cs typeface="Helvetica"/>
              </a:rPr>
              <a:t>5:9-10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6327339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315435"/>
            <a:ext cx="4889500" cy="6161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386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44699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Lessons for disciples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611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00200" y="1787744"/>
            <a:ext cx="6840334" cy="31085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Engage in a fellowship</a:t>
            </a:r>
          </a:p>
          <a:p>
            <a:endParaRPr lang="en-US" sz="2800" dirty="0">
              <a:latin typeface="Helvetica"/>
              <a:cs typeface="Helvetica"/>
            </a:endParaRPr>
          </a:p>
          <a:p>
            <a:endParaRPr lang="en-US" sz="2800" dirty="0" smtClean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Treat one another as a family</a:t>
            </a:r>
          </a:p>
          <a:p>
            <a:endParaRPr lang="en-US" sz="2800" dirty="0">
              <a:latin typeface="Helvetica"/>
              <a:cs typeface="Helvetica"/>
            </a:endParaRPr>
          </a:p>
          <a:p>
            <a:endParaRPr lang="en-US" sz="2800" dirty="0" smtClean="0">
              <a:latin typeface="Helvetica"/>
              <a:cs typeface="Helvetica"/>
            </a:endParaRPr>
          </a:p>
          <a:p>
            <a:pPr marL="457200" indent="-457200">
              <a:buFont typeface="Wingdings" charset="2"/>
              <a:buChar char="Ø"/>
            </a:pPr>
            <a:r>
              <a:rPr lang="en-US" sz="2800" dirty="0" smtClean="0">
                <a:latin typeface="Helvetica"/>
                <a:cs typeface="Helvetica"/>
              </a:rPr>
              <a:t>Seek to encourage someone this week</a:t>
            </a:r>
            <a:endParaRPr lang="en-US" sz="28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2013024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0" y="254000"/>
            <a:ext cx="6350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680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5756" y="419099"/>
            <a:ext cx="4517644" cy="5841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849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59843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Basis of a healthy fellowship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375060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4000" cy="3793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30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81100" y="2006600"/>
            <a:ext cx="6934200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 smtClean="0">
                <a:latin typeface="Helvetica"/>
                <a:cs typeface="Helvetica"/>
              </a:rPr>
              <a:t>9</a:t>
            </a:r>
            <a:r>
              <a:rPr lang="en-US" sz="2600" dirty="0" smtClean="0">
                <a:latin typeface="Helvetica"/>
                <a:cs typeface="Helvetica"/>
              </a:rPr>
              <a:t> For </a:t>
            </a:r>
            <a:r>
              <a:rPr lang="en-US" sz="2600" dirty="0">
                <a:latin typeface="Helvetica"/>
                <a:cs typeface="Helvetica"/>
              </a:rPr>
              <a:t>God did not appoint us to suffer wrath but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to receive salvation </a:t>
            </a:r>
            <a:r>
              <a:rPr lang="en-US" sz="2600" dirty="0">
                <a:latin typeface="Helvetica"/>
                <a:cs typeface="Helvetica"/>
              </a:rPr>
              <a:t>through our Lord Jesus Christ. </a:t>
            </a:r>
            <a:r>
              <a:rPr lang="en-US" sz="2600" baseline="30000" dirty="0" smtClean="0">
                <a:latin typeface="Helvetica"/>
                <a:cs typeface="Helvetica"/>
              </a:rPr>
              <a:t>10</a:t>
            </a:r>
            <a:r>
              <a:rPr lang="en-US" sz="2600" dirty="0" smtClean="0">
                <a:latin typeface="Helvetica"/>
                <a:cs typeface="Helvetica"/>
              </a:rPr>
              <a:t> He </a:t>
            </a:r>
            <a:r>
              <a:rPr lang="en-US" sz="2600" dirty="0">
                <a:latin typeface="Helvetica"/>
                <a:cs typeface="Helvetica"/>
              </a:rPr>
              <a:t>died for us so that, whether we are awake or asleep,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we may live together with him</a:t>
            </a:r>
            <a:r>
              <a:rPr lang="en-US" sz="2600" dirty="0">
                <a:latin typeface="Helvetica"/>
                <a:cs typeface="Helvetica"/>
              </a:rPr>
              <a:t>. </a:t>
            </a:r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</a:t>
            </a:r>
            <a:r>
              <a:rPr lang="en-US" sz="2600" dirty="0" smtClean="0">
                <a:latin typeface="Helvetica"/>
                <a:cs typeface="Helvetica"/>
              </a:rPr>
              <a:t>		   I </a:t>
            </a:r>
            <a:r>
              <a:rPr lang="en-US" sz="2600" dirty="0">
                <a:latin typeface="Helvetica"/>
                <a:cs typeface="Helvetica"/>
              </a:rPr>
              <a:t>Thessalonians </a:t>
            </a:r>
            <a:r>
              <a:rPr lang="en-US" sz="2600" dirty="0" smtClean="0">
                <a:latin typeface="Helvetica"/>
                <a:cs typeface="Helvetica"/>
              </a:rPr>
              <a:t>5:9-10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29910562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5500" y="2857499"/>
            <a:ext cx="3367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latin typeface="Helvetica"/>
                <a:cs typeface="Helvetica"/>
              </a:rPr>
              <a:t>One </a:t>
            </a:r>
            <a:r>
              <a:rPr lang="en-US" sz="3600" dirty="0" err="1" smtClean="0">
                <a:latin typeface="Helvetica"/>
                <a:cs typeface="Helvetica"/>
              </a:rPr>
              <a:t>anothering</a:t>
            </a:r>
            <a:endParaRPr lang="en-US" sz="3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4029270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52500" y="1739900"/>
            <a:ext cx="7543800" cy="3693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aseline="30000" dirty="0">
                <a:latin typeface="Helvetica"/>
                <a:cs typeface="Helvetica"/>
              </a:rPr>
              <a:t>9</a:t>
            </a:r>
            <a:r>
              <a:rPr lang="en-US" sz="2600" dirty="0">
                <a:latin typeface="Helvetica"/>
                <a:cs typeface="Helvetica"/>
              </a:rPr>
              <a:t> Now concerning brotherly love you have no need for anyone to write to you, for you yourselves have been taught by God to love </a:t>
            </a:r>
            <a:r>
              <a:rPr lang="en-US" sz="2600" dirty="0">
                <a:solidFill>
                  <a:srgbClr val="FFFF00"/>
                </a:solidFill>
                <a:latin typeface="Helvetica"/>
                <a:cs typeface="Helvetica"/>
              </a:rPr>
              <a:t>one another</a:t>
            </a:r>
            <a:r>
              <a:rPr lang="en-US" sz="2600" dirty="0">
                <a:latin typeface="Helvetica"/>
                <a:cs typeface="Helvetica"/>
              </a:rPr>
              <a:t>, </a:t>
            </a:r>
            <a:r>
              <a:rPr lang="en-US" sz="2600" baseline="30000" dirty="0">
                <a:latin typeface="Helvetica"/>
                <a:cs typeface="Helvetica"/>
              </a:rPr>
              <a:t>10</a:t>
            </a:r>
            <a:r>
              <a:rPr lang="en-US" sz="2600" dirty="0">
                <a:latin typeface="Helvetica"/>
                <a:cs typeface="Helvetica"/>
              </a:rPr>
              <a:t> for that indeed is what you are doing to all the brothers throughout Macedonia. But we urge you, brothers, to do this more and more.	</a:t>
            </a:r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 smtClean="0">
              <a:latin typeface="Helvetica"/>
              <a:cs typeface="Helvetica"/>
            </a:endParaRPr>
          </a:p>
          <a:p>
            <a:endParaRPr lang="en-US" sz="2600" dirty="0">
              <a:latin typeface="Helvetica"/>
              <a:cs typeface="Helvetica"/>
            </a:endParaRPr>
          </a:p>
          <a:p>
            <a:r>
              <a:rPr lang="en-US" sz="2600" dirty="0">
                <a:latin typeface="Helvetica"/>
                <a:cs typeface="Helvetica"/>
              </a:rPr>
              <a:t>			</a:t>
            </a:r>
            <a:r>
              <a:rPr lang="en-US" sz="2600" dirty="0" smtClean="0">
                <a:latin typeface="Helvetica"/>
                <a:cs typeface="Helvetica"/>
              </a:rPr>
              <a:t>          I </a:t>
            </a:r>
            <a:r>
              <a:rPr lang="en-US" sz="2600" dirty="0">
                <a:latin typeface="Helvetica"/>
                <a:cs typeface="Helvetica"/>
              </a:rPr>
              <a:t>Thessalonians </a:t>
            </a:r>
            <a:r>
              <a:rPr lang="en-US" sz="2600" dirty="0" smtClean="0">
                <a:latin typeface="Helvetica"/>
                <a:cs typeface="Helvetica"/>
              </a:rPr>
              <a:t>4:9-10</a:t>
            </a:r>
            <a:endParaRPr lang="en-US" sz="26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16820355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42900" y="1180743"/>
            <a:ext cx="85344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11. “…Love one another…” (Romans 13:8)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12. “…Stop passing judgment on one another.” (Romans 14:13)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13. “Accept one another, then, just as Christ accepted you…” </a:t>
            </a:r>
            <a:r>
              <a:rPr lang="en-US" sz="2000" dirty="0" smtClean="0">
                <a:latin typeface="Helvetica"/>
                <a:cs typeface="Helvetica"/>
              </a:rPr>
              <a:t>(Rm</a:t>
            </a:r>
            <a:r>
              <a:rPr lang="en-US" sz="2000" dirty="0">
                <a:latin typeface="Helvetica"/>
                <a:cs typeface="Helvetica"/>
              </a:rPr>
              <a:t>.</a:t>
            </a:r>
            <a:r>
              <a:rPr lang="en-US" sz="2000" dirty="0" smtClean="0">
                <a:latin typeface="Helvetica"/>
                <a:cs typeface="Helvetica"/>
              </a:rPr>
              <a:t> </a:t>
            </a:r>
            <a:r>
              <a:rPr lang="en-US" sz="2000" dirty="0">
                <a:latin typeface="Helvetica"/>
                <a:cs typeface="Helvetica"/>
              </a:rPr>
              <a:t>15:7)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14. “…Instruct one another.” (Romans 15:14)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15. “Greet one another with a </a:t>
            </a:r>
            <a:r>
              <a:rPr lang="en-US" sz="2000" dirty="0">
                <a:solidFill>
                  <a:srgbClr val="FFFF00"/>
                </a:solidFill>
                <a:latin typeface="Helvetica"/>
                <a:cs typeface="Helvetica"/>
              </a:rPr>
              <a:t>holy kiss</a:t>
            </a:r>
            <a:r>
              <a:rPr lang="en-US" sz="2000" dirty="0">
                <a:latin typeface="Helvetica"/>
                <a:cs typeface="Helvetica"/>
              </a:rPr>
              <a:t>…” (Romans 16:16)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16. “…When you come together to eat, wait for each other.” (I Cor. 11:33)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17. “…Have equal concern for each other.” (I Corinthians 12:25)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Helvetica"/>
                <a:cs typeface="Helvetica"/>
              </a:rPr>
              <a:t>18. “…Greet one another with a </a:t>
            </a:r>
            <a:r>
              <a:rPr lang="en-US" sz="2000" dirty="0">
                <a:solidFill>
                  <a:srgbClr val="FFFF00"/>
                </a:solidFill>
                <a:latin typeface="Helvetica"/>
                <a:cs typeface="Helvetica"/>
              </a:rPr>
              <a:t>holy kiss</a:t>
            </a:r>
            <a:r>
              <a:rPr lang="en-US" sz="2000" dirty="0">
                <a:latin typeface="Helvetica"/>
                <a:cs typeface="Helvetica"/>
              </a:rPr>
              <a:t>.” (I Corinthians 16:20)</a:t>
            </a:r>
          </a:p>
          <a:p>
            <a:r>
              <a:rPr lang="en-US" sz="2000" dirty="0">
                <a:latin typeface="Helvetica"/>
                <a:cs typeface="Helvetica"/>
              </a:rPr>
              <a:t>19. “Greet one another with a </a:t>
            </a:r>
            <a:r>
              <a:rPr lang="en-US" sz="2000" dirty="0">
                <a:solidFill>
                  <a:srgbClr val="FFFF00"/>
                </a:solidFill>
                <a:latin typeface="Helvetica"/>
                <a:cs typeface="Helvetica"/>
              </a:rPr>
              <a:t>holy kiss</a:t>
            </a:r>
            <a:r>
              <a:rPr lang="en-US" sz="2000" dirty="0">
                <a:latin typeface="Helvetica"/>
                <a:cs typeface="Helvetica"/>
              </a:rPr>
              <a:t>.” (II Corinthians 13:12)</a:t>
            </a:r>
          </a:p>
        </p:txBody>
      </p:sp>
    </p:spTree>
    <p:extLst>
      <p:ext uri="{BB962C8B-B14F-4D97-AF65-F5344CB8AC3E}">
        <p14:creationId xmlns:p14="http://schemas.microsoft.com/office/powerpoint/2010/main" val="859444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Elemental.thmx</Template>
  <TotalTime>57912</TotalTime>
  <Words>627</Words>
  <Application>Microsoft Macintosh PowerPoint</Application>
  <PresentationFormat>On-screen Show (4:3)</PresentationFormat>
  <Paragraphs>50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Elemental</vt:lpstr>
      <vt:lpstr>Church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Romans</dc:title>
  <dc:creator>Tom Siwicki</dc:creator>
  <cp:lastModifiedBy>Tom Siwicki</cp:lastModifiedBy>
  <cp:revision>714</cp:revision>
  <dcterms:created xsi:type="dcterms:W3CDTF">2013-11-03T00:06:16Z</dcterms:created>
  <dcterms:modified xsi:type="dcterms:W3CDTF">2018-10-21T13:43:33Z</dcterms:modified>
</cp:coreProperties>
</file>