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9"/>
  </p:notesMasterIdLst>
  <p:sldIdLst>
    <p:sldId id="256" r:id="rId2"/>
    <p:sldId id="872" r:id="rId3"/>
    <p:sldId id="836" r:id="rId4"/>
    <p:sldId id="942" r:id="rId5"/>
    <p:sldId id="971" r:id="rId6"/>
    <p:sldId id="973" r:id="rId7"/>
    <p:sldId id="974" r:id="rId8"/>
    <p:sldId id="976" r:id="rId9"/>
    <p:sldId id="993" r:id="rId10"/>
    <p:sldId id="979" r:id="rId11"/>
    <p:sldId id="981" r:id="rId12"/>
    <p:sldId id="978" r:id="rId13"/>
    <p:sldId id="984" r:id="rId14"/>
    <p:sldId id="994" r:id="rId15"/>
    <p:sldId id="982" r:id="rId16"/>
    <p:sldId id="980" r:id="rId17"/>
    <p:sldId id="995" r:id="rId18"/>
    <p:sldId id="985" r:id="rId19"/>
    <p:sldId id="991" r:id="rId20"/>
    <p:sldId id="987" r:id="rId21"/>
    <p:sldId id="986" r:id="rId22"/>
    <p:sldId id="990" r:id="rId23"/>
    <p:sldId id="996" r:id="rId24"/>
    <p:sldId id="992" r:id="rId25"/>
    <p:sldId id="972" r:id="rId26"/>
    <p:sldId id="966" r:id="rId27"/>
    <p:sldId id="96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840A"/>
    <a:srgbClr val="505E08"/>
    <a:srgbClr val="242B04"/>
    <a:srgbClr val="313A06"/>
    <a:srgbClr val="0A4452"/>
    <a:srgbClr val="225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12" autoAdjust="0"/>
  </p:normalViewPr>
  <p:slideViewPr>
    <p:cSldViewPr snapToGrid="0" snapToObjects="1">
      <p:cViewPr>
        <p:scale>
          <a:sx n="100" d="100"/>
          <a:sy n="100" d="100"/>
        </p:scale>
        <p:origin x="-768" y="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FE64F-718D-834F-BDFC-B940820A2267}" type="datetimeFigureOut">
              <a:rPr lang="en-US" smtClean="0"/>
              <a:t>10/27/18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F823B-A632-F44F-9C36-9A3FD243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Saturday, October 27, 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Saturday, October 27,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Saturday, October 27,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Saturday, October 27, 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Saturday, October 27, 18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Saturday, October 27, 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Saturday, October 27, 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Saturday, October 27, 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Saturday, October 27, 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Saturday, October 27, 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Saturday, October 27, 18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Saturday, October 27, 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 smtClean="0"/>
              <a:t>Church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Healthy Characteristics: Fellowship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1783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500" y="2857499"/>
            <a:ext cx="3778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Love one another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05282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2500" y="1739900"/>
            <a:ext cx="7543800" cy="3693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aseline="30000" dirty="0">
                <a:latin typeface="Helvetica"/>
                <a:cs typeface="Helvetica"/>
              </a:rPr>
              <a:t>9</a:t>
            </a:r>
            <a:r>
              <a:rPr lang="en-US" sz="2600" dirty="0">
                <a:latin typeface="Helvetica"/>
                <a:cs typeface="Helvetica"/>
              </a:rPr>
              <a:t> Now concerning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brotherly love </a:t>
            </a:r>
            <a:r>
              <a:rPr lang="en-US" sz="2600" dirty="0">
                <a:latin typeface="Helvetica"/>
                <a:cs typeface="Helvetica"/>
              </a:rPr>
              <a:t>you have no need for anyone to write to you, for you yourselves have been taught by God to love one another, </a:t>
            </a:r>
            <a:r>
              <a:rPr lang="en-US" sz="2600" baseline="30000" dirty="0">
                <a:latin typeface="Helvetica"/>
                <a:cs typeface="Helvetica"/>
              </a:rPr>
              <a:t>10</a:t>
            </a:r>
            <a:r>
              <a:rPr lang="en-US" sz="2600" dirty="0">
                <a:latin typeface="Helvetica"/>
                <a:cs typeface="Helvetica"/>
              </a:rPr>
              <a:t> for that indeed is what you are doing to all the brothers throughout Macedonia. But we urge you, brothers, to do this more and more.	</a:t>
            </a:r>
            <a:endParaRPr lang="en-US" sz="2600" dirty="0" smtClean="0">
              <a:latin typeface="Helvetica"/>
              <a:cs typeface="Helvetica"/>
            </a:endParaRPr>
          </a:p>
          <a:p>
            <a:endParaRPr lang="en-US" sz="2600" dirty="0" smtClean="0">
              <a:latin typeface="Helvetica"/>
              <a:cs typeface="Helvetica"/>
            </a:endParaRPr>
          </a:p>
          <a:p>
            <a:endParaRPr lang="en-US" sz="2600" dirty="0">
              <a:latin typeface="Helvetica"/>
              <a:cs typeface="Helvetica"/>
            </a:endParaRPr>
          </a:p>
          <a:p>
            <a:r>
              <a:rPr lang="en-US" sz="2600" dirty="0">
                <a:latin typeface="Helvetica"/>
                <a:cs typeface="Helvetica"/>
              </a:rPr>
              <a:t>			</a:t>
            </a:r>
            <a:r>
              <a:rPr lang="en-US" sz="2600" dirty="0" smtClean="0">
                <a:latin typeface="Helvetica"/>
                <a:cs typeface="Helvetica"/>
              </a:rPr>
              <a:t>          I </a:t>
            </a:r>
            <a:r>
              <a:rPr lang="en-US" sz="2600" dirty="0">
                <a:latin typeface="Helvetica"/>
                <a:cs typeface="Helvetica"/>
              </a:rPr>
              <a:t>Thessalonians </a:t>
            </a:r>
            <a:r>
              <a:rPr lang="en-US" sz="2600" dirty="0" smtClean="0">
                <a:latin typeface="Helvetica"/>
                <a:cs typeface="Helvetica"/>
              </a:rPr>
              <a:t>4:9-10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33167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100" y="1231900"/>
            <a:ext cx="45085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08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117600"/>
            <a:ext cx="70993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10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685800"/>
            <a:ext cx="7645400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5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2500" y="1739900"/>
            <a:ext cx="7543800" cy="3693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aseline="30000" dirty="0">
                <a:latin typeface="Helvetica"/>
                <a:cs typeface="Helvetica"/>
              </a:rPr>
              <a:t>9</a:t>
            </a:r>
            <a:r>
              <a:rPr lang="en-US" sz="2600" dirty="0">
                <a:latin typeface="Helvetica"/>
                <a:cs typeface="Helvetica"/>
              </a:rPr>
              <a:t> Now concerning brotherly love you have no need for anyone to write to you, for you yourselves have been taught by God to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love one another</a:t>
            </a:r>
            <a:r>
              <a:rPr lang="en-US" sz="2600" dirty="0">
                <a:latin typeface="Helvetica"/>
                <a:cs typeface="Helvetica"/>
              </a:rPr>
              <a:t>, </a:t>
            </a:r>
            <a:r>
              <a:rPr lang="en-US" sz="2600" baseline="30000" dirty="0">
                <a:latin typeface="Helvetica"/>
                <a:cs typeface="Helvetica"/>
              </a:rPr>
              <a:t>10</a:t>
            </a:r>
            <a:r>
              <a:rPr lang="en-US" sz="2600" dirty="0">
                <a:latin typeface="Helvetica"/>
                <a:cs typeface="Helvetica"/>
              </a:rPr>
              <a:t> for that indeed is what you are doing to all the brothers throughout Macedonia. But we urge you, brothers, to do this more and more.	</a:t>
            </a:r>
            <a:endParaRPr lang="en-US" sz="2600" dirty="0" smtClean="0">
              <a:latin typeface="Helvetica"/>
              <a:cs typeface="Helvetica"/>
            </a:endParaRPr>
          </a:p>
          <a:p>
            <a:endParaRPr lang="en-US" sz="2600" dirty="0" smtClean="0">
              <a:latin typeface="Helvetica"/>
              <a:cs typeface="Helvetica"/>
            </a:endParaRPr>
          </a:p>
          <a:p>
            <a:endParaRPr lang="en-US" sz="2600" dirty="0">
              <a:latin typeface="Helvetica"/>
              <a:cs typeface="Helvetica"/>
            </a:endParaRPr>
          </a:p>
          <a:p>
            <a:r>
              <a:rPr lang="en-US" sz="2600" dirty="0">
                <a:latin typeface="Helvetica"/>
                <a:cs typeface="Helvetica"/>
              </a:rPr>
              <a:t>			</a:t>
            </a:r>
            <a:r>
              <a:rPr lang="en-US" sz="2600" dirty="0" smtClean="0">
                <a:latin typeface="Helvetica"/>
                <a:cs typeface="Helvetica"/>
              </a:rPr>
              <a:t>          I </a:t>
            </a:r>
            <a:r>
              <a:rPr lang="en-US" sz="2600" dirty="0">
                <a:latin typeface="Helvetica"/>
                <a:cs typeface="Helvetica"/>
              </a:rPr>
              <a:t>Thessalonians </a:t>
            </a:r>
            <a:r>
              <a:rPr lang="en-US" sz="2600" dirty="0" smtClean="0">
                <a:latin typeface="Helvetica"/>
                <a:cs typeface="Helvetica"/>
              </a:rPr>
              <a:t>4:9-10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33167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37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3600" y="2975570"/>
            <a:ext cx="54229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Helvetica"/>
                <a:cs typeface="Helvetica"/>
              </a:rPr>
              <a:t>Give me your unconditional love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Helvetica"/>
                <a:cs typeface="Helvetica"/>
              </a:rPr>
              <a:t>The kind of love I deserve</a:t>
            </a:r>
          </a:p>
          <a:p>
            <a:r>
              <a:rPr lang="en-US" sz="2400" dirty="0">
                <a:latin typeface="Helvetica"/>
                <a:cs typeface="Helvetica"/>
              </a:rPr>
              <a:t>The kind I want to </a:t>
            </a:r>
            <a:r>
              <a:rPr lang="en-US" sz="2400" dirty="0" smtClean="0">
                <a:latin typeface="Helvetica"/>
                <a:cs typeface="Helvetica"/>
              </a:rPr>
              <a:t>return	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dirty="0">
                <a:latin typeface="Helvetica"/>
                <a:cs typeface="Helvetica"/>
              </a:rPr>
              <a:t>	</a:t>
            </a:r>
            <a:r>
              <a:rPr lang="en-US" sz="2400" dirty="0" smtClean="0">
                <a:latin typeface="Helvetica"/>
                <a:cs typeface="Helvetica"/>
              </a:rPr>
              <a:t>	Donna Summer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		Unconditional Love</a:t>
            </a:r>
            <a:endParaRPr lang="en-US" sz="2400" dirty="0">
              <a:latin typeface="Helvetica"/>
              <a:cs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257770"/>
            <a:ext cx="31369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94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500" y="2857499"/>
            <a:ext cx="501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Encourage one another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53905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7100" y="1765300"/>
            <a:ext cx="73025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aseline="30000" dirty="0" smtClean="0">
                <a:latin typeface="Helvetica"/>
                <a:cs typeface="Helvetica"/>
              </a:rPr>
              <a:t>9</a:t>
            </a:r>
            <a:r>
              <a:rPr lang="en-US" sz="2600" dirty="0" smtClean="0">
                <a:latin typeface="Helvetica"/>
                <a:cs typeface="Helvetica"/>
              </a:rPr>
              <a:t> For </a:t>
            </a:r>
            <a:r>
              <a:rPr lang="en-US" sz="2600" dirty="0">
                <a:latin typeface="Helvetica"/>
                <a:cs typeface="Helvetica"/>
              </a:rPr>
              <a:t>God did not appoint us to suffer wrath but to receive salvation through our Lord Jesus Christ. </a:t>
            </a:r>
            <a:r>
              <a:rPr lang="en-US" sz="2600" baseline="30000" dirty="0" smtClean="0">
                <a:latin typeface="Helvetica"/>
                <a:cs typeface="Helvetica"/>
              </a:rPr>
              <a:t>10</a:t>
            </a:r>
            <a:r>
              <a:rPr lang="en-US" sz="2600" dirty="0" smtClean="0">
                <a:latin typeface="Helvetica"/>
                <a:cs typeface="Helvetica"/>
              </a:rPr>
              <a:t> He </a:t>
            </a:r>
            <a:r>
              <a:rPr lang="en-US" sz="2600" dirty="0">
                <a:latin typeface="Helvetica"/>
                <a:cs typeface="Helvetica"/>
              </a:rPr>
              <a:t>died for us so that, whether we are awake or asleep, we may live together with him. </a:t>
            </a:r>
            <a:endParaRPr lang="en-US" sz="2600" dirty="0" smtClean="0">
              <a:latin typeface="Helvetica"/>
              <a:cs typeface="Helvetica"/>
            </a:endParaRPr>
          </a:p>
          <a:p>
            <a:r>
              <a:rPr lang="en-US" sz="2600" dirty="0">
                <a:latin typeface="Helvetica"/>
                <a:cs typeface="Helvetica"/>
              </a:rPr>
              <a:t>11 Therefore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encourage one another</a:t>
            </a:r>
            <a:r>
              <a:rPr lang="en-US" sz="2600" dirty="0">
                <a:latin typeface="Helvetica"/>
                <a:cs typeface="Helvetica"/>
              </a:rPr>
              <a:t> and build one another up, just as you are doing</a:t>
            </a:r>
            <a:r>
              <a:rPr lang="en-US" sz="2600" dirty="0" smtClean="0">
                <a:latin typeface="Helvetica"/>
                <a:cs typeface="Helvetica"/>
              </a:rPr>
              <a:t>.</a:t>
            </a:r>
          </a:p>
          <a:p>
            <a:endParaRPr lang="en-US" sz="2600" dirty="0" smtClean="0">
              <a:latin typeface="Helvetica"/>
              <a:cs typeface="Helvetica"/>
            </a:endParaRPr>
          </a:p>
          <a:p>
            <a:r>
              <a:rPr lang="en-US" sz="2600" dirty="0">
                <a:latin typeface="Helvetica"/>
                <a:cs typeface="Helvetica"/>
              </a:rPr>
              <a:t>	</a:t>
            </a:r>
            <a:r>
              <a:rPr lang="en-US" sz="2600" dirty="0" smtClean="0">
                <a:latin typeface="Helvetica"/>
                <a:cs typeface="Helvetica"/>
              </a:rPr>
              <a:t>		   I </a:t>
            </a:r>
            <a:r>
              <a:rPr lang="en-US" sz="2600" dirty="0">
                <a:latin typeface="Helvetica"/>
                <a:cs typeface="Helvetica"/>
              </a:rPr>
              <a:t>Thessalonians </a:t>
            </a:r>
            <a:r>
              <a:rPr lang="en-US" sz="2600" dirty="0" smtClean="0">
                <a:latin typeface="Helvetica"/>
                <a:cs typeface="Helvetica"/>
              </a:rPr>
              <a:t>5:9-10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38910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756" y="419099"/>
            <a:ext cx="4517644" cy="584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49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6200" y="1663700"/>
            <a:ext cx="65913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We live in a broken world . . . Sin steals joy, our bodies break down, our plans falter, our dreams die, our resolves weaken, our perspective dims. We are promised suffering, persecution, and trials of various kinds. . . God knows his people are in need of grace-filled reminders, so he calls us to encourage each other every day until his Son returns. 	</a:t>
            </a:r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dirty="0">
                <a:latin typeface="Helvetica"/>
                <a:cs typeface="Helvetica"/>
              </a:rPr>
              <a:t>	</a:t>
            </a:r>
            <a:r>
              <a:rPr lang="en-US" sz="2400" dirty="0" smtClean="0">
                <a:latin typeface="Helvetica"/>
                <a:cs typeface="Helvetica"/>
              </a:rPr>
              <a:t>			Pastor </a:t>
            </a:r>
            <a:r>
              <a:rPr lang="en-US" sz="2400" dirty="0">
                <a:latin typeface="Helvetica"/>
                <a:cs typeface="Helvetica"/>
              </a:rPr>
              <a:t>Garrett </a:t>
            </a:r>
            <a:r>
              <a:rPr lang="en-US" sz="2400" dirty="0" err="1">
                <a:latin typeface="Helvetica"/>
                <a:cs typeface="Helvetica"/>
              </a:rPr>
              <a:t>Kell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20578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500" y="2857499"/>
            <a:ext cx="4445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Build up one another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53905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7100" y="1765300"/>
            <a:ext cx="73025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aseline="30000" dirty="0" smtClean="0">
                <a:latin typeface="Helvetica"/>
                <a:cs typeface="Helvetica"/>
              </a:rPr>
              <a:t>9</a:t>
            </a:r>
            <a:r>
              <a:rPr lang="en-US" sz="2600" dirty="0" smtClean="0">
                <a:latin typeface="Helvetica"/>
                <a:cs typeface="Helvetica"/>
              </a:rPr>
              <a:t> For </a:t>
            </a:r>
            <a:r>
              <a:rPr lang="en-US" sz="2600" dirty="0">
                <a:latin typeface="Helvetica"/>
                <a:cs typeface="Helvetica"/>
              </a:rPr>
              <a:t>God did not appoint us to suffer wrath but to receive salvation through our Lord Jesus Christ. </a:t>
            </a:r>
            <a:r>
              <a:rPr lang="en-US" sz="2600" baseline="30000" dirty="0" smtClean="0">
                <a:latin typeface="Helvetica"/>
                <a:cs typeface="Helvetica"/>
              </a:rPr>
              <a:t>10</a:t>
            </a:r>
            <a:r>
              <a:rPr lang="en-US" sz="2600" dirty="0" smtClean="0">
                <a:latin typeface="Helvetica"/>
                <a:cs typeface="Helvetica"/>
              </a:rPr>
              <a:t> He </a:t>
            </a:r>
            <a:r>
              <a:rPr lang="en-US" sz="2600" dirty="0">
                <a:latin typeface="Helvetica"/>
                <a:cs typeface="Helvetica"/>
              </a:rPr>
              <a:t>died for us so that, whether we are awake or asleep, we may live together with him. </a:t>
            </a:r>
            <a:endParaRPr lang="en-US" sz="2600" dirty="0" smtClean="0">
              <a:latin typeface="Helvetica"/>
              <a:cs typeface="Helvetica"/>
            </a:endParaRPr>
          </a:p>
          <a:p>
            <a:r>
              <a:rPr lang="en-US" sz="2600" dirty="0">
                <a:latin typeface="Helvetica"/>
                <a:cs typeface="Helvetica"/>
              </a:rPr>
              <a:t>11 Therefore encourage one another and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build one another up</a:t>
            </a:r>
            <a:r>
              <a:rPr lang="en-US" sz="2600" dirty="0">
                <a:latin typeface="Helvetica"/>
                <a:cs typeface="Helvetica"/>
              </a:rPr>
              <a:t>, just as you are doing</a:t>
            </a:r>
            <a:r>
              <a:rPr lang="en-US" sz="2600" dirty="0" smtClean="0">
                <a:latin typeface="Helvetica"/>
                <a:cs typeface="Helvetica"/>
              </a:rPr>
              <a:t>.</a:t>
            </a:r>
          </a:p>
          <a:p>
            <a:endParaRPr lang="en-US" sz="2600" dirty="0" smtClean="0">
              <a:latin typeface="Helvetica"/>
              <a:cs typeface="Helvetica"/>
            </a:endParaRPr>
          </a:p>
          <a:p>
            <a:r>
              <a:rPr lang="en-US" sz="2600" dirty="0">
                <a:latin typeface="Helvetica"/>
                <a:cs typeface="Helvetica"/>
              </a:rPr>
              <a:t>	</a:t>
            </a:r>
            <a:r>
              <a:rPr lang="en-US" sz="2600" dirty="0" smtClean="0">
                <a:latin typeface="Helvetica"/>
                <a:cs typeface="Helvetica"/>
              </a:rPr>
              <a:t>		   I </a:t>
            </a:r>
            <a:r>
              <a:rPr lang="en-US" sz="2600" dirty="0">
                <a:latin typeface="Helvetica"/>
                <a:cs typeface="Helvetica"/>
              </a:rPr>
              <a:t>Thessalonians </a:t>
            </a:r>
            <a:r>
              <a:rPr lang="en-US" sz="2600" dirty="0" smtClean="0">
                <a:latin typeface="Helvetica"/>
                <a:cs typeface="Helvetica"/>
              </a:rPr>
              <a:t>5:9-10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63273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0"/>
            <a:ext cx="4034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31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0" y="315435"/>
            <a:ext cx="4889500" cy="616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38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500" y="2857499"/>
            <a:ext cx="4469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Lessons for disciples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6119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1787744"/>
            <a:ext cx="6840334" cy="3108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latin typeface="Helvetica"/>
                <a:cs typeface="Helvetica"/>
              </a:rPr>
              <a:t>Engage in a fellowship</a:t>
            </a:r>
          </a:p>
          <a:p>
            <a:endParaRPr lang="en-US" sz="2800" dirty="0">
              <a:latin typeface="Helvetica"/>
              <a:cs typeface="Helvetica"/>
            </a:endParaRPr>
          </a:p>
          <a:p>
            <a:endParaRPr lang="en-US" sz="2800" dirty="0" smtClean="0">
              <a:latin typeface="Helvetica"/>
              <a:cs typeface="Helvetica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latin typeface="Helvetica"/>
                <a:cs typeface="Helvetica"/>
              </a:rPr>
              <a:t>Treat one another as a family</a:t>
            </a:r>
          </a:p>
          <a:p>
            <a:endParaRPr lang="en-US" sz="2800" dirty="0">
              <a:latin typeface="Helvetica"/>
              <a:cs typeface="Helvetica"/>
            </a:endParaRPr>
          </a:p>
          <a:p>
            <a:endParaRPr lang="en-US" sz="2800" dirty="0" smtClean="0">
              <a:latin typeface="Helvetica"/>
              <a:cs typeface="Helvetica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latin typeface="Helvetica"/>
                <a:cs typeface="Helvetica"/>
              </a:rPr>
              <a:t>Seek to encourage someone this week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01302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254000"/>
            <a:ext cx="635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8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500" y="2857499"/>
            <a:ext cx="5984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Basis of a healthy fellowship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75060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1100" y="2006600"/>
            <a:ext cx="69342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aseline="30000" dirty="0" smtClean="0">
                <a:latin typeface="Helvetica"/>
                <a:cs typeface="Helvetica"/>
              </a:rPr>
              <a:t>9</a:t>
            </a:r>
            <a:r>
              <a:rPr lang="en-US" sz="2600" dirty="0" smtClean="0">
                <a:latin typeface="Helvetica"/>
                <a:cs typeface="Helvetica"/>
              </a:rPr>
              <a:t> For </a:t>
            </a:r>
            <a:r>
              <a:rPr lang="en-US" sz="2600" dirty="0">
                <a:latin typeface="Helvetica"/>
                <a:cs typeface="Helvetica"/>
              </a:rPr>
              <a:t>God did not appoint us to suffer wrath but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to receive salvation </a:t>
            </a:r>
            <a:r>
              <a:rPr lang="en-US" sz="2600" dirty="0">
                <a:latin typeface="Helvetica"/>
                <a:cs typeface="Helvetica"/>
              </a:rPr>
              <a:t>through our Lord Jesus Christ. </a:t>
            </a:r>
            <a:r>
              <a:rPr lang="en-US" sz="2600" baseline="30000" dirty="0" smtClean="0">
                <a:latin typeface="Helvetica"/>
                <a:cs typeface="Helvetica"/>
              </a:rPr>
              <a:t>10</a:t>
            </a:r>
            <a:r>
              <a:rPr lang="en-US" sz="2600" dirty="0" smtClean="0">
                <a:latin typeface="Helvetica"/>
                <a:cs typeface="Helvetica"/>
              </a:rPr>
              <a:t> He </a:t>
            </a:r>
            <a:r>
              <a:rPr lang="en-US" sz="2600" dirty="0">
                <a:latin typeface="Helvetica"/>
                <a:cs typeface="Helvetica"/>
              </a:rPr>
              <a:t>died for us so that, whether we are awake or asleep,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we may live together with him</a:t>
            </a:r>
            <a:r>
              <a:rPr lang="en-US" sz="2600" dirty="0">
                <a:latin typeface="Helvetica"/>
                <a:cs typeface="Helvetica"/>
              </a:rPr>
              <a:t>. </a:t>
            </a:r>
            <a:endParaRPr lang="en-US" sz="2600" dirty="0" smtClean="0">
              <a:latin typeface="Helvetica"/>
              <a:cs typeface="Helvetica"/>
            </a:endParaRPr>
          </a:p>
          <a:p>
            <a:endParaRPr lang="en-US" sz="2600" dirty="0">
              <a:latin typeface="Helvetica"/>
              <a:cs typeface="Helvetica"/>
            </a:endParaRPr>
          </a:p>
          <a:p>
            <a:r>
              <a:rPr lang="en-US" sz="2600" dirty="0">
                <a:latin typeface="Helvetica"/>
                <a:cs typeface="Helvetica"/>
              </a:rPr>
              <a:t>	</a:t>
            </a:r>
            <a:r>
              <a:rPr lang="en-US" sz="2600" dirty="0" smtClean="0">
                <a:latin typeface="Helvetica"/>
                <a:cs typeface="Helvetica"/>
              </a:rPr>
              <a:t>		   I </a:t>
            </a:r>
            <a:r>
              <a:rPr lang="en-US" sz="2600" dirty="0">
                <a:latin typeface="Helvetica"/>
                <a:cs typeface="Helvetica"/>
              </a:rPr>
              <a:t>Thessalonians </a:t>
            </a:r>
            <a:r>
              <a:rPr lang="en-US" sz="2600" dirty="0" smtClean="0">
                <a:latin typeface="Helvetica"/>
                <a:cs typeface="Helvetica"/>
              </a:rPr>
              <a:t>5:9-10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91056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500" y="2857499"/>
            <a:ext cx="3367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One </a:t>
            </a:r>
            <a:r>
              <a:rPr lang="en-US" sz="3600" dirty="0" err="1" smtClean="0">
                <a:latin typeface="Helvetica"/>
                <a:cs typeface="Helvetica"/>
              </a:rPr>
              <a:t>anothering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2927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2500" y="1739900"/>
            <a:ext cx="7543800" cy="3693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aseline="30000" dirty="0">
                <a:latin typeface="Helvetica"/>
                <a:cs typeface="Helvetica"/>
              </a:rPr>
              <a:t>9</a:t>
            </a:r>
            <a:r>
              <a:rPr lang="en-US" sz="2600" dirty="0">
                <a:latin typeface="Helvetica"/>
                <a:cs typeface="Helvetica"/>
              </a:rPr>
              <a:t> Now concerning brotherly love you have no need for anyone to write to you, for you yourselves have been taught by God to love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one another</a:t>
            </a:r>
            <a:r>
              <a:rPr lang="en-US" sz="2600" dirty="0">
                <a:latin typeface="Helvetica"/>
                <a:cs typeface="Helvetica"/>
              </a:rPr>
              <a:t>, </a:t>
            </a:r>
            <a:r>
              <a:rPr lang="en-US" sz="2600" baseline="30000" dirty="0">
                <a:latin typeface="Helvetica"/>
                <a:cs typeface="Helvetica"/>
              </a:rPr>
              <a:t>10</a:t>
            </a:r>
            <a:r>
              <a:rPr lang="en-US" sz="2600" dirty="0">
                <a:latin typeface="Helvetica"/>
                <a:cs typeface="Helvetica"/>
              </a:rPr>
              <a:t> for that indeed is what you are doing to all the brothers throughout Macedonia. But we urge you, brothers, to do this more and more.	</a:t>
            </a:r>
            <a:endParaRPr lang="en-US" sz="2600" dirty="0" smtClean="0">
              <a:latin typeface="Helvetica"/>
              <a:cs typeface="Helvetica"/>
            </a:endParaRPr>
          </a:p>
          <a:p>
            <a:endParaRPr lang="en-US" sz="2600" dirty="0" smtClean="0">
              <a:latin typeface="Helvetica"/>
              <a:cs typeface="Helvetica"/>
            </a:endParaRPr>
          </a:p>
          <a:p>
            <a:endParaRPr lang="en-US" sz="2600" dirty="0">
              <a:latin typeface="Helvetica"/>
              <a:cs typeface="Helvetica"/>
            </a:endParaRPr>
          </a:p>
          <a:p>
            <a:r>
              <a:rPr lang="en-US" sz="2600" dirty="0">
                <a:latin typeface="Helvetica"/>
                <a:cs typeface="Helvetica"/>
              </a:rPr>
              <a:t>			</a:t>
            </a:r>
            <a:r>
              <a:rPr lang="en-US" sz="2600" dirty="0" smtClean="0">
                <a:latin typeface="Helvetica"/>
                <a:cs typeface="Helvetica"/>
              </a:rPr>
              <a:t>          I </a:t>
            </a:r>
            <a:r>
              <a:rPr lang="en-US" sz="2600" dirty="0">
                <a:latin typeface="Helvetica"/>
                <a:cs typeface="Helvetica"/>
              </a:rPr>
              <a:t>Thessalonians </a:t>
            </a:r>
            <a:r>
              <a:rPr lang="en-US" sz="2600" dirty="0" smtClean="0">
                <a:latin typeface="Helvetica"/>
                <a:cs typeface="Helvetica"/>
              </a:rPr>
              <a:t>4:9-10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82035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1180743"/>
            <a:ext cx="8534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latin typeface="Helvetica"/>
                <a:cs typeface="Helvetica"/>
              </a:rPr>
              <a:t>11. “…Love one another…” (Romans 13:8)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"/>
                <a:cs typeface="Helvetica"/>
              </a:rPr>
              <a:t>12. “…Stop passing judgment on one another.” (Romans 14:13)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"/>
                <a:cs typeface="Helvetica"/>
              </a:rPr>
              <a:t>13. “Accept one another, then, just as Christ accepted you…” </a:t>
            </a:r>
            <a:r>
              <a:rPr lang="en-US" sz="2000" dirty="0" smtClean="0">
                <a:latin typeface="Helvetica"/>
                <a:cs typeface="Helvetica"/>
              </a:rPr>
              <a:t>(Rm</a:t>
            </a:r>
            <a:r>
              <a:rPr lang="en-US" sz="2000" dirty="0">
                <a:latin typeface="Helvetica"/>
                <a:cs typeface="Helvetica"/>
              </a:rPr>
              <a:t>.</a:t>
            </a:r>
            <a:r>
              <a:rPr lang="en-US" sz="2000" dirty="0" smtClean="0">
                <a:latin typeface="Helvetica"/>
                <a:cs typeface="Helvetica"/>
              </a:rPr>
              <a:t> </a:t>
            </a:r>
            <a:r>
              <a:rPr lang="en-US" sz="2000" dirty="0">
                <a:latin typeface="Helvetica"/>
                <a:cs typeface="Helvetica"/>
              </a:rPr>
              <a:t>15:7)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"/>
                <a:cs typeface="Helvetica"/>
              </a:rPr>
              <a:t>14. “…Instruct one another.” (Romans 15:14)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"/>
                <a:cs typeface="Helvetica"/>
              </a:rPr>
              <a:t>15. “Greet one another with a </a:t>
            </a:r>
            <a:r>
              <a:rPr lang="en-US" sz="2000" dirty="0">
                <a:solidFill>
                  <a:srgbClr val="FFFF00"/>
                </a:solidFill>
                <a:latin typeface="Helvetica"/>
                <a:cs typeface="Helvetica"/>
              </a:rPr>
              <a:t>holy kiss</a:t>
            </a:r>
            <a:r>
              <a:rPr lang="en-US" sz="2000" dirty="0">
                <a:latin typeface="Helvetica"/>
                <a:cs typeface="Helvetica"/>
              </a:rPr>
              <a:t>…” (Romans 16:16)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"/>
                <a:cs typeface="Helvetica"/>
              </a:rPr>
              <a:t>16. “…When you come together to eat, wait for each other.” (I Cor. 11:33)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"/>
                <a:cs typeface="Helvetica"/>
              </a:rPr>
              <a:t>17. “…Have equal concern for each other.” (I Corinthians 12:25)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"/>
                <a:cs typeface="Helvetica"/>
              </a:rPr>
              <a:t>18. “…Greet one another with a </a:t>
            </a:r>
            <a:r>
              <a:rPr lang="en-US" sz="2000" dirty="0">
                <a:solidFill>
                  <a:srgbClr val="FFFF00"/>
                </a:solidFill>
                <a:latin typeface="Helvetica"/>
                <a:cs typeface="Helvetica"/>
              </a:rPr>
              <a:t>holy kiss</a:t>
            </a:r>
            <a:r>
              <a:rPr lang="en-US" sz="2000" dirty="0">
                <a:latin typeface="Helvetica"/>
                <a:cs typeface="Helvetica"/>
              </a:rPr>
              <a:t>.” (I Corinthians 16:20)</a:t>
            </a:r>
          </a:p>
          <a:p>
            <a:r>
              <a:rPr lang="en-US" sz="2000" dirty="0">
                <a:latin typeface="Helvetica"/>
                <a:cs typeface="Helvetica"/>
              </a:rPr>
              <a:t>19. “Greet one another with a </a:t>
            </a:r>
            <a:r>
              <a:rPr lang="en-US" sz="2000" dirty="0">
                <a:solidFill>
                  <a:srgbClr val="FFFF00"/>
                </a:solidFill>
                <a:latin typeface="Helvetica"/>
                <a:cs typeface="Helvetica"/>
              </a:rPr>
              <a:t>holy kiss</a:t>
            </a:r>
            <a:r>
              <a:rPr lang="en-US" sz="2000" dirty="0">
                <a:latin typeface="Helvetica"/>
                <a:cs typeface="Helvetica"/>
              </a:rPr>
              <a:t>.” (II Corinthians 13:12)</a:t>
            </a:r>
          </a:p>
        </p:txBody>
      </p:sp>
    </p:spTree>
    <p:extLst>
      <p:ext uri="{BB962C8B-B14F-4D97-AF65-F5344CB8AC3E}">
        <p14:creationId xmlns:p14="http://schemas.microsoft.com/office/powerpoint/2010/main" val="859444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04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1" y="1077197"/>
            <a:ext cx="7200900" cy="447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945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58563</TotalTime>
  <Words>644</Words>
  <Application>Microsoft Macintosh PowerPoint</Application>
  <PresentationFormat>On-screen Show (4:3)</PresentationFormat>
  <Paragraphs>56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Elemental</vt:lpstr>
      <vt:lpstr>Church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</dc:title>
  <dc:creator>Tom Siwicki</dc:creator>
  <cp:lastModifiedBy>Tom Siwicki</cp:lastModifiedBy>
  <cp:revision>717</cp:revision>
  <dcterms:created xsi:type="dcterms:W3CDTF">2013-11-03T00:06:16Z</dcterms:created>
  <dcterms:modified xsi:type="dcterms:W3CDTF">2018-10-28T13:58:50Z</dcterms:modified>
</cp:coreProperties>
</file>