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8"/>
  </p:notesMasterIdLst>
  <p:sldIdLst>
    <p:sldId id="256" r:id="rId2"/>
    <p:sldId id="592" r:id="rId3"/>
    <p:sldId id="683" r:id="rId4"/>
    <p:sldId id="705" r:id="rId5"/>
    <p:sldId id="667" r:id="rId6"/>
    <p:sldId id="500" r:id="rId7"/>
    <p:sldId id="713" r:id="rId8"/>
    <p:sldId id="685" r:id="rId9"/>
    <p:sldId id="714" r:id="rId10"/>
    <p:sldId id="700" r:id="rId11"/>
    <p:sldId id="715" r:id="rId12"/>
    <p:sldId id="689" r:id="rId13"/>
    <p:sldId id="716" r:id="rId14"/>
    <p:sldId id="717" r:id="rId15"/>
    <p:sldId id="708" r:id="rId16"/>
    <p:sldId id="718" r:id="rId17"/>
    <p:sldId id="692" r:id="rId18"/>
    <p:sldId id="719" r:id="rId19"/>
    <p:sldId id="720" r:id="rId20"/>
    <p:sldId id="721" r:id="rId21"/>
    <p:sldId id="706" r:id="rId22"/>
    <p:sldId id="723" r:id="rId23"/>
    <p:sldId id="711" r:id="rId24"/>
    <p:sldId id="722" r:id="rId25"/>
    <p:sldId id="724" r:id="rId26"/>
    <p:sldId id="71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1040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6/10/17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June 10,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June 10,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June 10,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June 10,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June 10, 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June 10, 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June 10,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June 10, 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June 10, 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June 10,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June 10, 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June 10,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Trinity Sunday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Blessed Trinity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2917518"/>
            <a:ext cx="6134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God loves the world. . . </a:t>
            </a:r>
            <a:endParaRPr lang="en-US" sz="34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89691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270000" y="2364770"/>
            <a:ext cx="66827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18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Then Jesus came to them and said, “All authority in heaven and on earth has been given to me. </a:t>
            </a:r>
            <a:r>
              <a:rPr lang="en-US" sz="2400" baseline="30000" dirty="0">
                <a:latin typeface="Helvetica"/>
                <a:cs typeface="Helvetica"/>
              </a:rPr>
              <a:t>19</a:t>
            </a:r>
            <a:r>
              <a:rPr lang="en-US" sz="2400" dirty="0">
                <a:latin typeface="Helvetica"/>
                <a:cs typeface="Helvetica"/>
              </a:rPr>
              <a:t> Therefore go and make disciples of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all nations</a:t>
            </a:r>
            <a:r>
              <a:rPr lang="en-US" sz="2400" dirty="0">
                <a:latin typeface="Helvetica"/>
                <a:cs typeface="Helvetica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8309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0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0"/>
            <a:ext cx="8851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2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2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2917518"/>
            <a:ext cx="6134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God saves the world. . .</a:t>
            </a:r>
            <a:endParaRPr lang="en-US" sz="34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69395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003300" y="2205504"/>
            <a:ext cx="7178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18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Then Jesus came to them and said, “All authority in heaven and on earth has been given to me. </a:t>
            </a:r>
            <a:r>
              <a:rPr lang="en-US" sz="2400" baseline="30000" dirty="0">
                <a:latin typeface="Helvetica"/>
                <a:cs typeface="Helvetica"/>
              </a:rPr>
              <a:t>19</a:t>
            </a:r>
            <a:r>
              <a:rPr lang="en-US" sz="2400" dirty="0">
                <a:latin typeface="Helvetica"/>
                <a:cs typeface="Helvetica"/>
              </a:rPr>
              <a:t> Therefore go and make disciples of all nations, baptizing them in the name of the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Father and of the Son and of the Holy </a:t>
            </a:r>
            <a:r>
              <a:rPr lang="en-US" sz="2400" dirty="0" smtClean="0">
                <a:solidFill>
                  <a:srgbClr val="FFFF00"/>
                </a:solidFill>
                <a:latin typeface="Helvetica"/>
                <a:cs typeface="Helvetica"/>
              </a:rPr>
              <a:t>Spirit</a:t>
            </a:r>
            <a:r>
              <a:rPr lang="en-US" sz="2400" dirty="0" smtClean="0">
                <a:latin typeface="Helvetica"/>
                <a:cs typeface="Helvetica"/>
              </a:rPr>
              <a:t>. . .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9655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98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450850"/>
            <a:ext cx="4813300" cy="6016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000" y="1733550"/>
            <a:ext cx="1706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Purposing</a:t>
            </a:r>
            <a:endParaRPr lang="en-US" sz="24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24346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17500"/>
            <a:ext cx="6057900" cy="605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00" y="1733550"/>
            <a:ext cx="150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Securing</a:t>
            </a:r>
            <a:endParaRPr lang="en-US" sz="24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19744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0"/>
            <a:ext cx="7873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5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1733550"/>
            <a:ext cx="1501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Applying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066" y="203200"/>
            <a:ext cx="4233333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6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2777242"/>
            <a:ext cx="6134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God reaches the world. . .</a:t>
            </a:r>
            <a:endParaRPr lang="en-US" sz="34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3586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231900" y="1602582"/>
            <a:ext cx="6985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18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Then Jesus came to them and said, “All authority in heaven and on earth has been given to me. </a:t>
            </a:r>
            <a:r>
              <a:rPr lang="en-US" sz="2400" baseline="30000" dirty="0">
                <a:latin typeface="Helvetica"/>
                <a:cs typeface="Helvetica"/>
              </a:rPr>
              <a:t>19</a:t>
            </a:r>
            <a:r>
              <a:rPr lang="en-US" sz="2400" dirty="0">
                <a:latin typeface="Helvetica"/>
                <a:cs typeface="Helvetica"/>
              </a:rPr>
              <a:t> Therefore go and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make disciples</a:t>
            </a:r>
            <a:r>
              <a:rPr lang="en-US" sz="2400" dirty="0">
                <a:latin typeface="Helvetica"/>
                <a:cs typeface="Helvetica"/>
              </a:rPr>
              <a:t> of all nations, baptizing them in the name of the Father and of the Son and of the Holy Spirit, </a:t>
            </a:r>
            <a:r>
              <a:rPr lang="en-US" sz="2400" baseline="30000" dirty="0">
                <a:latin typeface="Helvetica"/>
                <a:cs typeface="Helvetica"/>
              </a:rPr>
              <a:t>20</a:t>
            </a:r>
            <a:r>
              <a:rPr lang="en-US" sz="2400" dirty="0">
                <a:latin typeface="Helvetica"/>
                <a:cs typeface="Helvetica"/>
              </a:rPr>
              <a:t> and teaching them to obey everything I have commanded you. And surely I am with you always, to the very end of the age.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7341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95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600" y="2506484"/>
            <a:ext cx="6134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God is a missionary God, wishing fo</a:t>
            </a:r>
            <a:r>
              <a:rPr lang="en-US" sz="2600" dirty="0" smtClean="0">
                <a:latin typeface="Helvetica"/>
                <a:cs typeface="Helvetica"/>
              </a:rPr>
              <a:t>r all to be saved.</a:t>
            </a:r>
            <a:endParaRPr lang="en-US" sz="26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53304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85800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6100" y="5733534"/>
            <a:ext cx="570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/>
                <a:cs typeface="Helvetica"/>
              </a:rPr>
              <a:t>American Muslim Doctor converts to Christianity</a:t>
            </a:r>
          </a:p>
        </p:txBody>
      </p:sp>
    </p:spTree>
    <p:extLst>
      <p:ext uri="{BB962C8B-B14F-4D97-AF65-F5344CB8AC3E}">
        <p14:creationId xmlns:p14="http://schemas.microsoft.com/office/powerpoint/2010/main" val="3746167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2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4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600" y="2506484"/>
            <a:ext cx="6134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God is a missionary God, wishing fo</a:t>
            </a:r>
            <a:r>
              <a:rPr lang="en-US" sz="2600" dirty="0" smtClean="0">
                <a:latin typeface="Helvetica"/>
                <a:cs typeface="Helvetica"/>
              </a:rPr>
              <a:t>r all to be saved.</a:t>
            </a:r>
            <a:endParaRPr lang="en-US" sz="26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358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003300" y="980282"/>
            <a:ext cx="7178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Helvetica"/>
                <a:cs typeface="Helvetica"/>
              </a:rPr>
              <a:t>16</a:t>
            </a:r>
            <a:r>
              <a:rPr lang="en-US" sz="2400" dirty="0">
                <a:latin typeface="Helvetica"/>
                <a:cs typeface="Helvetica"/>
              </a:rPr>
              <a:t> Then the eleven disciples went to Galilee, to the mountain where Jesus had told them to go. </a:t>
            </a:r>
            <a:r>
              <a:rPr lang="en-US" sz="2400" baseline="30000" dirty="0">
                <a:latin typeface="Helvetica"/>
                <a:cs typeface="Helvetica"/>
              </a:rPr>
              <a:t>17</a:t>
            </a:r>
            <a:r>
              <a:rPr lang="en-US" sz="2400" dirty="0">
                <a:latin typeface="Helvetica"/>
                <a:cs typeface="Helvetica"/>
              </a:rPr>
              <a:t> When they saw him, they worshiped him; but some doubted. </a:t>
            </a:r>
            <a:r>
              <a:rPr lang="en-US" sz="2400" baseline="30000" dirty="0">
                <a:latin typeface="Helvetica"/>
                <a:cs typeface="Helvetica"/>
              </a:rPr>
              <a:t>18</a:t>
            </a:r>
            <a:r>
              <a:rPr lang="en-US" sz="2400" dirty="0">
                <a:latin typeface="Helvetica"/>
                <a:cs typeface="Helvetica"/>
              </a:rPr>
              <a:t> Then Jesus came to them and said, “All authority in heaven and on earth has been given to me. </a:t>
            </a:r>
            <a:r>
              <a:rPr lang="en-US" sz="2400" baseline="30000" dirty="0">
                <a:latin typeface="Helvetica"/>
                <a:cs typeface="Helvetica"/>
              </a:rPr>
              <a:t>19</a:t>
            </a:r>
            <a:r>
              <a:rPr lang="en-US" sz="2400" dirty="0">
                <a:latin typeface="Helvetica"/>
                <a:cs typeface="Helvetica"/>
              </a:rPr>
              <a:t> Therefore go and make disciples of all nations, baptizing them in the name of the Father and of the Son and of the Holy Spirit, </a:t>
            </a:r>
            <a:r>
              <a:rPr lang="en-US" sz="2400" baseline="30000" dirty="0">
                <a:latin typeface="Helvetica"/>
                <a:cs typeface="Helvetica"/>
              </a:rPr>
              <a:t>20</a:t>
            </a:r>
            <a:r>
              <a:rPr lang="en-US" sz="2400" dirty="0">
                <a:latin typeface="Helvetica"/>
                <a:cs typeface="Helvetica"/>
              </a:rPr>
              <a:t> and teaching them to obey everything I have commanded you. And surely I am with you always, to the very end of the age.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       Matthew 28:16-20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9707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0" y="2833468"/>
            <a:ext cx="1775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Context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3439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640" y="584200"/>
            <a:ext cx="7543800" cy="233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155700" y="2720182"/>
            <a:ext cx="6758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Helvetica"/>
                <a:cs typeface="Helvetica"/>
              </a:rPr>
              <a:t>16</a:t>
            </a:r>
            <a:r>
              <a:rPr lang="en-US" sz="2400" dirty="0">
                <a:latin typeface="Helvetica"/>
                <a:cs typeface="Helvetica"/>
              </a:rPr>
              <a:t> Then the eleven disciples went to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Galilee</a:t>
            </a:r>
            <a:r>
              <a:rPr lang="en-US" sz="2400" dirty="0">
                <a:latin typeface="Helvetica"/>
                <a:cs typeface="Helvetica"/>
              </a:rPr>
              <a:t>, to the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mountain</a:t>
            </a:r>
            <a:r>
              <a:rPr lang="en-US" sz="2400" dirty="0">
                <a:latin typeface="Helvetica"/>
                <a:cs typeface="Helvetica"/>
              </a:rPr>
              <a:t> where Jesus had told them to go. </a:t>
            </a:r>
            <a:r>
              <a:rPr lang="en-US" sz="2400" baseline="30000" dirty="0">
                <a:latin typeface="Helvetica"/>
                <a:cs typeface="Helvetica"/>
              </a:rPr>
              <a:t>17</a:t>
            </a:r>
            <a:r>
              <a:rPr lang="en-US" sz="2400" dirty="0">
                <a:latin typeface="Helvetica"/>
                <a:cs typeface="Helvetica"/>
              </a:rPr>
              <a:t> When they saw him, they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worshiped him</a:t>
            </a:r>
            <a:r>
              <a:rPr lang="en-US" sz="2400" dirty="0">
                <a:latin typeface="Helvetica"/>
                <a:cs typeface="Helvetica"/>
              </a:rPr>
              <a:t>; but some doubted. </a:t>
            </a:r>
          </a:p>
        </p:txBody>
      </p:sp>
    </p:spTree>
    <p:extLst>
      <p:ext uri="{BB962C8B-B14F-4D97-AF65-F5344CB8AC3E}">
        <p14:creationId xmlns:p14="http://schemas.microsoft.com/office/powerpoint/2010/main" val="275492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127000"/>
            <a:ext cx="5334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5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21727"/>
            <a:ext cx="8585200" cy="545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13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36422</TotalTime>
  <Words>375</Words>
  <Application>Microsoft Macintosh PowerPoint</Application>
  <PresentationFormat>On-screen Show (4:3)</PresentationFormat>
  <Paragraphs>20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Elemental</vt:lpstr>
      <vt:lpstr>Trinity Sunday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subject/>
  <dc:creator>Tom Siwicki</dc:creator>
  <cp:keywords/>
  <dc:description/>
  <cp:lastModifiedBy>Tom Siwicki</cp:lastModifiedBy>
  <cp:revision>461</cp:revision>
  <dcterms:created xsi:type="dcterms:W3CDTF">2013-11-03T00:06:16Z</dcterms:created>
  <dcterms:modified xsi:type="dcterms:W3CDTF">2017-06-11T13:54:31Z</dcterms:modified>
  <cp:category/>
</cp:coreProperties>
</file>