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6"/>
  </p:notesMasterIdLst>
  <p:sldIdLst>
    <p:sldId id="256" r:id="rId2"/>
    <p:sldId id="486" r:id="rId3"/>
    <p:sldId id="568" r:id="rId4"/>
    <p:sldId id="584" r:id="rId5"/>
    <p:sldId id="582" r:id="rId6"/>
    <p:sldId id="583" r:id="rId7"/>
    <p:sldId id="512" r:id="rId8"/>
    <p:sldId id="587" r:id="rId9"/>
    <p:sldId id="585" r:id="rId10"/>
    <p:sldId id="554" r:id="rId11"/>
    <p:sldId id="586" r:id="rId12"/>
    <p:sldId id="557" r:id="rId13"/>
    <p:sldId id="591" r:id="rId14"/>
    <p:sldId id="588" r:id="rId15"/>
    <p:sldId id="571" r:id="rId16"/>
    <p:sldId id="589" r:id="rId17"/>
    <p:sldId id="590" r:id="rId18"/>
    <p:sldId id="574" r:id="rId19"/>
    <p:sldId id="594" r:id="rId20"/>
    <p:sldId id="578" r:id="rId21"/>
    <p:sldId id="595" r:id="rId22"/>
    <p:sldId id="596" r:id="rId23"/>
    <p:sldId id="597" r:id="rId24"/>
    <p:sldId id="598" r:id="rId25"/>
    <p:sldId id="599" r:id="rId26"/>
    <p:sldId id="600" r:id="rId27"/>
    <p:sldId id="601" r:id="rId28"/>
    <p:sldId id="602" r:id="rId29"/>
    <p:sldId id="566" r:id="rId30"/>
    <p:sldId id="603" r:id="rId31"/>
    <p:sldId id="547" r:id="rId32"/>
    <p:sldId id="456" r:id="rId33"/>
    <p:sldId id="592" r:id="rId34"/>
    <p:sldId id="5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10/25/15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October 25,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October 25,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October 25,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Transformed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Blind Man: Bold Witness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086528"/>
            <a:ext cx="8077200" cy="47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674148"/>
            <a:ext cx="7073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6 </a:t>
            </a:r>
            <a:r>
              <a:rPr lang="en-US" sz="2500" dirty="0">
                <a:latin typeface="Helvetica"/>
                <a:cs typeface="Helvetica"/>
              </a:rPr>
              <a:t>After saying this, he spit on the ground,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made some mud</a:t>
            </a:r>
            <a:r>
              <a:rPr lang="en-US" sz="2500" dirty="0">
                <a:latin typeface="Helvetica"/>
                <a:cs typeface="Helvetica"/>
              </a:rPr>
              <a:t> with the saliva, and put it on the man’s eyes. </a:t>
            </a:r>
            <a:r>
              <a:rPr lang="en-US" sz="2500" b="1" baseline="30000" dirty="0" smtClean="0">
                <a:latin typeface="Helvetica"/>
                <a:cs typeface="Helvetica"/>
              </a:rPr>
              <a:t>7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“Go,” he told him, 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“wash in the Pool of Siloam” </a:t>
            </a:r>
            <a:r>
              <a:rPr lang="en-US" sz="2500" dirty="0">
                <a:latin typeface="Helvetica"/>
                <a:cs typeface="Helvetica"/>
              </a:rPr>
              <a:t>(this word means “Sent”). So the man went and washed, and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came home seeing.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8 </a:t>
            </a:r>
            <a:r>
              <a:rPr lang="en-US" sz="2500" dirty="0">
                <a:latin typeface="Helvetica"/>
                <a:cs typeface="Helvetica"/>
              </a:rPr>
              <a:t>His neighbors and those who had formerly seen him begging asked, “Isn’t this the same man who used to sit and beg?” </a:t>
            </a:r>
          </a:p>
        </p:txBody>
      </p:sp>
    </p:spTree>
    <p:extLst>
      <p:ext uri="{BB962C8B-B14F-4D97-AF65-F5344CB8AC3E}">
        <p14:creationId xmlns:p14="http://schemas.microsoft.com/office/powerpoint/2010/main" val="340355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914400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23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99" y="1533900"/>
            <a:ext cx="7484533" cy="42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8" y="939800"/>
            <a:ext cx="7788061" cy="51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62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1000" y="2707213"/>
            <a:ext cx="3456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Testify about Jesus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3934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902748"/>
            <a:ext cx="70739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 smtClean="0">
                <a:latin typeface="Helvetica"/>
                <a:cs typeface="Helvetica"/>
              </a:rPr>
              <a:t>10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“How then were your eyes opened?” they asked.</a:t>
            </a:r>
          </a:p>
          <a:p>
            <a:r>
              <a:rPr lang="en-US" sz="2500" b="1" baseline="30000" dirty="0">
                <a:latin typeface="Helvetica"/>
                <a:cs typeface="Helvetica"/>
              </a:rPr>
              <a:t>11 </a:t>
            </a:r>
            <a:r>
              <a:rPr lang="en-US" sz="2500" dirty="0">
                <a:latin typeface="Helvetica"/>
                <a:cs typeface="Helvetica"/>
              </a:rPr>
              <a:t>He replied, “The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man they call Jesus </a:t>
            </a:r>
            <a:r>
              <a:rPr lang="en-US" sz="2500" dirty="0">
                <a:latin typeface="Helvetica"/>
                <a:cs typeface="Helvetica"/>
              </a:rPr>
              <a:t>made some mud and put it on my eyes. He told me to go to Siloam and wash. So I went and washed, and then I could see.</a:t>
            </a:r>
            <a:r>
              <a:rPr lang="en-US" sz="2500" dirty="0" smtClean="0">
                <a:latin typeface="Helvetica"/>
                <a:cs typeface="Helvetica"/>
              </a:rPr>
              <a:t>”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792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724948"/>
            <a:ext cx="70739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 smtClean="0">
                <a:latin typeface="Helvetica"/>
                <a:cs typeface="Helvetica"/>
              </a:rPr>
              <a:t>13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They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brought to the Pharisees</a:t>
            </a:r>
            <a:r>
              <a:rPr lang="en-US" sz="2500" dirty="0">
                <a:latin typeface="Helvetica"/>
                <a:cs typeface="Helvetica"/>
              </a:rPr>
              <a:t> the man who had been blind. </a:t>
            </a:r>
            <a:r>
              <a:rPr lang="en-US" sz="2500" b="1" baseline="30000" dirty="0">
                <a:latin typeface="Helvetica"/>
                <a:cs typeface="Helvetica"/>
              </a:rPr>
              <a:t>14 </a:t>
            </a:r>
            <a:r>
              <a:rPr lang="en-US" sz="2500" dirty="0">
                <a:latin typeface="Helvetica"/>
                <a:cs typeface="Helvetica"/>
              </a:rPr>
              <a:t>Now the day on which Jesus had made the mud and opened the man’s eyes was a Sabbath. </a:t>
            </a:r>
            <a:r>
              <a:rPr lang="en-US" sz="2500" b="1" baseline="30000" dirty="0">
                <a:latin typeface="Helvetica"/>
                <a:cs typeface="Helvetica"/>
              </a:rPr>
              <a:t>15 </a:t>
            </a:r>
            <a:r>
              <a:rPr lang="en-US" sz="2500" dirty="0">
                <a:latin typeface="Helvetica"/>
                <a:cs typeface="Helvetica"/>
              </a:rPr>
              <a:t>Therefore the Pharisees also asked him how he had received his sight. 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“He put mud on my eyes,” </a:t>
            </a:r>
            <a:r>
              <a:rPr lang="en-US" sz="2500" dirty="0">
                <a:latin typeface="Helvetica"/>
                <a:cs typeface="Helvetica"/>
              </a:rPr>
              <a:t>the man replied,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“and I washed, and now I see.</a:t>
            </a:r>
            <a:r>
              <a:rPr lang="en-US" sz="2500" dirty="0" smtClean="0">
                <a:solidFill>
                  <a:srgbClr val="FFFF00"/>
                </a:solidFill>
                <a:latin typeface="Helvetica"/>
                <a:cs typeface="Helvetica"/>
              </a:rPr>
              <a:t>”</a:t>
            </a:r>
            <a:r>
              <a:rPr lang="en-US" sz="2500" dirty="0">
                <a:solidFill>
                  <a:srgbClr val="FFFF00"/>
                </a:solidFill>
              </a:rPr>
              <a:t> </a:t>
            </a:r>
            <a:endParaRPr lang="en-US" sz="25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766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3312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1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998861"/>
            <a:ext cx="7962900" cy="29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8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01948"/>
            <a:ext cx="7251700" cy="51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6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300" y="2707213"/>
            <a:ext cx="3029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Defend the Faith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9821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18" y="482600"/>
            <a:ext cx="4088181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6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500" y="1174045"/>
            <a:ext cx="64643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aseline="30000" dirty="0">
                <a:latin typeface="Helvetica"/>
                <a:cs typeface="Helvetica"/>
              </a:rPr>
              <a:t>24</a:t>
            </a:r>
            <a:r>
              <a:rPr lang="en-US" sz="2500" dirty="0">
                <a:latin typeface="Helvetica"/>
                <a:cs typeface="Helvetica"/>
              </a:rPr>
              <a:t> A second time they summoned the man who had been blind. “Give glory to God by telling the truth,” they said. “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We know</a:t>
            </a:r>
            <a:r>
              <a:rPr lang="en-US" sz="2500" dirty="0">
                <a:latin typeface="Helvetica"/>
                <a:cs typeface="Helvetica"/>
              </a:rPr>
              <a:t> this man is a sinner.”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25 </a:t>
            </a:r>
            <a:r>
              <a:rPr lang="en-US" sz="2500" dirty="0">
                <a:latin typeface="Helvetica"/>
                <a:cs typeface="Helvetica"/>
              </a:rPr>
              <a:t>He replied, “Whether he is a sinner or not, I don’t know.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One thing I do know. </a:t>
            </a:r>
            <a:r>
              <a:rPr lang="en-US" sz="2500" dirty="0">
                <a:latin typeface="Helvetica"/>
                <a:cs typeface="Helvetica"/>
              </a:rPr>
              <a:t>I was blind but now I see!”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26</a:t>
            </a:r>
            <a:r>
              <a:rPr lang="en-US" sz="2500" dirty="0">
                <a:latin typeface="Helvetica"/>
                <a:cs typeface="Helvetica"/>
              </a:rPr>
              <a:t> Then they asked him, “What did he do to you? How did he open your eyes?</a:t>
            </a:r>
            <a:r>
              <a:rPr lang="en-US" sz="2500" dirty="0" smtClean="0">
                <a:latin typeface="Helvetica"/>
                <a:cs typeface="Helvetica"/>
              </a:rPr>
              <a:t>”</a:t>
            </a:r>
            <a:endParaRPr lang="en-US" sz="2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343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500" y="1224845"/>
            <a:ext cx="64643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aseline="30000" dirty="0" smtClean="0">
                <a:latin typeface="Helvetica"/>
                <a:cs typeface="Helvetica"/>
              </a:rPr>
              <a:t>27 </a:t>
            </a:r>
            <a:r>
              <a:rPr lang="en-US" sz="2500" dirty="0">
                <a:latin typeface="Helvetica"/>
                <a:cs typeface="Helvetica"/>
              </a:rPr>
              <a:t>He answered, “I have told you already and you did not listen. Why do you want to hear it again? Do you want to become his disciples too?”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28</a:t>
            </a:r>
            <a:r>
              <a:rPr lang="en-US" sz="2500" dirty="0">
                <a:latin typeface="Helvetica"/>
                <a:cs typeface="Helvetica"/>
              </a:rPr>
              <a:t> Then they hurled insults at him and said, “You are this fellow’s disciple! We are disciples of Moses! </a:t>
            </a:r>
            <a:r>
              <a:rPr lang="en-US" sz="2500" baseline="30000" dirty="0">
                <a:latin typeface="Helvetica"/>
                <a:cs typeface="Helvetica"/>
              </a:rPr>
              <a:t>29</a:t>
            </a:r>
            <a:r>
              <a:rPr lang="en-US" sz="2500" dirty="0">
                <a:latin typeface="Helvetica"/>
                <a:cs typeface="Helvetica"/>
              </a:rPr>
              <a:t> We know that God spoke to Moses, but as for this fellow, we don’t even know where he comes from.”</a:t>
            </a:r>
          </a:p>
        </p:txBody>
      </p:sp>
    </p:spTree>
    <p:extLst>
      <p:ext uri="{BB962C8B-B14F-4D97-AF65-F5344CB8AC3E}">
        <p14:creationId xmlns:p14="http://schemas.microsoft.com/office/powerpoint/2010/main" val="101022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201341"/>
            <a:ext cx="77724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aseline="30000" dirty="0">
                <a:latin typeface="Helvetica"/>
                <a:cs typeface="Helvetica"/>
              </a:rPr>
              <a:t>30</a:t>
            </a:r>
            <a:r>
              <a:rPr lang="en-US" sz="2500" dirty="0">
                <a:latin typeface="Helvetica"/>
                <a:cs typeface="Helvetica"/>
              </a:rPr>
              <a:t> The man answered, “Now that is remarkable!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You don’t know</a:t>
            </a:r>
            <a:r>
              <a:rPr lang="en-US" sz="2500" dirty="0">
                <a:latin typeface="Helvetica"/>
                <a:cs typeface="Helvetica"/>
              </a:rPr>
              <a:t> where he comes from, yet he opened my eyes. </a:t>
            </a:r>
            <a:r>
              <a:rPr lang="en-US" sz="2500" baseline="30000" dirty="0">
                <a:latin typeface="Helvetica"/>
                <a:cs typeface="Helvetica"/>
              </a:rPr>
              <a:t>31</a:t>
            </a:r>
            <a:r>
              <a:rPr lang="en-US" sz="2500" dirty="0">
                <a:latin typeface="Helvetica"/>
                <a:cs typeface="Helvetica"/>
              </a:rPr>
              <a:t>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We know</a:t>
            </a:r>
            <a:r>
              <a:rPr lang="en-US" sz="2500" dirty="0">
                <a:latin typeface="Helvetica"/>
                <a:cs typeface="Helvetica"/>
              </a:rPr>
              <a:t> that God does not listen to sinners. He listens to the godly person who does his will. </a:t>
            </a:r>
            <a:r>
              <a:rPr lang="en-US" sz="2500" baseline="30000" dirty="0">
                <a:latin typeface="Helvetica"/>
                <a:cs typeface="Helvetica"/>
              </a:rPr>
              <a:t>32</a:t>
            </a:r>
            <a:r>
              <a:rPr lang="en-US" sz="2500" dirty="0">
                <a:latin typeface="Helvetica"/>
                <a:cs typeface="Helvetica"/>
              </a:rPr>
              <a:t> Nobody has ever heard of opening the eyes of a man born blind. </a:t>
            </a:r>
            <a:r>
              <a:rPr lang="en-US" sz="2500" baseline="30000" dirty="0">
                <a:latin typeface="Helvetica"/>
                <a:cs typeface="Helvetica"/>
              </a:rPr>
              <a:t>33</a:t>
            </a:r>
            <a:r>
              <a:rPr lang="en-US" sz="2500" dirty="0">
                <a:latin typeface="Helvetica"/>
                <a:cs typeface="Helvetica"/>
              </a:rPr>
              <a:t> If this man were not from God, he could do nothing.”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34</a:t>
            </a:r>
            <a:r>
              <a:rPr lang="en-US" sz="2500" dirty="0">
                <a:latin typeface="Helvetica"/>
                <a:cs typeface="Helvetica"/>
              </a:rPr>
              <a:t> To this they replied, “You were steeped in sin at birth; how dare you lecture us!” And they threw him out.</a:t>
            </a:r>
          </a:p>
        </p:txBody>
      </p:sp>
    </p:spTree>
    <p:extLst>
      <p:ext uri="{BB962C8B-B14F-4D97-AF65-F5344CB8AC3E}">
        <p14:creationId xmlns:p14="http://schemas.microsoft.com/office/powerpoint/2010/main" val="2213047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163874"/>
            <a:ext cx="5372100" cy="46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81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143000"/>
            <a:ext cx="5612636" cy="1768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4368800"/>
            <a:ext cx="6146800" cy="15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8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236" y="1854200"/>
            <a:ext cx="6410476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359160"/>
            <a:ext cx="6997700" cy="40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19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249702"/>
            <a:ext cx="8166100" cy="45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216948"/>
            <a:ext cx="70739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aseline="30000" dirty="0">
                <a:latin typeface="Helvetica"/>
                <a:cs typeface="Helvetica"/>
              </a:rPr>
              <a:t>1 </a:t>
            </a:r>
            <a:r>
              <a:rPr lang="en-US" sz="2500" dirty="0">
                <a:latin typeface="Helvetica"/>
                <a:cs typeface="Helvetica"/>
              </a:rPr>
              <a:t>As he went along, he saw a man blind from birth. </a:t>
            </a:r>
            <a:r>
              <a:rPr lang="en-US" sz="2500" b="1" baseline="30000" dirty="0">
                <a:latin typeface="Helvetica"/>
                <a:cs typeface="Helvetica"/>
              </a:rPr>
              <a:t>2 </a:t>
            </a:r>
            <a:r>
              <a:rPr lang="en-US" sz="2500" dirty="0">
                <a:latin typeface="Helvetica"/>
                <a:cs typeface="Helvetica"/>
              </a:rPr>
              <a:t>His disciples asked him, “Rabbi</a:t>
            </a:r>
            <a:r>
              <a:rPr lang="en-US" sz="2500" dirty="0" smtClean="0">
                <a:latin typeface="Helvetica"/>
                <a:cs typeface="Helvetica"/>
              </a:rPr>
              <a:t>, who </a:t>
            </a:r>
            <a:r>
              <a:rPr lang="en-US" sz="2500" dirty="0">
                <a:latin typeface="Helvetica"/>
                <a:cs typeface="Helvetica"/>
              </a:rPr>
              <a:t>sinned, this man or his parents, that he was born blind?”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3 </a:t>
            </a:r>
            <a:r>
              <a:rPr lang="en-US" sz="2500" dirty="0">
                <a:latin typeface="Helvetica"/>
                <a:cs typeface="Helvetica"/>
              </a:rPr>
              <a:t>“Neither this man nor his parents sinned,” said Jesus, “but this happened so that the works of God might be displayed in him. </a:t>
            </a:r>
            <a:r>
              <a:rPr lang="en-US" sz="2500" b="1" baseline="30000" dirty="0">
                <a:latin typeface="Helvetica"/>
                <a:cs typeface="Helvetica"/>
              </a:rPr>
              <a:t>4 </a:t>
            </a:r>
            <a:r>
              <a:rPr lang="en-US" sz="2500" dirty="0">
                <a:latin typeface="Helvetica"/>
                <a:cs typeface="Helvetica"/>
              </a:rPr>
              <a:t>As long as it is day, we must do the works of him who sent me. Night is coming, when no one can work. </a:t>
            </a:r>
            <a:r>
              <a:rPr lang="en-US" sz="2500" b="1" baseline="30000" dirty="0">
                <a:latin typeface="Helvetica"/>
                <a:cs typeface="Helvetica"/>
              </a:rPr>
              <a:t>5 </a:t>
            </a:r>
            <a:r>
              <a:rPr lang="en-US" sz="2500" dirty="0">
                <a:latin typeface="Helvetica"/>
                <a:cs typeface="Helvetica"/>
              </a:rPr>
              <a:t>While I am in the world, I am the light of the world.</a:t>
            </a:r>
            <a:r>
              <a:rPr lang="en-US" sz="2500" dirty="0" smtClean="0">
                <a:latin typeface="Helvetica"/>
                <a:cs typeface="Helvetica"/>
              </a:rPr>
              <a:t>”		</a:t>
            </a:r>
            <a:endParaRPr lang="en-US" sz="2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217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996940"/>
            <a:ext cx="7188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aseline="30000" dirty="0">
                <a:latin typeface="Helvetica"/>
                <a:cs typeface="Helvetica"/>
              </a:rPr>
              <a:t>35</a:t>
            </a:r>
            <a:r>
              <a:rPr lang="en-US" sz="2500" dirty="0">
                <a:latin typeface="Helvetica"/>
                <a:cs typeface="Helvetica"/>
              </a:rPr>
              <a:t> Jesus heard that they had thrown him out, and when he found him, he said, “Do you believe in the Son of Man?”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36</a:t>
            </a:r>
            <a:r>
              <a:rPr lang="en-US" sz="2500" dirty="0">
                <a:latin typeface="Helvetica"/>
                <a:cs typeface="Helvetica"/>
              </a:rPr>
              <a:t> “Who is he, sir?” the man asked. “Tell me so that I may believe in him.”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37</a:t>
            </a:r>
            <a:r>
              <a:rPr lang="en-US" sz="2500" dirty="0">
                <a:latin typeface="Helvetica"/>
                <a:cs typeface="Helvetica"/>
              </a:rPr>
              <a:t> Jesus said, “You have now seen him; in fact, he is the one speaking with you.”</a:t>
            </a:r>
          </a:p>
          <a:p>
            <a:endParaRPr lang="en-US" sz="2500" dirty="0">
              <a:latin typeface="Helvetica"/>
              <a:cs typeface="Helvetica"/>
            </a:endParaRPr>
          </a:p>
          <a:p>
            <a:r>
              <a:rPr lang="en-US" sz="2500" baseline="30000" dirty="0">
                <a:latin typeface="Helvetica"/>
                <a:cs typeface="Helvetica"/>
              </a:rPr>
              <a:t>38</a:t>
            </a:r>
            <a:r>
              <a:rPr lang="en-US" sz="2500" dirty="0">
                <a:latin typeface="Helvetica"/>
                <a:cs typeface="Helvetica"/>
              </a:rPr>
              <a:t> Then the man said, “Lord, I believe,” and he worshiped him.</a:t>
            </a:r>
          </a:p>
        </p:txBody>
      </p:sp>
    </p:spTree>
    <p:extLst>
      <p:ext uri="{BB962C8B-B14F-4D97-AF65-F5344CB8AC3E}">
        <p14:creationId xmlns:p14="http://schemas.microsoft.com/office/powerpoint/2010/main" val="3654311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961384"/>
            <a:ext cx="7683500" cy="31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47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6477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3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4" y="622300"/>
            <a:ext cx="681037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37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854200"/>
            <a:ext cx="762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674148"/>
            <a:ext cx="7073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6 </a:t>
            </a:r>
            <a:r>
              <a:rPr lang="en-US" sz="2500" dirty="0">
                <a:latin typeface="Helvetica"/>
                <a:cs typeface="Helvetica"/>
              </a:rPr>
              <a:t>After saying this, he spit on the ground, made some mud with the saliva, and put it on the man’s eyes. </a:t>
            </a:r>
            <a:r>
              <a:rPr lang="en-US" sz="2500" b="1" baseline="30000" dirty="0" smtClean="0">
                <a:latin typeface="Helvetica"/>
                <a:cs typeface="Helvetica"/>
              </a:rPr>
              <a:t>7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“Go,” he told him, “wash in the Pool of Siloam” (this word means “Sent”). So the man went and washed, and came home seeing.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8 </a:t>
            </a:r>
            <a:r>
              <a:rPr lang="en-US" sz="2500" dirty="0">
                <a:latin typeface="Helvetica"/>
                <a:cs typeface="Helvetica"/>
              </a:rPr>
              <a:t>His neighbors and those who had formerly seen him begging asked, “Isn’t this the same man who used to sit and beg?” </a:t>
            </a:r>
          </a:p>
        </p:txBody>
      </p:sp>
    </p:spTree>
    <p:extLst>
      <p:ext uri="{BB962C8B-B14F-4D97-AF65-F5344CB8AC3E}">
        <p14:creationId xmlns:p14="http://schemas.microsoft.com/office/powerpoint/2010/main" val="43229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216948"/>
            <a:ext cx="70739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9 </a:t>
            </a:r>
            <a:r>
              <a:rPr lang="en-US" sz="2500" dirty="0">
                <a:latin typeface="Helvetica"/>
                <a:cs typeface="Helvetica"/>
              </a:rPr>
              <a:t>Some claimed that he was.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Helvetica"/>
                <a:cs typeface="Helvetica"/>
              </a:rPr>
              <a:t>Others said, “No, he only looks like him.”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Helvetica"/>
                <a:cs typeface="Helvetica"/>
              </a:rPr>
              <a:t>But he himself insisted, “I am the man.”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 smtClean="0">
                <a:latin typeface="Helvetica"/>
                <a:cs typeface="Helvetica"/>
              </a:rPr>
              <a:t>10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“How then were your eyes opened?” they asked.</a:t>
            </a:r>
          </a:p>
          <a:p>
            <a:r>
              <a:rPr lang="en-US" sz="2500" b="1" baseline="30000" dirty="0">
                <a:latin typeface="Helvetica"/>
                <a:cs typeface="Helvetica"/>
              </a:rPr>
              <a:t>11 </a:t>
            </a:r>
            <a:r>
              <a:rPr lang="en-US" sz="2500" dirty="0">
                <a:latin typeface="Helvetica"/>
                <a:cs typeface="Helvetica"/>
              </a:rPr>
              <a:t>He replied, “The man they call Jesus made some mud and put it on my eyes. He told me to go to Siloam and wash. So I went and washed, and then I could see.</a:t>
            </a:r>
            <a:r>
              <a:rPr lang="en-US" sz="2500" dirty="0" smtClean="0">
                <a:latin typeface="Helvetica"/>
                <a:cs typeface="Helvetica"/>
              </a:rPr>
              <a:t>”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777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267748"/>
            <a:ext cx="7073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12 </a:t>
            </a:r>
            <a:r>
              <a:rPr lang="en-US" sz="2500" dirty="0">
                <a:latin typeface="Helvetica"/>
                <a:cs typeface="Helvetica"/>
              </a:rPr>
              <a:t>“Where is this man?” they asked him.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Helvetica"/>
                <a:cs typeface="Helvetica"/>
              </a:rPr>
              <a:t>“I don’t know,” he said</a:t>
            </a:r>
            <a:r>
              <a:rPr lang="en-US" sz="2500" dirty="0" smtClean="0">
                <a:latin typeface="Helvetica"/>
                <a:cs typeface="Helvetica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 smtClean="0">
                <a:latin typeface="Helvetica"/>
                <a:cs typeface="Helvetica"/>
              </a:rPr>
              <a:t>13</a:t>
            </a:r>
            <a:r>
              <a:rPr lang="en-US" sz="2500" b="1" baseline="30000" dirty="0">
                <a:latin typeface="Helvetica"/>
                <a:cs typeface="Helvetica"/>
              </a:rPr>
              <a:t> </a:t>
            </a:r>
            <a:r>
              <a:rPr lang="en-US" sz="2500" dirty="0">
                <a:latin typeface="Helvetica"/>
                <a:cs typeface="Helvetica"/>
              </a:rPr>
              <a:t>They brought to the Pharisees the man who had been blind. </a:t>
            </a:r>
            <a:r>
              <a:rPr lang="en-US" sz="2500" b="1" baseline="30000" dirty="0">
                <a:latin typeface="Helvetica"/>
                <a:cs typeface="Helvetica"/>
              </a:rPr>
              <a:t>14 </a:t>
            </a:r>
            <a:r>
              <a:rPr lang="en-US" sz="2500" dirty="0">
                <a:latin typeface="Helvetica"/>
                <a:cs typeface="Helvetica"/>
              </a:rPr>
              <a:t>Now the day on which Jesus had made the mud and opened the man’s eyes was a Sabbath. </a:t>
            </a:r>
            <a:r>
              <a:rPr lang="en-US" sz="2500" b="1" baseline="30000" dirty="0">
                <a:latin typeface="Helvetica"/>
                <a:cs typeface="Helvetica"/>
              </a:rPr>
              <a:t>15 </a:t>
            </a:r>
            <a:r>
              <a:rPr lang="en-US" sz="2500" dirty="0">
                <a:latin typeface="Helvetica"/>
                <a:cs typeface="Helvetica"/>
              </a:rPr>
              <a:t>Therefore the Pharisees also asked him how he had received his sight. “He put mud on my eyes,” the man replied, “and I washed, and now I see.</a:t>
            </a:r>
            <a:r>
              <a:rPr lang="en-US" sz="2500" dirty="0" smtClean="0">
                <a:latin typeface="Helvetica"/>
                <a:cs typeface="Helvetica"/>
              </a:rPr>
              <a:t>”</a:t>
            </a:r>
            <a:r>
              <a:rPr lang="en-US" sz="2500" dirty="0"/>
              <a:t> </a:t>
            </a:r>
          </a:p>
          <a:p>
            <a:r>
              <a:rPr lang="en-US" sz="2500" dirty="0" smtClean="0">
                <a:latin typeface="Helvetica"/>
                <a:cs typeface="Helvetica"/>
              </a:rPr>
              <a:t>					   John 1:1-15</a:t>
            </a:r>
            <a:endParaRPr lang="en-US" sz="2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242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1000" y="2605613"/>
            <a:ext cx="3841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Encounter with Jesus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368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833964"/>
            <a:ext cx="8013700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216948"/>
            <a:ext cx="70739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aseline="30000" dirty="0">
                <a:latin typeface="Helvetica"/>
                <a:cs typeface="Helvetica"/>
              </a:rPr>
              <a:t>1 </a:t>
            </a:r>
            <a:r>
              <a:rPr lang="en-US" sz="2500" dirty="0">
                <a:latin typeface="Helvetica"/>
                <a:cs typeface="Helvetica"/>
              </a:rPr>
              <a:t>As he went along, he saw a man blind from birth. </a:t>
            </a:r>
            <a:r>
              <a:rPr lang="en-US" sz="2500" b="1" baseline="30000" dirty="0">
                <a:latin typeface="Helvetica"/>
                <a:cs typeface="Helvetica"/>
              </a:rPr>
              <a:t>2 </a:t>
            </a:r>
            <a:r>
              <a:rPr lang="en-US" sz="2500" dirty="0">
                <a:latin typeface="Helvetica"/>
                <a:cs typeface="Helvetica"/>
              </a:rPr>
              <a:t>His disciples asked him, “Rabbi</a:t>
            </a:r>
            <a:r>
              <a:rPr lang="en-US" sz="2500" dirty="0" smtClean="0">
                <a:latin typeface="Helvetica"/>
                <a:cs typeface="Helvetica"/>
              </a:rPr>
              <a:t>, </a:t>
            </a:r>
            <a:r>
              <a:rPr lang="en-US" sz="2500" dirty="0" smtClean="0">
                <a:solidFill>
                  <a:srgbClr val="FFFF00"/>
                </a:solidFill>
                <a:latin typeface="Helvetica"/>
                <a:cs typeface="Helvetica"/>
              </a:rPr>
              <a:t>who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sinned</a:t>
            </a:r>
            <a:r>
              <a:rPr lang="en-US" sz="2500" dirty="0">
                <a:latin typeface="Helvetica"/>
                <a:cs typeface="Helvetica"/>
              </a:rPr>
              <a:t>, this man or his parents, that he was born blind?”</a:t>
            </a:r>
          </a:p>
          <a:p>
            <a:pPr>
              <a:spcAft>
                <a:spcPts val="1200"/>
              </a:spcAft>
            </a:pPr>
            <a:r>
              <a:rPr lang="en-US" sz="2500" b="1" baseline="30000" dirty="0">
                <a:latin typeface="Helvetica"/>
                <a:cs typeface="Helvetica"/>
              </a:rPr>
              <a:t>3 </a:t>
            </a:r>
            <a:r>
              <a:rPr lang="en-US" sz="2500" dirty="0">
                <a:latin typeface="Helvetica"/>
                <a:cs typeface="Helvetica"/>
              </a:rPr>
              <a:t>“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Neither</a:t>
            </a:r>
            <a:r>
              <a:rPr lang="en-US" sz="2500" dirty="0">
                <a:latin typeface="Helvetica"/>
                <a:cs typeface="Helvetica"/>
              </a:rPr>
              <a:t> this man nor his parents sinned,” said Jesus, “but this happened so that </a:t>
            </a:r>
            <a:r>
              <a:rPr lang="en-US" sz="2500" dirty="0">
                <a:solidFill>
                  <a:srgbClr val="FFFF00"/>
                </a:solidFill>
                <a:latin typeface="Helvetica"/>
                <a:cs typeface="Helvetica"/>
              </a:rPr>
              <a:t>the works of God might be displayed in him.</a:t>
            </a:r>
            <a:r>
              <a:rPr lang="en-US" sz="2500" dirty="0">
                <a:latin typeface="Helvetica"/>
                <a:cs typeface="Helvetica"/>
              </a:rPr>
              <a:t> </a:t>
            </a:r>
            <a:r>
              <a:rPr lang="en-US" sz="2500" b="1" baseline="30000" dirty="0">
                <a:latin typeface="Helvetica"/>
                <a:cs typeface="Helvetica"/>
              </a:rPr>
              <a:t>4 </a:t>
            </a:r>
            <a:r>
              <a:rPr lang="en-US" sz="2500" dirty="0">
                <a:latin typeface="Helvetica"/>
                <a:cs typeface="Helvetica"/>
              </a:rPr>
              <a:t>As long as it is day, we must do the works of him who sent me. Night is coming, when no one can work. </a:t>
            </a:r>
            <a:r>
              <a:rPr lang="en-US" sz="2500" b="1" baseline="30000" dirty="0">
                <a:latin typeface="Helvetica"/>
                <a:cs typeface="Helvetica"/>
              </a:rPr>
              <a:t>5 </a:t>
            </a:r>
            <a:r>
              <a:rPr lang="en-US" sz="2500" dirty="0">
                <a:latin typeface="Helvetica"/>
                <a:cs typeface="Helvetica"/>
              </a:rPr>
              <a:t>While I am in the world, I am the light of the world.</a:t>
            </a:r>
            <a:r>
              <a:rPr lang="en-US" sz="2500" dirty="0" smtClean="0">
                <a:latin typeface="Helvetica"/>
                <a:cs typeface="Helvetica"/>
              </a:rPr>
              <a:t>”		</a:t>
            </a:r>
            <a:endParaRPr lang="en-US" sz="2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164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47001</TotalTime>
  <Words>424</Words>
  <Application>Microsoft Macintosh PowerPoint</Application>
  <PresentationFormat>On-screen Show (4:3)</PresentationFormat>
  <Paragraphs>43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Elemental</vt:lpstr>
      <vt:lpstr>Transformed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364</cp:revision>
  <dcterms:created xsi:type="dcterms:W3CDTF">2013-11-03T00:06:16Z</dcterms:created>
  <dcterms:modified xsi:type="dcterms:W3CDTF">2015-10-25T13:43:02Z</dcterms:modified>
</cp:coreProperties>
</file>