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705" r:id="rId3"/>
    <p:sldId id="668" r:id="rId4"/>
    <p:sldId id="720" r:id="rId5"/>
    <p:sldId id="721" r:id="rId6"/>
    <p:sldId id="663" r:id="rId7"/>
    <p:sldId id="681" r:id="rId8"/>
    <p:sldId id="725" r:id="rId9"/>
    <p:sldId id="726" r:id="rId10"/>
    <p:sldId id="686" r:id="rId11"/>
    <p:sldId id="722" r:id="rId12"/>
    <p:sldId id="723" r:id="rId13"/>
    <p:sldId id="684" r:id="rId14"/>
    <p:sldId id="716" r:id="rId15"/>
    <p:sldId id="729" r:id="rId16"/>
    <p:sldId id="724" r:id="rId17"/>
    <p:sldId id="732" r:id="rId18"/>
    <p:sldId id="733" r:id="rId19"/>
    <p:sldId id="717" r:id="rId20"/>
    <p:sldId id="715" r:id="rId21"/>
    <p:sldId id="734" r:id="rId22"/>
    <p:sldId id="688" r:id="rId23"/>
    <p:sldId id="730" r:id="rId24"/>
    <p:sldId id="731" r:id="rId25"/>
    <p:sldId id="73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77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January 20,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January 20,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January 20,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C4 Vision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6700" y="2004536"/>
            <a:ext cx="63119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The idea </a:t>
            </a:r>
            <a:r>
              <a:rPr lang="en-US" sz="2600" dirty="0">
                <a:latin typeface="Helvetica"/>
                <a:cs typeface="Helvetica"/>
              </a:rPr>
              <a:t>is that pastor-teachers are to teach the Word to help the rest of the body become adequate or prepared so that they may serve the Lord in accordance with their gifts.</a:t>
            </a:r>
            <a:endParaRPr lang="en-US" sz="2600" dirty="0"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8463" y="5250934"/>
            <a:ext cx="4426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Steven J.  Cole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Pastor, Flagstaff </a:t>
            </a:r>
            <a:r>
              <a:rPr lang="en-US" sz="2000" dirty="0">
                <a:latin typeface="Helvetica"/>
                <a:cs typeface="Helvetica"/>
              </a:rPr>
              <a:t>Christian Fellowship </a:t>
            </a:r>
          </a:p>
        </p:txBody>
      </p:sp>
    </p:spTree>
    <p:extLst>
      <p:ext uri="{BB962C8B-B14F-4D97-AF65-F5344CB8AC3E}">
        <p14:creationId xmlns:p14="http://schemas.microsoft.com/office/powerpoint/2010/main" val="156437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34006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Becoming Mature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1805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2084338"/>
            <a:ext cx="669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12</a:t>
            </a:r>
            <a:r>
              <a:rPr lang="en-US" sz="2400" dirty="0" smtClean="0">
                <a:latin typeface="Helvetica"/>
                <a:cs typeface="Helvetica"/>
              </a:rPr>
              <a:t> to equip his people for works of service, so that the body of Christ may be built up </a:t>
            </a:r>
            <a:r>
              <a:rPr lang="en-US" sz="2400" baseline="30000" dirty="0" smtClean="0">
                <a:latin typeface="Helvetica"/>
                <a:cs typeface="Helvetica"/>
              </a:rPr>
              <a:t>13</a:t>
            </a:r>
            <a:r>
              <a:rPr lang="en-US" sz="2400" dirty="0" smtClean="0">
                <a:latin typeface="Helvetica"/>
                <a:cs typeface="Helvetica"/>
              </a:rPr>
              <a:t> until we all reach unity in the faith and in the knowledge of the Son of God and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become mature</a:t>
            </a:r>
            <a:r>
              <a:rPr lang="en-US" sz="2400" dirty="0" smtClean="0">
                <a:latin typeface="Helvetica"/>
                <a:cs typeface="Helvetica"/>
              </a:rPr>
              <a:t>, attaining to the whole measure of the fullness of Christ.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2686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29"/>
            <a:ext cx="9144000" cy="67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19917"/>
            <a:ext cx="8864600" cy="57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8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2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39475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Becoming </a:t>
            </a:r>
            <a:r>
              <a:rPr lang="en-US" sz="3200" dirty="0" err="1" smtClean="0">
                <a:latin typeface="Helvetica"/>
                <a:cs typeface="Helvetica"/>
              </a:rPr>
              <a:t>Christlike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426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2084338"/>
            <a:ext cx="669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12</a:t>
            </a:r>
            <a:r>
              <a:rPr lang="en-US" sz="2400" dirty="0" smtClean="0">
                <a:latin typeface="Helvetica"/>
                <a:cs typeface="Helvetica"/>
              </a:rPr>
              <a:t> to equip his people for works of service, so that the body of Christ may be built up </a:t>
            </a:r>
            <a:r>
              <a:rPr lang="en-US" sz="2400" baseline="30000" dirty="0" smtClean="0">
                <a:latin typeface="Helvetica"/>
                <a:cs typeface="Helvetica"/>
              </a:rPr>
              <a:t>13</a:t>
            </a:r>
            <a:r>
              <a:rPr lang="en-US" sz="2400" dirty="0" smtClean="0">
                <a:latin typeface="Helvetica"/>
                <a:cs typeface="Helvetica"/>
              </a:rPr>
              <a:t> until we all reach unity in the faith and in the knowledge of the Son of God and </a:t>
            </a:r>
            <a:r>
              <a:rPr lang="en-US" sz="2400" dirty="0" smtClean="0">
                <a:solidFill>
                  <a:srgbClr val="FFFFFF"/>
                </a:solidFill>
                <a:latin typeface="Helvetica"/>
                <a:cs typeface="Helvetica"/>
              </a:rPr>
              <a:t>become mature,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attaining to the whole measure of the fullness of Christ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915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04" y="1320800"/>
            <a:ext cx="7513696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8600" y="5918200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Rick Warren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82459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3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5100" y="774700"/>
            <a:ext cx="599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“Bring inspiration and innovation to every athlete in the world.</a:t>
            </a:r>
            <a:r>
              <a:rPr lang="en-US" sz="2200" dirty="0" smtClean="0">
                <a:latin typeface="Helvetica"/>
                <a:cs typeface="Helvetica"/>
              </a:rPr>
              <a:t>* If </a:t>
            </a:r>
            <a:r>
              <a:rPr lang="en-US" sz="2200" dirty="0">
                <a:latin typeface="Helvetica"/>
                <a:cs typeface="Helvetica"/>
              </a:rPr>
              <a:t>you have a body, you are an athlete.”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5100" y="2832100"/>
            <a:ext cx="599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“Our deepest purpose as an organization is helping support the health, well-being, and healing of both </a:t>
            </a:r>
            <a:r>
              <a:rPr lang="en-US" sz="2200" dirty="0" smtClean="0">
                <a:latin typeface="Helvetica"/>
                <a:cs typeface="Helvetica"/>
              </a:rPr>
              <a:t>people. . . and </a:t>
            </a:r>
            <a:r>
              <a:rPr lang="en-US" sz="2200" dirty="0">
                <a:latin typeface="Helvetica"/>
                <a:cs typeface="Helvetica"/>
              </a:rPr>
              <a:t>the planet.”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5100" y="4657636"/>
            <a:ext cx="563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“To prevent and alleviate human suffering in the face of emergencies by mobilizing the power of volunteers and the generosity of donors.”</a:t>
            </a:r>
          </a:p>
        </p:txBody>
      </p:sp>
    </p:spTree>
    <p:extLst>
      <p:ext uri="{BB962C8B-B14F-4D97-AF65-F5344CB8AC3E}">
        <p14:creationId xmlns:p14="http://schemas.microsoft.com/office/powerpoint/2010/main" val="2764558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028700"/>
            <a:ext cx="5207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54000"/>
            <a:ext cx="85598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73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2260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Living it out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140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1" y="901700"/>
            <a:ext cx="8792952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27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71392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09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68326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200" y="2273300"/>
            <a:ext cx="6934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Chinese </a:t>
            </a:r>
            <a:r>
              <a:rPr lang="en-US" sz="2600" dirty="0">
                <a:latin typeface="Helvetica"/>
                <a:cs typeface="Helvetica"/>
              </a:rPr>
              <a:t>Christian Church of Columbia’s vision is to be a Christ-centered </a:t>
            </a:r>
            <a:r>
              <a:rPr lang="en-US" sz="2600" dirty="0" smtClean="0">
                <a:latin typeface="Helvetica"/>
                <a:cs typeface="Helvetica"/>
              </a:rPr>
              <a:t>community that </a:t>
            </a:r>
            <a:r>
              <a:rPr lang="en-US" sz="2600" dirty="0">
                <a:latin typeface="Helvetica"/>
                <a:cs typeface="Helvetica"/>
              </a:rPr>
              <a:t>seeks to make disciples who learn,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grow</a:t>
            </a:r>
            <a:r>
              <a:rPr lang="en-US" sz="2600" dirty="0">
                <a:latin typeface="Helvetica"/>
                <a:cs typeface="Helvetica"/>
              </a:rPr>
              <a:t>, and serve in the Lord.”</a:t>
            </a:r>
          </a:p>
        </p:txBody>
      </p:sp>
    </p:spTree>
    <p:extLst>
      <p:ext uri="{BB962C8B-B14F-4D97-AF65-F5344CB8AC3E}">
        <p14:creationId xmlns:p14="http://schemas.microsoft.com/office/powerpoint/2010/main" val="155505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5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4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39491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Equipping the Saints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354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200" y="1627138"/>
            <a:ext cx="6692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11</a:t>
            </a:r>
            <a:r>
              <a:rPr lang="en-US" sz="2400" dirty="0">
                <a:latin typeface="Helvetica"/>
                <a:cs typeface="Helvetica"/>
              </a:rPr>
              <a:t> So Christ himself gave the apostles, the prophets, the evangelists, the pastors and teachers, </a:t>
            </a:r>
            <a:r>
              <a:rPr lang="en-US" sz="2400" baseline="30000" dirty="0" smtClean="0">
                <a:latin typeface="Helvetica"/>
                <a:cs typeface="Helvetica"/>
              </a:rPr>
              <a:t>12</a:t>
            </a:r>
            <a:r>
              <a:rPr lang="en-US" sz="2400" dirty="0" smtClean="0">
                <a:latin typeface="Helvetica"/>
                <a:cs typeface="Helvetica"/>
              </a:rPr>
              <a:t> to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equip his people for works of service</a:t>
            </a:r>
            <a:r>
              <a:rPr lang="en-US" sz="2400" dirty="0" smtClean="0">
                <a:latin typeface="Helvetica"/>
                <a:cs typeface="Helvetica"/>
              </a:rPr>
              <a:t>, so that the body of Christ may be built up </a:t>
            </a:r>
            <a:r>
              <a:rPr lang="en-US" sz="2400" baseline="30000" dirty="0" smtClean="0">
                <a:latin typeface="Helvetica"/>
                <a:cs typeface="Helvetica"/>
              </a:rPr>
              <a:t>13</a:t>
            </a:r>
            <a:r>
              <a:rPr lang="en-US" sz="2400" dirty="0" smtClean="0">
                <a:latin typeface="Helvetica"/>
                <a:cs typeface="Helvetica"/>
              </a:rPr>
              <a:t> until we all reach unity in the faith and in the knowledge of the Son of God and become mature, attaining to the whole measure of the fullness of Christ.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Ephesians 4:11-13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7700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80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5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433169"/>
            <a:ext cx="521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Equip - making </a:t>
            </a:r>
            <a:r>
              <a:rPr lang="en-US" sz="2000" dirty="0">
                <a:latin typeface="Helvetica"/>
                <a:cs typeface="Helvetica"/>
              </a:rPr>
              <a:t>someone </a:t>
            </a:r>
            <a:r>
              <a:rPr lang="en-US" sz="2000" dirty="0" smtClean="0">
                <a:latin typeface="Helvetica"/>
                <a:cs typeface="Helvetica"/>
              </a:rPr>
              <a:t>or something adequate </a:t>
            </a:r>
            <a:r>
              <a:rPr lang="en-US" sz="2000" dirty="0">
                <a:latin typeface="Helvetica"/>
                <a:cs typeface="Helvetica"/>
              </a:rPr>
              <a:t>or sufficient for </a:t>
            </a:r>
            <a:r>
              <a:rPr lang="en-US" sz="2000" dirty="0" smtClean="0">
                <a:latin typeface="Helvetica"/>
                <a:cs typeface="Helvetica"/>
              </a:rPr>
              <a:t>some </a:t>
            </a:r>
            <a:r>
              <a:rPr lang="en-US" sz="2000" dirty="0">
                <a:latin typeface="Helvetica"/>
                <a:cs typeface="Helvetica"/>
              </a:rPr>
              <a:t>purpose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950" y="1771543"/>
            <a:ext cx="4406900" cy="45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24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51845</TotalTime>
  <Words>361</Words>
  <Application>Microsoft Macintosh PowerPoint</Application>
  <PresentationFormat>On-screen Show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C4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494</cp:revision>
  <dcterms:created xsi:type="dcterms:W3CDTF">2013-11-03T00:06:16Z</dcterms:created>
  <dcterms:modified xsi:type="dcterms:W3CDTF">2018-01-21T14:53:59Z</dcterms:modified>
</cp:coreProperties>
</file>