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7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C6EF-A2A1-4D66-B894-A4CD09E1B929}" type="datetimeFigureOut">
              <a:rPr lang="en-US"/>
              <a:pPr>
                <a:defRPr/>
              </a:pPr>
              <a:t>8/24/2016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E1D8-86B0-4A98-B860-748299EF7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D9C824-9B05-43D3-833F-8099C76177D5}" type="datetimeFigureOut">
              <a:rPr lang="en-US"/>
              <a:pPr>
                <a:defRPr/>
              </a:pPr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2473C1-0F38-45C2-9577-0321D3F77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863600"/>
            <a:r>
              <a:rPr lang="zh-CN" altLang="en-US" sz="7200" smtClean="0"/>
              <a:t>寒武纪</a:t>
            </a:r>
            <a:r>
              <a:rPr lang="en-US" altLang="zh-CN" sz="7200" smtClean="0"/>
              <a:t/>
            </a:r>
            <a:br>
              <a:rPr lang="en-US" altLang="zh-CN" sz="7200" smtClean="0"/>
            </a:br>
            <a:r>
              <a:rPr lang="zh-CN" altLang="en-US" sz="7200" smtClean="0"/>
              <a:t>大爆发 </a:t>
            </a:r>
            <a:r>
              <a:rPr lang="en-US" altLang="zh-CN" sz="7200" smtClean="0"/>
              <a:t/>
            </a:r>
            <a:br>
              <a:rPr lang="en-US" altLang="zh-CN" sz="7200" smtClean="0"/>
            </a:br>
            <a:r>
              <a:rPr lang="en-US" sz="7200" smtClean="0"/>
              <a:t>(</a:t>
            </a:r>
            <a:r>
              <a:rPr lang="zh-CN" altLang="en-US" sz="7200" smtClean="0"/>
              <a:t>创</a:t>
            </a:r>
            <a:r>
              <a:rPr lang="en-US" sz="7200" smtClean="0"/>
              <a:t>7:1-5)</a:t>
            </a:r>
            <a:br>
              <a:rPr lang="en-US" sz="7200" smtClean="0"/>
            </a:br>
            <a:r>
              <a:rPr lang="zh-CN" altLang="en-US" smtClean="0"/>
              <a:t> 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7900" smtClean="0">
                <a:latin typeface="微软简隶书"/>
                <a:ea typeface="微软简隶书"/>
                <a:cs typeface="微软简隶书"/>
              </a:rPr>
              <a:t>澄江化石研究</a:t>
            </a:r>
            <a:r>
              <a:rPr lang="en-US" altLang="zh-CN" sz="7900" smtClean="0">
                <a:latin typeface="微软简隶书"/>
                <a:ea typeface="微软简隶书"/>
                <a:cs typeface="微软简隶书"/>
              </a:rPr>
              <a:t/>
            </a:r>
            <a:br>
              <a:rPr lang="en-US" altLang="zh-CN" sz="7900" smtClean="0">
                <a:latin typeface="微软简隶书"/>
                <a:ea typeface="微软简隶书"/>
                <a:cs typeface="微软简隶书"/>
              </a:rPr>
            </a:br>
            <a:r>
              <a:rPr lang="en-US" sz="7900" smtClean="0">
                <a:latin typeface="微软简隶书"/>
                <a:ea typeface="微软简隶书"/>
                <a:cs typeface="微软简隶书"/>
              </a:rPr>
              <a:t>14</a:t>
            </a:r>
            <a:r>
              <a:rPr lang="zh-CN" altLang="en-US" sz="7900" smtClean="0">
                <a:latin typeface="微软简隶书"/>
                <a:ea typeface="微软简隶书"/>
                <a:cs typeface="微软简隶书"/>
              </a:rPr>
              <a:t>篇论文</a:t>
            </a:r>
            <a:endParaRPr lang="en-US" sz="7900" smtClean="0">
              <a:latin typeface="微软简隶书"/>
              <a:ea typeface="微软简隶书"/>
              <a:cs typeface="微软简隶书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863600"/>
            <a:r>
              <a:rPr lang="en-US" altLang="zh-TW" smtClean="0"/>
              <a:t> </a:t>
            </a:r>
            <a:endParaRPr lang="en-US" altLang="zh-CN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863600"/>
            <a:r>
              <a:rPr lang="en-US" altLang="zh-TW" smtClean="0"/>
              <a:t> </a:t>
            </a:r>
            <a:endParaRPr lang="en-US" altLang="zh-CN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7900" smtClean="0">
                <a:latin typeface="微软简隶书"/>
                <a:ea typeface="微软简隶书"/>
                <a:cs typeface="微软简隶书"/>
              </a:rPr>
              <a:t>寒武纪大爆发</a:t>
            </a:r>
            <a:endParaRPr lang="en-US" sz="7900" smtClean="0">
              <a:latin typeface="微软简隶书"/>
              <a:ea typeface="微软简隶书"/>
              <a:cs typeface="微软简隶书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7900" smtClean="0">
                <a:latin typeface="微软简隶书"/>
                <a:ea typeface="微软简隶书"/>
                <a:cs typeface="微软简隶书"/>
              </a:rPr>
              <a:t>达尔文进化论</a:t>
            </a:r>
            <a:endParaRPr lang="en-US" sz="7900" smtClean="0">
              <a:latin typeface="微软简隶书"/>
              <a:ea typeface="微软简隶书"/>
              <a:cs typeface="微软简隶书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863600"/>
            <a:r>
              <a:rPr lang="en-US" altLang="zh-TW" smtClean="0"/>
              <a:t> </a:t>
            </a:r>
            <a:endParaRPr lang="en-US" altLang="zh-CN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7900" smtClean="0">
                <a:latin typeface="微软简隶书"/>
                <a:ea typeface="微软简隶书"/>
                <a:cs typeface="微软简隶书"/>
              </a:rPr>
              <a:t>达尔文进化论</a:t>
            </a:r>
            <a:endParaRPr lang="en-US" sz="7900" smtClean="0">
              <a:latin typeface="微软简隶书"/>
              <a:ea typeface="微软简隶书"/>
              <a:cs typeface="微软简隶书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/>
              <a:t>《</a:t>
            </a:r>
            <a:r>
              <a:rPr lang="zh-CN" altLang="en-US" sz="3600" smtClean="0"/>
              <a:t>人民日报</a:t>
            </a:r>
            <a:r>
              <a:rPr lang="en-US" altLang="zh-CN" sz="3600" smtClean="0"/>
              <a:t>》</a:t>
            </a:r>
            <a:r>
              <a:rPr lang="zh-CN" altLang="en-US" sz="3600" smtClean="0"/>
              <a:t>（海外版）</a:t>
            </a:r>
            <a:r>
              <a:rPr lang="en-US" altLang="zh-CN" sz="3600" smtClean="0"/>
              <a:t/>
            </a:r>
            <a:br>
              <a:rPr lang="en-US" altLang="zh-CN" sz="3600" smtClean="0"/>
            </a:br>
            <a:r>
              <a:rPr lang="zh-CN" altLang="en-US" sz="3600" smtClean="0"/>
              <a:t>作者 丁邦杰 </a:t>
            </a:r>
            <a:r>
              <a:rPr lang="en-US" altLang="zh-CN" sz="3600" smtClean="0"/>
              <a:t>1995</a:t>
            </a:r>
            <a:r>
              <a:rPr lang="zh-CN" altLang="en-US" sz="3600" smtClean="0"/>
              <a:t>年</a:t>
            </a:r>
            <a:r>
              <a:rPr lang="en-US" altLang="zh-CN" sz="3600" smtClean="0"/>
              <a:t>7</a:t>
            </a:r>
            <a:r>
              <a:rPr lang="zh-CN" altLang="en-US" sz="3600" smtClean="0"/>
              <a:t>月</a:t>
            </a:r>
            <a:r>
              <a:rPr lang="en-US" altLang="zh-CN" sz="3600" smtClean="0"/>
              <a:t>19</a:t>
            </a:r>
            <a:r>
              <a:rPr lang="zh-CN" altLang="en-US" sz="3600" smtClean="0"/>
              <a:t>日</a:t>
            </a:r>
            <a:br>
              <a:rPr lang="zh-CN" altLang="en-US" sz="3600" smtClean="0"/>
            </a:br>
            <a:r>
              <a:rPr lang="en-US" altLang="zh-CN" sz="3600" smtClean="0"/>
              <a:t>《</a:t>
            </a:r>
            <a:r>
              <a:rPr lang="zh-CN" altLang="en-US" sz="3600" smtClean="0"/>
              <a:t>向进化论挑战的澄江化石</a:t>
            </a:r>
            <a:r>
              <a:rPr lang="en-US" altLang="zh-CN" sz="3600" smtClean="0"/>
              <a:t>》</a:t>
            </a:r>
            <a:r>
              <a:rPr lang="zh-CN" altLang="en-US" sz="3600" smtClean="0"/>
              <a:t/>
            </a:r>
            <a:br>
              <a:rPr lang="zh-CN" altLang="en-US" sz="3600" smtClean="0"/>
            </a:br>
            <a:r>
              <a:rPr lang="zh-CN" altLang="en-US" smtClean="0"/>
              <a:t/>
            </a:r>
            <a:br>
              <a:rPr lang="zh-CN" altLang="en-US" smtClean="0"/>
            </a:br>
            <a:endParaRPr lang="en-US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900" smtClean="0">
                <a:latin typeface="微软简隶书"/>
                <a:ea typeface="微软简隶书"/>
                <a:cs typeface="微软简隶书"/>
              </a:rPr>
              <a:t>地层化石的解释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863600"/>
            <a:r>
              <a:rPr lang="en-US" altLang="zh-TW" smtClean="0"/>
              <a:t> </a:t>
            </a:r>
            <a:endParaRPr lang="en-US" altLang="zh-CN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smtClean="0">
                <a:latin typeface="微软简隶书"/>
                <a:ea typeface="微软简隶书"/>
                <a:cs typeface="微软简隶书"/>
              </a:rPr>
              <a:t>神对挪亚的吩咐(创7:1-5)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100" smtClean="0">
                <a:latin typeface="微软简隶书"/>
                <a:ea typeface="微软简隶书"/>
                <a:cs typeface="微软简隶书"/>
              </a:rPr>
              <a:t>洪水的原因 </a:t>
            </a:r>
            <a:r>
              <a:rPr lang="en-US" sz="6000" smtClean="0">
                <a:latin typeface="微软简隶书"/>
                <a:ea typeface="微软简隶书"/>
                <a:cs typeface="微软简隶书"/>
              </a:rPr>
              <a:t>(创6:5-6)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latin typeface="微软简隶书"/>
                <a:ea typeface="微软简隶书"/>
                <a:cs typeface="微软简隶书"/>
              </a:rPr>
              <a:t>神对挪亚的吩咐(创7:1-5)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100" smtClean="0">
                <a:latin typeface="微软简隶书"/>
                <a:ea typeface="微软简隶书"/>
                <a:cs typeface="微软简隶书"/>
              </a:rPr>
              <a:t>洪水的来到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500" smtClean="0">
                <a:latin typeface="微软简隶书"/>
                <a:ea typeface="微软简隶书"/>
                <a:cs typeface="微软简隶书"/>
              </a:rPr>
              <a:t>问题: 方舟多大?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latin typeface="STXihei"/>
                <a:ea typeface="微软简隶书"/>
                <a:cs typeface="微软简隶书"/>
              </a:rPr>
              <a:t>问题: 那些生物被保存?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500" smtClean="0">
                <a:latin typeface="微软简隶书"/>
                <a:ea typeface="微软简隶书"/>
                <a:cs typeface="微软简隶书"/>
              </a:rPr>
              <a:t>问题: 水从那里来?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100" smtClean="0">
                <a:latin typeface="微软简隶书"/>
                <a:ea typeface="微软简隶书"/>
                <a:cs typeface="微软简隶书"/>
              </a:rPr>
              <a:t>洪水消退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smtClean="0">
                <a:latin typeface="微软简隶书"/>
                <a:ea typeface="微软简隶书"/>
                <a:cs typeface="微软简隶书"/>
              </a:rPr>
              <a:t>洪水消退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smtClean="0">
                <a:latin typeface="微软简隶书"/>
                <a:ea typeface="微软简隶书"/>
                <a:cs typeface="微软简隶书"/>
              </a:rPr>
              <a:t>彩虹之约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100" smtClean="0">
                <a:latin typeface="微软简隶书"/>
                <a:ea typeface="微软简隶书"/>
                <a:cs typeface="微软简隶书"/>
              </a:rPr>
              <a:t>洪水后大地的改变</a:t>
            </a:r>
            <a:endParaRPr lang="en-US" sz="6500" smtClean="0">
              <a:latin typeface="微软简隶书"/>
              <a:ea typeface="微软简隶书"/>
              <a:cs typeface="微软简隶书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100" smtClean="0">
                <a:latin typeface="微软简隶书"/>
                <a:ea typeface="微软简隶书"/>
                <a:cs typeface="微软简隶书"/>
              </a:rPr>
              <a:t>近代的发现</a:t>
            </a:r>
            <a:endParaRPr lang="en-US" sz="6500" smtClean="0">
              <a:latin typeface="微软简隶书"/>
              <a:ea typeface="微软简隶书"/>
              <a:cs typeface="微软简隶书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863600"/>
            <a:r>
              <a:rPr lang="zh-TW" altLang="en-US" sz="7900" smtClean="0">
                <a:latin typeface="微软简隶书"/>
                <a:ea typeface="微软简隶书"/>
                <a:cs typeface="微软简隶书"/>
              </a:rPr>
              <a:t>真有方舟吗</a:t>
            </a:r>
            <a:r>
              <a:rPr lang="en-US" altLang="zh-TW" sz="7900" smtClean="0">
                <a:latin typeface="微软简隶书"/>
                <a:ea typeface="微软简隶书"/>
                <a:cs typeface="微软简隶书"/>
              </a:rPr>
              <a:t>?</a:t>
            </a:r>
            <a:r>
              <a:rPr lang="en-US" altLang="zh-TW" smtClean="0"/>
              <a:t> </a:t>
            </a:r>
            <a:endParaRPr lang="en-US" altLang="zh-CN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/>
              <a:t>《</a:t>
            </a:r>
            <a:r>
              <a:rPr lang="zh-CN" altLang="en-US" sz="3600" smtClean="0"/>
              <a:t>人民日报</a:t>
            </a:r>
            <a:r>
              <a:rPr lang="en-US" altLang="zh-CN" sz="3600" smtClean="0"/>
              <a:t>》</a:t>
            </a:r>
            <a:r>
              <a:rPr lang="zh-CN" altLang="en-US" sz="3600" smtClean="0"/>
              <a:t>（海外版）</a:t>
            </a:r>
            <a:r>
              <a:rPr lang="en-US" altLang="zh-CN" sz="3600" smtClean="0"/>
              <a:t/>
            </a:r>
            <a:br>
              <a:rPr lang="en-US" altLang="zh-CN" sz="3600" smtClean="0"/>
            </a:br>
            <a:r>
              <a:rPr lang="zh-CN" altLang="en-US" sz="3600" smtClean="0"/>
              <a:t>作者 纽惟恭 </a:t>
            </a:r>
            <a:r>
              <a:rPr lang="en-US" altLang="zh-CN" sz="3600" smtClean="0"/>
              <a:t>1995</a:t>
            </a:r>
            <a:r>
              <a:rPr lang="zh-CN" altLang="en-US" sz="3600" smtClean="0"/>
              <a:t>年</a:t>
            </a:r>
            <a:r>
              <a:rPr lang="en-US" altLang="zh-CN" sz="3600" smtClean="0"/>
              <a:t>5</a:t>
            </a:r>
            <a:r>
              <a:rPr lang="zh-CN" altLang="en-US" sz="3600" smtClean="0"/>
              <a:t>月</a:t>
            </a:r>
            <a:r>
              <a:rPr lang="en-US" altLang="zh-CN" sz="3600" smtClean="0"/>
              <a:t>25</a:t>
            </a:r>
            <a:r>
              <a:rPr lang="zh-CN" altLang="en-US" sz="3600" smtClean="0"/>
              <a:t>日</a:t>
            </a:r>
            <a:r>
              <a:rPr lang="en-US" altLang="zh-CN" sz="3600" smtClean="0"/>
              <a:t/>
            </a:r>
            <a:br>
              <a:rPr lang="en-US" altLang="zh-CN" sz="3600" smtClean="0"/>
            </a:br>
            <a:r>
              <a:rPr lang="en-US" altLang="zh-CN" sz="3600" smtClean="0"/>
              <a:t>《</a:t>
            </a:r>
            <a:r>
              <a:rPr lang="zh-CN" altLang="en-US" sz="3600" smtClean="0"/>
              <a:t>澄江化石生物群研究成果瞩目</a:t>
            </a:r>
            <a:r>
              <a:rPr lang="en-US" altLang="zh-CN" sz="3600" smtClean="0"/>
              <a:t>》</a:t>
            </a:r>
            <a:r>
              <a:rPr lang="zh-CN" altLang="en-US" sz="3600" smtClean="0"/>
              <a:t/>
            </a:r>
            <a:br>
              <a:rPr lang="zh-CN" altLang="en-US" sz="3600" smtClean="0"/>
            </a:br>
            <a:r>
              <a:rPr lang="zh-CN" altLang="en-US" smtClean="0"/>
              <a:t/>
            </a:r>
            <a:br>
              <a:rPr lang="zh-CN" altLang="en-US" smtClean="0"/>
            </a:br>
            <a:endParaRPr lang="en-US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600" smtClean="0"/>
              <a:t>寒武纪大爆发的反思</a:t>
            </a:r>
            <a:endParaRPr lang="en-US" sz="6500" smtClean="0">
              <a:latin typeface="微软简隶书"/>
              <a:ea typeface="微软简隶书"/>
              <a:cs typeface="微软简隶书"/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smtClean="0">
                <a:latin typeface="微软简隶书"/>
                <a:ea typeface="微软简隶书"/>
                <a:cs typeface="微软简隶书"/>
              </a:rPr>
              <a:t>洪水的预表(太24:36-39)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500" smtClean="0">
                <a:latin typeface="微软简隶书"/>
                <a:ea typeface="微软简隶书"/>
                <a:cs typeface="微软简隶书"/>
              </a:rPr>
              <a:t>今天「挪亚」的责住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8000" smtClean="0">
                <a:latin typeface="微软简隶书"/>
                <a:ea typeface="微软简隶书"/>
                <a:cs typeface="微软简隶书"/>
              </a:rPr>
              <a:t>澄江化石</a:t>
            </a:r>
            <a:endParaRPr lang="en-US" sz="7200" smtClean="0">
              <a:latin typeface="微软简隶书"/>
              <a:ea typeface="微软简隶书"/>
              <a:cs typeface="微软简隶书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Custom</PresentationFormat>
  <Paragraphs>29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Calibri</vt:lpstr>
      <vt:lpstr>Arial</vt:lpstr>
      <vt:lpstr>Calibri Light</vt:lpstr>
      <vt:lpstr>宋体</vt:lpstr>
      <vt:lpstr>PMingLiU</vt:lpstr>
      <vt:lpstr>微软简隶书</vt:lpstr>
      <vt:lpstr>STXihei</vt:lpstr>
      <vt:lpstr>Office Theme</vt:lpstr>
      <vt:lpstr>寒武纪 大爆发  (创7:1-5)  </vt:lpstr>
      <vt:lpstr> </vt:lpstr>
      <vt:lpstr>Slide 3</vt:lpstr>
      <vt:lpstr>Slide 4</vt:lpstr>
      <vt:lpstr>澄江化石</vt:lpstr>
      <vt:lpstr>Slide 6</vt:lpstr>
      <vt:lpstr>Slide 7</vt:lpstr>
      <vt:lpstr>Slide 8</vt:lpstr>
      <vt:lpstr>Slide 9</vt:lpstr>
      <vt:lpstr>Slide 10</vt:lpstr>
      <vt:lpstr>Slide 11</vt:lpstr>
      <vt:lpstr>澄江化石研究 14篇论文</vt:lpstr>
      <vt:lpstr> </vt:lpstr>
      <vt:lpstr> </vt:lpstr>
      <vt:lpstr>寒武纪大爆发</vt:lpstr>
      <vt:lpstr>达尔文进化论</vt:lpstr>
      <vt:lpstr>Slide 17</vt:lpstr>
      <vt:lpstr>Slide 18</vt:lpstr>
      <vt:lpstr>Slide 19</vt:lpstr>
      <vt:lpstr>达尔文进化论</vt:lpstr>
      <vt:lpstr>《人民日报》（海外版） 作者 丁邦杰 1995年7月19日 《向进化论挑战的澄江化石》  </vt:lpstr>
      <vt:lpstr>地层化石的解释</vt:lpstr>
      <vt:lpstr> </vt:lpstr>
      <vt:lpstr>神对挪亚的吩咐(创7:1-5)</vt:lpstr>
      <vt:lpstr>Slide 25</vt:lpstr>
      <vt:lpstr>洪水的原因 (创6:5-6)</vt:lpstr>
      <vt:lpstr>神对挪亚的吩咐(创7:1-5)</vt:lpstr>
      <vt:lpstr>洪水的来到</vt:lpstr>
      <vt:lpstr>问题: 方舟多大?</vt:lpstr>
      <vt:lpstr>问题: 那些生物被保存?</vt:lpstr>
      <vt:lpstr>Slide 31</vt:lpstr>
      <vt:lpstr>问题: 水从那里来?</vt:lpstr>
      <vt:lpstr>Slide 33</vt:lpstr>
      <vt:lpstr>洪水消退</vt:lpstr>
      <vt:lpstr>洪水消退</vt:lpstr>
      <vt:lpstr>彩虹之约</vt:lpstr>
      <vt:lpstr>洪水后大地的改变</vt:lpstr>
      <vt:lpstr>近代的发现</vt:lpstr>
      <vt:lpstr>真有方舟吗? </vt:lpstr>
      <vt:lpstr>Slide 40</vt:lpstr>
      <vt:lpstr>《人民日报》（海外版） 作者 纽惟恭 1995年5月25日 《澄江化石生物群研究成果瞩目》  </vt:lpstr>
      <vt:lpstr>寒武纪大爆发的反思</vt:lpstr>
      <vt:lpstr>洪水的预表(太24:36-39)</vt:lpstr>
      <vt:lpstr>今天「挪亚」的责住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寒武纪 大爆发  (创7:1-5)  </dc:title>
  <dc:creator>Kwok, Chuck</dc:creator>
  <cp:lastModifiedBy>User 1</cp:lastModifiedBy>
  <cp:revision>1</cp:revision>
  <dcterms:created xsi:type="dcterms:W3CDTF">2016-08-20T20:25:19Z</dcterms:created>
  <dcterms:modified xsi:type="dcterms:W3CDTF">2016-08-25T03:47:03Z</dcterms:modified>
</cp:coreProperties>
</file>