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66D2-375D-4D15-962B-F5628A2A4EC3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9189-83F6-41B9-B242-687400D44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9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266D2-375D-4D15-962B-F5628A2A4EC3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79189-83F6-41B9-B242-687400D44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2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864931"/>
            <a:r>
              <a:rPr lang="en-US" altLang="zh-CN" sz="6600" smtClean="0">
                <a:effectLst/>
              </a:rPr>
              <a:t>The Cambrian</a:t>
            </a:r>
            <a:br>
              <a:rPr lang="en-US" altLang="zh-CN" sz="6600" smtClean="0">
                <a:effectLst/>
              </a:rPr>
            </a:br>
            <a:r>
              <a:rPr lang="en-US" altLang="zh-CN" sz="6600" smtClean="0">
                <a:effectLst/>
              </a:rPr>
              <a:t>Explosion</a:t>
            </a:r>
            <a:r>
              <a:rPr lang="zh-CN" altLang="en-US" sz="6600" smtClean="0">
                <a:effectLst/>
              </a:rPr>
              <a:t> </a:t>
            </a:r>
            <a:r>
              <a:rPr lang="en-US" altLang="zh-CN" sz="6600" smtClean="0">
                <a:effectLst/>
              </a:rPr>
              <a:t/>
            </a:r>
            <a:br>
              <a:rPr lang="en-US" altLang="zh-CN" sz="6600" smtClean="0">
                <a:effectLst/>
              </a:rPr>
            </a:br>
            <a:r>
              <a:rPr lang="en-US" sz="6600" smtClean="0">
                <a:effectLst/>
              </a:rPr>
              <a:t>(</a:t>
            </a:r>
            <a:r>
              <a:rPr lang="en-US" altLang="zh-CN" sz="6600" smtClean="0">
                <a:effectLst/>
              </a:rPr>
              <a:t>Gen </a:t>
            </a:r>
            <a:r>
              <a:rPr lang="en-US" sz="6600" smtClean="0">
                <a:effectLst/>
              </a:rPr>
              <a:t>7:1-5)</a:t>
            </a:r>
            <a:br>
              <a:rPr lang="en-US" sz="6600" smtClean="0">
                <a:effectLst/>
              </a:rPr>
            </a:br>
            <a:r>
              <a:rPr lang="zh-CN" altLang="en-US" sz="4400" smtClean="0">
                <a:ea typeface="SimSun" pitchFamily="2" charset="-122"/>
              </a:rPr>
              <a:t> </a:t>
            </a:r>
            <a:endParaRPr lang="zh-CN" altLang="en-US" sz="4400" dirty="0">
              <a:ea typeface="SimSun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2497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743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466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smtClean="0">
                <a:effectLst/>
              </a:rPr>
              <a:t>Maotianshan Shales</a:t>
            </a:r>
            <a:r>
              <a:rPr lang="en-US" altLang="zh-CN" sz="7900" smtClean="0">
                <a:latin typeface="微软简隶书" pitchFamily="2" charset="-122"/>
                <a:ea typeface="微软简隶书" pitchFamily="2" charset="-122"/>
              </a:rPr>
              <a:t/>
            </a:r>
            <a:br>
              <a:rPr lang="en-US" altLang="zh-CN" sz="7900" smtClean="0">
                <a:latin typeface="微软简隶书" pitchFamily="2" charset="-122"/>
                <a:ea typeface="微软简隶书" pitchFamily="2" charset="-122"/>
              </a:rPr>
            </a:br>
            <a:r>
              <a:rPr lang="en-US" sz="6600" smtClean="0">
                <a:latin typeface="+mn-lt"/>
                <a:ea typeface="微软简隶书" pitchFamily="2" charset="-122"/>
              </a:rPr>
              <a:t>14</a:t>
            </a:r>
            <a:r>
              <a:rPr lang="zh-CN" altLang="en-US" sz="6600" smtClean="0">
                <a:latin typeface="+mn-lt"/>
                <a:ea typeface="微软简隶书" pitchFamily="2" charset="-122"/>
              </a:rPr>
              <a:t> </a:t>
            </a:r>
            <a:r>
              <a:rPr lang="en-US" altLang="zh-CN" sz="6600" smtClean="0">
                <a:latin typeface="+mn-lt"/>
                <a:ea typeface="微软简隶书" pitchFamily="2" charset="-122"/>
              </a:rPr>
              <a:t>Articles</a:t>
            </a:r>
            <a:endParaRPr lang="en-US" sz="6600" dirty="0">
              <a:latin typeface="+mn-lt"/>
              <a:ea typeface="微软简隶书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3661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716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864931"/>
            <a:r>
              <a:rPr lang="en-US" altLang="zh-TW" smtClean="0">
                <a:ea typeface="PMingLiU" pitchFamily="18" charset="-120"/>
              </a:rPr>
              <a:t> </a:t>
            </a:r>
            <a:endParaRPr lang="en-US" altLang="zh-CN" dirty="0">
              <a:ea typeface="SimSun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591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smtClean="0">
                <a:ea typeface="微软简隶书" pitchFamily="2" charset="-122"/>
              </a:rPr>
              <a:t>The Cambrian Explosion</a:t>
            </a:r>
            <a:endParaRPr lang="en-US" sz="5400" dirty="0">
              <a:ea typeface="微软简隶书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135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smtClean="0">
                <a:ea typeface="微软简隶书" pitchFamily="2" charset="-122"/>
              </a:rPr>
              <a:t>Darwin’s Evolutionism</a:t>
            </a:r>
            <a:endParaRPr lang="en-US" sz="7900" dirty="0">
              <a:latin typeface="微软简隶书" pitchFamily="2" charset="-122"/>
              <a:ea typeface="微软简隶书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5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556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23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398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864931"/>
            <a:r>
              <a:rPr lang="en-US" altLang="zh-TW" smtClean="0">
                <a:ea typeface="PMingLiU" pitchFamily="18" charset="-120"/>
              </a:rPr>
              <a:t> </a:t>
            </a:r>
            <a:endParaRPr lang="en-US" altLang="zh-CN" dirty="0">
              <a:ea typeface="SimSun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5648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5400" smtClean="0">
                <a:ea typeface="微软简隶书" pitchFamily="2" charset="-122"/>
              </a:rPr>
              <a:t>Darwin’s Evolutionism</a:t>
            </a:r>
            <a:endParaRPr lang="en-US" sz="5400" dirty="0">
              <a:ea typeface="微软简隶书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4506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>
                <a:latin typeface="+mn-ea"/>
                <a:ea typeface="+mn-ea"/>
              </a:rPr>
              <a:t>How </a:t>
            </a:r>
            <a:r>
              <a:rPr lang="en-US" sz="4800" baseline="0" smtClean="0">
                <a:latin typeface="+mn-ea"/>
                <a:ea typeface="+mn-ea"/>
              </a:rPr>
              <a:t>Rock Strata Formed</a:t>
            </a:r>
            <a:endParaRPr lang="en-US" sz="4800" dirty="0">
              <a:latin typeface="+mn-ea"/>
              <a:ea typeface="+mn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9975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1117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smtClean="0">
                <a:ea typeface="+mn-ea"/>
              </a:rPr>
              <a:t>Instructions</a:t>
            </a:r>
            <a:r>
              <a:rPr lang="en-US" sz="4000" baseline="0" smtClean="0">
                <a:ea typeface="+mn-ea"/>
              </a:rPr>
              <a:t> to</a:t>
            </a:r>
            <a:r>
              <a:rPr lang="en-US" sz="4000" smtClean="0">
                <a:ea typeface="+mn-ea"/>
              </a:rPr>
              <a:t> Noah (Gen 7:1-5)</a:t>
            </a:r>
            <a:endParaRPr lang="en-US" sz="4000" dirty="0">
              <a:ea typeface="+mn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347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539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ea typeface="+mn-ea"/>
              </a:rPr>
              <a:t>Reason for the Flood </a:t>
            </a:r>
            <a:r>
              <a:rPr lang="en-US" sz="3600" smtClean="0">
                <a:ea typeface="+mn-ea"/>
              </a:rPr>
              <a:t>(Gen 6:5-6)</a:t>
            </a:r>
            <a:endParaRPr lang="en-US" sz="4000" dirty="0">
              <a:ea typeface="+mn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9316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smtClean="0">
                <a:ea typeface="+mn-ea"/>
              </a:rPr>
              <a:t>God’s Instructions</a:t>
            </a:r>
            <a:r>
              <a:rPr lang="en-US" sz="4000" baseline="0" smtClean="0">
                <a:ea typeface="+mn-ea"/>
              </a:rPr>
              <a:t> to Noah </a:t>
            </a:r>
            <a:br>
              <a:rPr lang="en-US" sz="4000" baseline="0" smtClean="0">
                <a:ea typeface="+mn-ea"/>
              </a:rPr>
            </a:br>
            <a:r>
              <a:rPr lang="en-US" sz="4000" smtClean="0">
                <a:ea typeface="+mn-ea"/>
              </a:rPr>
              <a:t>(Gen 7:1-5)</a:t>
            </a:r>
            <a:endParaRPr lang="en-US" sz="4000" dirty="0">
              <a:ea typeface="+mn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0205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>
                <a:latin typeface="+mn-ea"/>
                <a:ea typeface="+mn-ea"/>
              </a:rPr>
              <a:t/>
            </a:r>
            <a:br>
              <a:rPr lang="en-US" sz="3200" smtClean="0">
                <a:latin typeface="+mn-ea"/>
                <a:ea typeface="+mn-ea"/>
              </a:rPr>
            </a:br>
            <a:r>
              <a:rPr lang="en-US" sz="3600" smtClean="0">
                <a:ea typeface="+mn-ea"/>
              </a:rPr>
              <a:t>The Arrival of the Flood (Genesis 7)</a:t>
            </a:r>
            <a:endParaRPr lang="en-US" sz="3600" dirty="0">
              <a:ea typeface="+mn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7809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>
                <a:ea typeface="+mn-ea"/>
              </a:rPr>
              <a:t>How Large</a:t>
            </a:r>
            <a:r>
              <a:rPr lang="en-US" sz="4800" baseline="0" smtClean="0">
                <a:ea typeface="+mn-ea"/>
              </a:rPr>
              <a:t> was the Ark?</a:t>
            </a:r>
            <a:endParaRPr lang="en-US" sz="4800" dirty="0">
              <a:ea typeface="+mn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1560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408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8205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smtClean="0">
                <a:ea typeface="+mn-ea"/>
              </a:rPr>
              <a:t>Which </a:t>
            </a:r>
            <a:r>
              <a:rPr lang="en-US" sz="3200" b="1" smtClean="0">
                <a:ea typeface="+mn-ea"/>
              </a:rPr>
              <a:t>Creatures</a:t>
            </a:r>
            <a:r>
              <a:rPr lang="en-US" sz="3600" b="1" smtClean="0">
                <a:ea typeface="+mn-ea"/>
              </a:rPr>
              <a:t> Were Preserved?</a:t>
            </a:r>
            <a:endParaRPr lang="en-US" sz="3600" b="1" dirty="0">
              <a:ea typeface="+mn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8328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7424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ea typeface="微软简粗黑" pitchFamily="2" charset="-122"/>
              </a:rPr>
              <a:t>Where Did Water Come From?</a:t>
            </a:r>
            <a:endParaRPr lang="en-US" dirty="0">
              <a:ea typeface="微软简粗黑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2980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Did Water Come From?</a:t>
            </a:r>
            <a:endParaRPr lang="en-US" dirty="0">
              <a:latin typeface="微软简隶书" pitchFamily="2" charset="-122"/>
              <a:ea typeface="微软简粗黑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1174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3649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latin typeface="+mn-lt"/>
                <a:ea typeface="微软简粗黑" pitchFamily="2" charset="-122"/>
              </a:rPr>
              <a:t>The Receding of</a:t>
            </a:r>
            <a:r>
              <a:rPr lang="en-US" baseline="0" smtClean="0">
                <a:latin typeface="+mn-lt"/>
                <a:ea typeface="微软简粗黑" pitchFamily="2" charset="-122"/>
              </a:rPr>
              <a:t> the Flood</a:t>
            </a:r>
            <a:endParaRPr lang="en-US" dirty="0">
              <a:latin typeface="+mn-lt"/>
              <a:ea typeface="微软简粗黑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7771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mtClean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简粗黑" pitchFamily="2" charset="-122"/>
                <a:cs typeface="+mj-cs"/>
              </a:rPr>
              <a:t>The Receding of</a:t>
            </a:r>
            <a:r>
              <a:rPr lang="en-US" b="1" baseline="0" smtClean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简粗黑" pitchFamily="2" charset="-122"/>
                <a:cs typeface="+mj-cs"/>
              </a:rPr>
              <a:t> the Flood</a:t>
            </a:r>
            <a:endParaRPr lang="en-US" sz="4800" dirty="0">
              <a:latin typeface="微软简隶书" pitchFamily="2" charset="-122"/>
              <a:ea typeface="微软简粗黑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1027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>
                <a:ea typeface="微软简粗黑" pitchFamily="2" charset="-122"/>
              </a:rPr>
              <a:t>Rainbow Covenant</a:t>
            </a:r>
            <a:endParaRPr lang="en-US" sz="4800" dirty="0">
              <a:ea typeface="微软简粗黑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945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latin typeface="微软简隶书" pitchFamily="2" charset="-122"/>
                <a:ea typeface="微软简粗黑" pitchFamily="2" charset="-122"/>
              </a:rPr>
              <a:t/>
            </a:r>
            <a:br>
              <a:rPr lang="en-US" smtClean="0">
                <a:latin typeface="微软简隶书" pitchFamily="2" charset="-122"/>
                <a:ea typeface="微软简粗黑" pitchFamily="2" charset="-122"/>
              </a:rPr>
            </a:br>
            <a:r>
              <a:rPr lang="en-US" smtClean="0">
                <a:latin typeface="+mn-lt"/>
                <a:ea typeface="微软简粗黑" pitchFamily="2" charset="-122"/>
              </a:rPr>
              <a:t>Earth Changes after the Flood</a:t>
            </a:r>
            <a:endParaRPr lang="en-US" sz="4000" dirty="0">
              <a:latin typeface="+mn-lt"/>
              <a:ea typeface="微软简粗黑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2814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>
                <a:latin typeface="+mn-lt"/>
                <a:ea typeface="微软简粗黑" pitchFamily="2" charset="-122"/>
              </a:rPr>
              <a:t>Recent Discoveries</a:t>
            </a:r>
            <a:endParaRPr lang="en-US" dirty="0">
              <a:latin typeface="+mn-lt"/>
              <a:ea typeface="微软简粗黑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11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203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864931"/>
            <a:r>
              <a:rPr lang="en-US" altLang="zh-TW" sz="4800" smtClean="0">
                <a:ea typeface="微软简粗黑" pitchFamily="2" charset="-122"/>
              </a:rPr>
              <a:t>Does the Ark</a:t>
            </a:r>
            <a:r>
              <a:rPr lang="en-US" altLang="zh-TW" sz="4800" baseline="0" smtClean="0">
                <a:ea typeface="微软简粗黑" pitchFamily="2" charset="-122"/>
              </a:rPr>
              <a:t> Really Exist?</a:t>
            </a:r>
            <a:endParaRPr lang="en-US" altLang="zh-CN" sz="4800" dirty="0">
              <a:ea typeface="微软简粗黑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2292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5872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6000" smtClean="0">
                <a:effectLst/>
              </a:rPr>
              <a:t>Reflection on Cambrian Explosion</a:t>
            </a:r>
            <a:endParaRPr lang="en-US" sz="6000" dirty="0">
              <a:latin typeface="微软简隶书" pitchFamily="2" charset="-122"/>
              <a:ea typeface="微软简隶书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747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mtClean="0"/>
              <a:t>The Type of </a:t>
            </a:r>
            <a:r>
              <a:rPr lang="en-US" smtClean="0"/>
              <a:t>Flood</a:t>
            </a:r>
            <a:br>
              <a:rPr lang="en-US" smtClean="0"/>
            </a:br>
            <a:r>
              <a:rPr lang="en-US" smtClean="0"/>
              <a:t>(Matt 24:36-39) 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3366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smtClean="0">
                <a:ea typeface="微软简粗黑" pitchFamily="2" charset="-122"/>
              </a:rPr>
              <a:t>Responsibility</a:t>
            </a:r>
            <a:r>
              <a:rPr lang="en-US" sz="4000" baseline="0" smtClean="0">
                <a:ea typeface="微软简粗黑" pitchFamily="2" charset="-122"/>
              </a:rPr>
              <a:t> of Today’s “Noah”</a:t>
            </a:r>
            <a:endParaRPr lang="en-US" sz="4000" dirty="0">
              <a:ea typeface="微软简粗黑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5385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6155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smtClean="0">
                <a:effectLst/>
              </a:rPr>
              <a:t>Maotianshan Shales</a:t>
            </a:r>
            <a:endParaRPr lang="en-US" sz="5400" dirty="0">
              <a:latin typeface="微软简隶书" pitchFamily="2" charset="-122"/>
              <a:ea typeface="微软简隶书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872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771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480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814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855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On-screen Show (4:3)</PresentationFormat>
  <Paragraphs>26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PMingLiU</vt:lpstr>
      <vt:lpstr>宋体</vt:lpstr>
      <vt:lpstr>宋体</vt:lpstr>
      <vt:lpstr>微软简粗黑</vt:lpstr>
      <vt:lpstr>微软简隶书</vt:lpstr>
      <vt:lpstr>Arial</vt:lpstr>
      <vt:lpstr>Calibri</vt:lpstr>
      <vt:lpstr>Calibri Light</vt:lpstr>
      <vt:lpstr>Office Theme</vt:lpstr>
      <vt:lpstr>The Cambrian Explosion  (Gen 7:1-5)  </vt:lpstr>
      <vt:lpstr> </vt:lpstr>
      <vt:lpstr>PowerPoint Presentation</vt:lpstr>
      <vt:lpstr>PowerPoint Presentation</vt:lpstr>
      <vt:lpstr>Maotianshan Shales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Maotianshan Shales 14 Articles</vt:lpstr>
      <vt:lpstr>PowerPoint Presentation</vt:lpstr>
      <vt:lpstr> </vt:lpstr>
      <vt:lpstr>The Cambrian Explosion</vt:lpstr>
      <vt:lpstr>Darwin’s Evolutionism</vt:lpstr>
      <vt:lpstr>PowerPoint Presentation</vt:lpstr>
      <vt:lpstr>PowerPoint Presentation</vt:lpstr>
      <vt:lpstr>PowerPoint Presentation</vt:lpstr>
      <vt:lpstr>Darwin’s Evolutionism</vt:lpstr>
      <vt:lpstr>How Rock Strata Formed</vt:lpstr>
      <vt:lpstr>PowerPoint Presentation</vt:lpstr>
      <vt:lpstr>Instructions to Noah (Gen 7:1-5)</vt:lpstr>
      <vt:lpstr>PowerPoint Presentation</vt:lpstr>
      <vt:lpstr>Reason for the Flood (Gen 6:5-6)</vt:lpstr>
      <vt:lpstr>God’s Instructions to Noah  (Gen 7:1-5)</vt:lpstr>
      <vt:lpstr> The Arrival of the Flood (Genesis 7)</vt:lpstr>
      <vt:lpstr>How Large was the Ark?</vt:lpstr>
      <vt:lpstr>PowerPoint Presentation</vt:lpstr>
      <vt:lpstr>Which Creatures Were Preserved?</vt:lpstr>
      <vt:lpstr>PowerPoint Presentation</vt:lpstr>
      <vt:lpstr>Where Did Water Come From?</vt:lpstr>
      <vt:lpstr>Where Did Water Come From?</vt:lpstr>
      <vt:lpstr>PowerPoint Presentation</vt:lpstr>
      <vt:lpstr>The Receding of the Flood</vt:lpstr>
      <vt:lpstr>The Receding of the Flood</vt:lpstr>
      <vt:lpstr>Rainbow Covenant</vt:lpstr>
      <vt:lpstr> Earth Changes after the Flood</vt:lpstr>
      <vt:lpstr>Recent Discoveries</vt:lpstr>
      <vt:lpstr>Does the Ark Really Exist?</vt:lpstr>
      <vt:lpstr>PowerPoint Presentation</vt:lpstr>
      <vt:lpstr>Reflection on Cambrian Explosion</vt:lpstr>
      <vt:lpstr>The Type of Flood (Matt 24:36-39) </vt:lpstr>
      <vt:lpstr>Responsibility of Today’s “Noah”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Cambrian Explosion  (Gen 7:1-5)  </dc:title>
  <dc:creator>Kwok, Chuck</dc:creator>
  <cp:lastModifiedBy>Kwok, Chuck</cp:lastModifiedBy>
  <cp:revision>1</cp:revision>
  <dcterms:created xsi:type="dcterms:W3CDTF">2016-08-24T20:24:20Z</dcterms:created>
  <dcterms:modified xsi:type="dcterms:W3CDTF">2016-08-24T20:24:21Z</dcterms:modified>
</cp:coreProperties>
</file>