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8" r:id="rId4"/>
    <p:sldId id="271" r:id="rId5"/>
    <p:sldId id="273" r:id="rId6"/>
    <p:sldId id="268" r:id="rId7"/>
    <p:sldId id="269" r:id="rId8"/>
    <p:sldId id="270" r:id="rId9"/>
    <p:sldId id="258" r:id="rId10"/>
    <p:sldId id="272" r:id="rId11"/>
    <p:sldId id="274" r:id="rId12"/>
    <p:sldId id="276" r:id="rId13"/>
    <p:sldId id="275"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autoAdjust="0"/>
    <p:restoredTop sz="85755" autoAdjust="0"/>
  </p:normalViewPr>
  <p:slideViewPr>
    <p:cSldViewPr>
      <p:cViewPr varScale="1">
        <p:scale>
          <a:sx n="75" d="100"/>
          <a:sy n="75" d="100"/>
        </p:scale>
        <p:origin x="-174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7A089-5962-4D70-8E9D-7D8D02520A4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D129092-2154-4EC5-8475-F9022B6325B8}">
      <dgm:prSet phldrT="[Text]" custT="1"/>
      <dgm:spPr/>
      <dgm:t>
        <a:bodyPr/>
        <a:lstStyle/>
        <a:p>
          <a:r>
            <a:rPr lang="en-US" sz="2000" b="1" dirty="0" smtClean="0"/>
            <a:t>Children’s Ministry Coordinator </a:t>
          </a:r>
          <a:r>
            <a:rPr lang="en-US" sz="2000" dirty="0" smtClean="0"/>
            <a:t>(currently Covered by Anita and Iris)</a:t>
          </a:r>
          <a:endParaRPr lang="en-US" sz="2000" dirty="0"/>
        </a:p>
      </dgm:t>
    </dgm:pt>
    <dgm:pt modelId="{1D92133A-B714-4B46-A4D2-A681FC274D35}" type="parTrans" cxnId="{5055BBFD-BF30-438B-81F0-2E570A390FEC}">
      <dgm:prSet/>
      <dgm:spPr/>
      <dgm:t>
        <a:bodyPr/>
        <a:lstStyle/>
        <a:p>
          <a:endParaRPr lang="en-US"/>
        </a:p>
      </dgm:t>
    </dgm:pt>
    <dgm:pt modelId="{59D3C8A4-8342-4239-94E0-7BC8D4BB3F24}" type="sibTrans" cxnId="{5055BBFD-BF30-438B-81F0-2E570A390FEC}">
      <dgm:prSet/>
      <dgm:spPr/>
      <dgm:t>
        <a:bodyPr/>
        <a:lstStyle/>
        <a:p>
          <a:endParaRPr lang="en-US"/>
        </a:p>
      </dgm:t>
    </dgm:pt>
    <dgm:pt modelId="{C1573821-2BB3-461D-8C2E-0FAAA1292AA0}" type="asst">
      <dgm:prSet custT="1"/>
      <dgm:spPr/>
      <dgm:t>
        <a:bodyPr/>
        <a:lstStyle/>
        <a:p>
          <a:r>
            <a:rPr lang="en-US" sz="2400" b="1" dirty="0" smtClean="0"/>
            <a:t>Class Coordinators – Nursery (</a:t>
          </a:r>
          <a:r>
            <a:rPr lang="en-US" sz="2400" b="0" dirty="0" smtClean="0"/>
            <a:t>Nellie</a:t>
          </a:r>
          <a:r>
            <a:rPr lang="en-US" sz="2400" b="1" dirty="0" smtClean="0"/>
            <a:t>), Preschool (</a:t>
          </a:r>
          <a:r>
            <a:rPr lang="en-US" sz="2400" b="0" dirty="0" smtClean="0"/>
            <a:t>Anita</a:t>
          </a:r>
          <a:r>
            <a:rPr lang="en-US" sz="2400" b="1" dirty="0" smtClean="0"/>
            <a:t>), Kindergarten (</a:t>
          </a:r>
          <a:r>
            <a:rPr lang="en-US" sz="2400" b="0" dirty="0" smtClean="0"/>
            <a:t>Anita</a:t>
          </a:r>
          <a:r>
            <a:rPr lang="en-US" sz="2400" b="1" dirty="0" smtClean="0"/>
            <a:t>), Grades 1&amp;2 (</a:t>
          </a:r>
          <a:r>
            <a:rPr lang="en-US" sz="2400" b="0" dirty="0" smtClean="0"/>
            <a:t>Yang Ying</a:t>
          </a:r>
          <a:r>
            <a:rPr lang="en-US" sz="2400" b="1" dirty="0" smtClean="0"/>
            <a:t>), Grades 3&amp;4 (</a:t>
          </a:r>
          <a:r>
            <a:rPr lang="en-US" sz="2400" b="0" dirty="0" smtClean="0"/>
            <a:t>Wang Jun</a:t>
          </a:r>
          <a:r>
            <a:rPr lang="en-US" sz="2400" b="1" dirty="0" smtClean="0"/>
            <a:t>), Grade 5(</a:t>
          </a:r>
          <a:r>
            <a:rPr lang="en-US" sz="2400" b="0" dirty="0" smtClean="0"/>
            <a:t>Iris</a:t>
          </a:r>
          <a:r>
            <a:rPr lang="en-US" sz="2400" b="1" dirty="0" smtClean="0"/>
            <a:t>), Special Needs (</a:t>
          </a:r>
          <a:r>
            <a:rPr lang="en-US" sz="2400" b="0" dirty="0" smtClean="0"/>
            <a:t>Iris</a:t>
          </a:r>
          <a:r>
            <a:rPr lang="en-US" sz="2400" b="1" dirty="0" smtClean="0"/>
            <a:t>), Kids Worship (</a:t>
          </a:r>
          <a:r>
            <a:rPr lang="en-US" sz="2400" b="0" dirty="0" smtClean="0"/>
            <a:t>Iris</a:t>
          </a:r>
          <a:r>
            <a:rPr lang="en-US" sz="2400" b="1" dirty="0" smtClean="0"/>
            <a:t>)</a:t>
          </a:r>
          <a:endParaRPr lang="en-US" sz="2400" b="1" dirty="0"/>
        </a:p>
      </dgm:t>
    </dgm:pt>
    <dgm:pt modelId="{A41EB4C1-8954-4836-9DDA-A66C05E6A4B6}" type="parTrans" cxnId="{88AC9D96-ABDD-4447-9C74-A19FD095BD7A}">
      <dgm:prSet/>
      <dgm:spPr/>
      <dgm:t>
        <a:bodyPr/>
        <a:lstStyle/>
        <a:p>
          <a:endParaRPr lang="en-US"/>
        </a:p>
      </dgm:t>
    </dgm:pt>
    <dgm:pt modelId="{F5D531E2-D0CF-47A6-A6BF-531A0857E58F}" type="sibTrans" cxnId="{88AC9D96-ABDD-4447-9C74-A19FD095BD7A}">
      <dgm:prSet/>
      <dgm:spPr/>
      <dgm:t>
        <a:bodyPr/>
        <a:lstStyle/>
        <a:p>
          <a:endParaRPr lang="en-US"/>
        </a:p>
      </dgm:t>
    </dgm:pt>
    <dgm:pt modelId="{116DB635-BCEB-490E-BDC3-B057C16E1C45}">
      <dgm:prSet custT="1"/>
      <dgm:spPr/>
      <dgm:t>
        <a:bodyPr/>
        <a:lstStyle/>
        <a:p>
          <a:r>
            <a:rPr lang="en-US" sz="2000" b="1" dirty="0" smtClean="0"/>
            <a:t>Pastor Tom</a:t>
          </a:r>
          <a:endParaRPr lang="en-US" sz="2000" b="1" dirty="0"/>
        </a:p>
      </dgm:t>
    </dgm:pt>
    <dgm:pt modelId="{024C2DD6-7E57-43EA-BEB7-CB6241728680}" type="parTrans" cxnId="{D1135DA3-B97F-445E-A687-F2A726E17371}">
      <dgm:prSet/>
      <dgm:spPr/>
      <dgm:t>
        <a:bodyPr/>
        <a:lstStyle/>
        <a:p>
          <a:endParaRPr lang="en-US"/>
        </a:p>
      </dgm:t>
    </dgm:pt>
    <dgm:pt modelId="{3E17F2D6-036C-4B13-B9FA-8B6F2FFF42DD}" type="sibTrans" cxnId="{D1135DA3-B97F-445E-A687-F2A726E17371}">
      <dgm:prSet/>
      <dgm:spPr/>
      <dgm:t>
        <a:bodyPr/>
        <a:lstStyle/>
        <a:p>
          <a:endParaRPr lang="en-US"/>
        </a:p>
      </dgm:t>
    </dgm:pt>
    <dgm:pt modelId="{AF9DB815-6229-4984-9B07-C744E66DAB35}">
      <dgm:prSet custT="1"/>
      <dgm:spPr/>
      <dgm:t>
        <a:bodyPr/>
        <a:lstStyle/>
        <a:p>
          <a:r>
            <a:rPr lang="en-US" sz="2000" b="1" dirty="0" smtClean="0"/>
            <a:t>God</a:t>
          </a:r>
          <a:endParaRPr lang="en-US" sz="2000" b="1" dirty="0"/>
        </a:p>
      </dgm:t>
    </dgm:pt>
    <dgm:pt modelId="{EF5E46A4-3C68-494C-9FB1-488E6FB689D7}" type="parTrans" cxnId="{CDDEA709-6354-484A-999A-A7C16246997C}">
      <dgm:prSet/>
      <dgm:spPr/>
      <dgm:t>
        <a:bodyPr/>
        <a:lstStyle/>
        <a:p>
          <a:endParaRPr lang="en-US"/>
        </a:p>
      </dgm:t>
    </dgm:pt>
    <dgm:pt modelId="{003B374D-C7C6-4947-98F9-AC53FEA176CD}" type="sibTrans" cxnId="{CDDEA709-6354-484A-999A-A7C16246997C}">
      <dgm:prSet/>
      <dgm:spPr/>
      <dgm:t>
        <a:bodyPr/>
        <a:lstStyle/>
        <a:p>
          <a:endParaRPr lang="en-US"/>
        </a:p>
      </dgm:t>
    </dgm:pt>
    <dgm:pt modelId="{55921A18-4AC6-4064-AF03-EAB7CEB0E25B}">
      <dgm:prSet custT="1"/>
      <dgm:spPr/>
      <dgm:t>
        <a:bodyPr/>
        <a:lstStyle/>
        <a:p>
          <a:r>
            <a:rPr lang="en-US" sz="1800" b="1" dirty="0" smtClean="0"/>
            <a:t>Pastor KunMing</a:t>
          </a:r>
          <a:endParaRPr lang="en-US" sz="1800" b="1" dirty="0"/>
        </a:p>
      </dgm:t>
    </dgm:pt>
    <dgm:pt modelId="{55CC1360-B63F-42F1-8E3F-CFBBAB9979DD}" type="parTrans" cxnId="{7E0B9D69-854D-42BE-8A9F-0B67553F630D}">
      <dgm:prSet/>
      <dgm:spPr/>
      <dgm:t>
        <a:bodyPr/>
        <a:lstStyle/>
        <a:p>
          <a:endParaRPr lang="en-US"/>
        </a:p>
      </dgm:t>
    </dgm:pt>
    <dgm:pt modelId="{32380231-15C9-4F6A-99D4-356B14E18551}" type="sibTrans" cxnId="{7E0B9D69-854D-42BE-8A9F-0B67553F630D}">
      <dgm:prSet/>
      <dgm:spPr/>
      <dgm:t>
        <a:bodyPr/>
        <a:lstStyle/>
        <a:p>
          <a:endParaRPr lang="en-US"/>
        </a:p>
      </dgm:t>
    </dgm:pt>
    <dgm:pt modelId="{33CEA636-6B4B-4395-94AD-3BEF55397FA7}" type="pres">
      <dgm:prSet presAssocID="{2D27A089-5962-4D70-8E9D-7D8D02520A4E}" presName="hierChild1" presStyleCnt="0">
        <dgm:presLayoutVars>
          <dgm:chPref val="1"/>
          <dgm:dir/>
          <dgm:animOne val="branch"/>
          <dgm:animLvl val="lvl"/>
          <dgm:resizeHandles/>
        </dgm:presLayoutVars>
      </dgm:prSet>
      <dgm:spPr/>
      <dgm:t>
        <a:bodyPr/>
        <a:lstStyle/>
        <a:p>
          <a:endParaRPr lang="en-US"/>
        </a:p>
      </dgm:t>
    </dgm:pt>
    <dgm:pt modelId="{66D45A0B-66A8-4A53-B777-98FEB911ED0D}" type="pres">
      <dgm:prSet presAssocID="{AF9DB815-6229-4984-9B07-C744E66DAB35}" presName="hierRoot1" presStyleCnt="0"/>
      <dgm:spPr/>
    </dgm:pt>
    <dgm:pt modelId="{7140CD73-9E51-4A51-9466-642DA800268B}" type="pres">
      <dgm:prSet presAssocID="{AF9DB815-6229-4984-9B07-C744E66DAB35}" presName="composite" presStyleCnt="0"/>
      <dgm:spPr/>
    </dgm:pt>
    <dgm:pt modelId="{188F4ED5-53D5-43F2-BF0F-FF0BF2C23A0D}" type="pres">
      <dgm:prSet presAssocID="{AF9DB815-6229-4984-9B07-C744E66DAB35}" presName="background" presStyleLbl="node0" presStyleIdx="0" presStyleCnt="2"/>
      <dgm:spPr/>
    </dgm:pt>
    <dgm:pt modelId="{7348A987-74E5-402F-A457-0A74FD79CD5C}" type="pres">
      <dgm:prSet presAssocID="{AF9DB815-6229-4984-9B07-C744E66DAB35}" presName="text" presStyleLbl="fgAcc0" presStyleIdx="0" presStyleCnt="2" custScaleX="223421" custScaleY="105777" custLinFactNeighborX="67182" custLinFactNeighborY="-21766">
        <dgm:presLayoutVars>
          <dgm:chPref val="3"/>
        </dgm:presLayoutVars>
      </dgm:prSet>
      <dgm:spPr/>
      <dgm:t>
        <a:bodyPr/>
        <a:lstStyle/>
        <a:p>
          <a:endParaRPr lang="en-US"/>
        </a:p>
      </dgm:t>
    </dgm:pt>
    <dgm:pt modelId="{7ECC0013-6DE4-47B1-AFFB-FE655BBA63D9}" type="pres">
      <dgm:prSet presAssocID="{AF9DB815-6229-4984-9B07-C744E66DAB35}" presName="hierChild2" presStyleCnt="0"/>
      <dgm:spPr/>
    </dgm:pt>
    <dgm:pt modelId="{24BBC413-C427-46C5-A812-0828539DE9B0}" type="pres">
      <dgm:prSet presAssocID="{024C2DD6-7E57-43EA-BEB7-CB6241728680}" presName="Name10" presStyleLbl="parChTrans1D2" presStyleIdx="0" presStyleCnt="1"/>
      <dgm:spPr/>
      <dgm:t>
        <a:bodyPr/>
        <a:lstStyle/>
        <a:p>
          <a:endParaRPr lang="en-US"/>
        </a:p>
      </dgm:t>
    </dgm:pt>
    <dgm:pt modelId="{4ECB6140-B1EB-477C-8995-6A703A4ED4BD}" type="pres">
      <dgm:prSet presAssocID="{116DB635-BCEB-490E-BDC3-B057C16E1C45}" presName="hierRoot2" presStyleCnt="0"/>
      <dgm:spPr/>
    </dgm:pt>
    <dgm:pt modelId="{EE0C61E1-752D-4132-803F-A3B7BE84A449}" type="pres">
      <dgm:prSet presAssocID="{116DB635-BCEB-490E-BDC3-B057C16E1C45}" presName="composite2" presStyleCnt="0"/>
      <dgm:spPr/>
    </dgm:pt>
    <dgm:pt modelId="{91E1EA61-A1A7-454C-8F97-C472443E638D}" type="pres">
      <dgm:prSet presAssocID="{116DB635-BCEB-490E-BDC3-B057C16E1C45}" presName="background2" presStyleLbl="node2" presStyleIdx="0" presStyleCnt="1"/>
      <dgm:spPr/>
    </dgm:pt>
    <dgm:pt modelId="{D4B8A5DE-AFF6-48C9-AE49-D8195A44A5E1}" type="pres">
      <dgm:prSet presAssocID="{116DB635-BCEB-490E-BDC3-B057C16E1C45}" presName="text2" presStyleLbl="fgAcc2" presStyleIdx="0" presStyleCnt="1" custScaleX="137211" custScaleY="153707" custLinFactNeighborX="14333" custLinFactNeighborY="-19905">
        <dgm:presLayoutVars>
          <dgm:chPref val="3"/>
        </dgm:presLayoutVars>
      </dgm:prSet>
      <dgm:spPr/>
      <dgm:t>
        <a:bodyPr/>
        <a:lstStyle/>
        <a:p>
          <a:endParaRPr lang="en-US"/>
        </a:p>
      </dgm:t>
    </dgm:pt>
    <dgm:pt modelId="{FB053BF4-24A7-4D01-BE85-DE891ED6D88F}" type="pres">
      <dgm:prSet presAssocID="{116DB635-BCEB-490E-BDC3-B057C16E1C45}" presName="hierChild3" presStyleCnt="0"/>
      <dgm:spPr/>
    </dgm:pt>
    <dgm:pt modelId="{A7ECAA0F-F79F-4B0A-AA98-CB3BC48E2687}" type="pres">
      <dgm:prSet presAssocID="{1D92133A-B714-4B46-A4D2-A681FC274D35}" presName="Name17" presStyleLbl="parChTrans1D3" presStyleIdx="0" presStyleCnt="1"/>
      <dgm:spPr/>
      <dgm:t>
        <a:bodyPr/>
        <a:lstStyle/>
        <a:p>
          <a:endParaRPr lang="en-US"/>
        </a:p>
      </dgm:t>
    </dgm:pt>
    <dgm:pt modelId="{14046006-B40A-45B0-80A5-C84CD3A3478D}" type="pres">
      <dgm:prSet presAssocID="{9D129092-2154-4EC5-8475-F9022B6325B8}" presName="hierRoot3" presStyleCnt="0"/>
      <dgm:spPr/>
    </dgm:pt>
    <dgm:pt modelId="{0516CBDF-1E66-45E6-8CFC-D2950DE4E722}" type="pres">
      <dgm:prSet presAssocID="{9D129092-2154-4EC5-8475-F9022B6325B8}" presName="composite3" presStyleCnt="0"/>
      <dgm:spPr/>
    </dgm:pt>
    <dgm:pt modelId="{C49B5DAE-C78C-4710-97CF-DD1D24920742}" type="pres">
      <dgm:prSet presAssocID="{9D129092-2154-4EC5-8475-F9022B6325B8}" presName="background3" presStyleLbl="node3" presStyleIdx="0" presStyleCnt="1"/>
      <dgm:spPr/>
    </dgm:pt>
    <dgm:pt modelId="{ED97D33F-B509-4634-B73D-D79A2B042B24}" type="pres">
      <dgm:prSet presAssocID="{9D129092-2154-4EC5-8475-F9022B6325B8}" presName="text3" presStyleLbl="fgAcc3" presStyleIdx="0" presStyleCnt="1" custScaleX="466436" custScaleY="256266" custLinFactNeighborX="4676" custLinFactNeighborY="-28963">
        <dgm:presLayoutVars>
          <dgm:chPref val="3"/>
        </dgm:presLayoutVars>
      </dgm:prSet>
      <dgm:spPr/>
      <dgm:t>
        <a:bodyPr/>
        <a:lstStyle/>
        <a:p>
          <a:endParaRPr lang="en-US"/>
        </a:p>
      </dgm:t>
    </dgm:pt>
    <dgm:pt modelId="{A180EC4B-4623-410B-8BE3-1FE1344BC9DD}" type="pres">
      <dgm:prSet presAssocID="{9D129092-2154-4EC5-8475-F9022B6325B8}" presName="hierChild4" presStyleCnt="0"/>
      <dgm:spPr/>
    </dgm:pt>
    <dgm:pt modelId="{0754539E-B183-4DAF-9AB7-D7B8072A4675}" type="pres">
      <dgm:prSet presAssocID="{A41EB4C1-8954-4836-9DDA-A66C05E6A4B6}" presName="Name23" presStyleLbl="parChTrans1D4" presStyleIdx="0" presStyleCnt="1"/>
      <dgm:spPr/>
      <dgm:t>
        <a:bodyPr/>
        <a:lstStyle/>
        <a:p>
          <a:endParaRPr lang="en-US"/>
        </a:p>
      </dgm:t>
    </dgm:pt>
    <dgm:pt modelId="{DC21D79C-4B06-4187-9490-A43272EDCB2B}" type="pres">
      <dgm:prSet presAssocID="{C1573821-2BB3-461D-8C2E-0FAAA1292AA0}" presName="hierRoot4" presStyleCnt="0"/>
      <dgm:spPr/>
    </dgm:pt>
    <dgm:pt modelId="{67F91946-C3CF-4F9F-9841-109F014A18C5}" type="pres">
      <dgm:prSet presAssocID="{C1573821-2BB3-461D-8C2E-0FAAA1292AA0}" presName="composite4" presStyleCnt="0"/>
      <dgm:spPr/>
    </dgm:pt>
    <dgm:pt modelId="{81DD26D6-2B70-420A-9BD6-FFF1F7469D74}" type="pres">
      <dgm:prSet presAssocID="{C1573821-2BB3-461D-8C2E-0FAAA1292AA0}" presName="background4" presStyleLbl="asst3" presStyleIdx="0" presStyleCnt="1"/>
      <dgm:spPr/>
    </dgm:pt>
    <dgm:pt modelId="{F6B40F97-A6B0-4EAC-83FD-F06812D67B7D}" type="pres">
      <dgm:prSet presAssocID="{C1573821-2BB3-461D-8C2E-0FAAA1292AA0}" presName="text4" presStyleLbl="fgAcc4" presStyleIdx="0" presStyleCnt="1" custScaleX="1040254" custScaleY="358206" custLinFactNeighborX="-59543" custLinFactNeighborY="12603">
        <dgm:presLayoutVars>
          <dgm:chPref val="3"/>
        </dgm:presLayoutVars>
      </dgm:prSet>
      <dgm:spPr/>
      <dgm:t>
        <a:bodyPr/>
        <a:lstStyle/>
        <a:p>
          <a:endParaRPr lang="en-US"/>
        </a:p>
      </dgm:t>
    </dgm:pt>
    <dgm:pt modelId="{859DA18A-8782-4B12-9820-EB4C12BE3675}" type="pres">
      <dgm:prSet presAssocID="{C1573821-2BB3-461D-8C2E-0FAAA1292AA0}" presName="hierChild5" presStyleCnt="0"/>
      <dgm:spPr/>
    </dgm:pt>
    <dgm:pt modelId="{4B77C754-53CC-42C3-9A65-4598EDB17C96}" type="pres">
      <dgm:prSet presAssocID="{55921A18-4AC6-4064-AF03-EAB7CEB0E25B}" presName="hierRoot1" presStyleCnt="0"/>
      <dgm:spPr/>
    </dgm:pt>
    <dgm:pt modelId="{7083DDE9-36A9-4FB4-A2D5-F6C88DE02079}" type="pres">
      <dgm:prSet presAssocID="{55921A18-4AC6-4064-AF03-EAB7CEB0E25B}" presName="composite" presStyleCnt="0"/>
      <dgm:spPr/>
    </dgm:pt>
    <dgm:pt modelId="{BD682E00-D452-4580-9E3D-869008DE4D08}" type="pres">
      <dgm:prSet presAssocID="{55921A18-4AC6-4064-AF03-EAB7CEB0E25B}" presName="background" presStyleLbl="node0" presStyleIdx="1" presStyleCnt="2"/>
      <dgm:spPr/>
    </dgm:pt>
    <dgm:pt modelId="{D4EDF24A-A9BD-4C33-AD52-A766E2E4590B}" type="pres">
      <dgm:prSet presAssocID="{55921A18-4AC6-4064-AF03-EAB7CEB0E25B}" presName="text" presStyleLbl="fgAcc0" presStyleIdx="1" presStyleCnt="2" custScaleX="148944" custScaleY="176189" custLinFactY="16329" custLinFactNeighborX="3776" custLinFactNeighborY="100000">
        <dgm:presLayoutVars>
          <dgm:chPref val="3"/>
        </dgm:presLayoutVars>
      </dgm:prSet>
      <dgm:spPr/>
      <dgm:t>
        <a:bodyPr/>
        <a:lstStyle/>
        <a:p>
          <a:endParaRPr lang="en-US"/>
        </a:p>
      </dgm:t>
    </dgm:pt>
    <dgm:pt modelId="{521E7A42-BC14-4274-B4D6-E85277205F61}" type="pres">
      <dgm:prSet presAssocID="{55921A18-4AC6-4064-AF03-EAB7CEB0E25B}" presName="hierChild2" presStyleCnt="0"/>
      <dgm:spPr/>
    </dgm:pt>
  </dgm:ptLst>
  <dgm:cxnLst>
    <dgm:cxn modelId="{7E0B9D69-854D-42BE-8A9F-0B67553F630D}" srcId="{2D27A089-5962-4D70-8E9D-7D8D02520A4E}" destId="{55921A18-4AC6-4064-AF03-EAB7CEB0E25B}" srcOrd="1" destOrd="0" parTransId="{55CC1360-B63F-42F1-8E3F-CFBBAB9979DD}" sibTransId="{32380231-15C9-4F6A-99D4-356B14E18551}"/>
    <dgm:cxn modelId="{2430D074-D0BF-497F-8362-F6BCEF5F8D2E}" type="presOf" srcId="{2D27A089-5962-4D70-8E9D-7D8D02520A4E}" destId="{33CEA636-6B4B-4395-94AD-3BEF55397FA7}" srcOrd="0" destOrd="0" presId="urn:microsoft.com/office/officeart/2005/8/layout/hierarchy1"/>
    <dgm:cxn modelId="{824EAFC6-F647-401E-A99F-564D5D3D8711}" type="presOf" srcId="{116DB635-BCEB-490E-BDC3-B057C16E1C45}" destId="{D4B8A5DE-AFF6-48C9-AE49-D8195A44A5E1}" srcOrd="0" destOrd="0" presId="urn:microsoft.com/office/officeart/2005/8/layout/hierarchy1"/>
    <dgm:cxn modelId="{9B47E12A-79D6-4B1F-BDC5-A486226E79A3}" type="presOf" srcId="{9D129092-2154-4EC5-8475-F9022B6325B8}" destId="{ED97D33F-B509-4634-B73D-D79A2B042B24}" srcOrd="0" destOrd="0" presId="urn:microsoft.com/office/officeart/2005/8/layout/hierarchy1"/>
    <dgm:cxn modelId="{13EEB5BC-6DCE-40AD-AB51-3C0C96A9363C}" type="presOf" srcId="{024C2DD6-7E57-43EA-BEB7-CB6241728680}" destId="{24BBC413-C427-46C5-A812-0828539DE9B0}" srcOrd="0" destOrd="0" presId="urn:microsoft.com/office/officeart/2005/8/layout/hierarchy1"/>
    <dgm:cxn modelId="{DC8E0F2C-28B4-4B29-8322-61E82C7DC5EC}" type="presOf" srcId="{C1573821-2BB3-461D-8C2E-0FAAA1292AA0}" destId="{F6B40F97-A6B0-4EAC-83FD-F06812D67B7D}" srcOrd="0" destOrd="0" presId="urn:microsoft.com/office/officeart/2005/8/layout/hierarchy1"/>
    <dgm:cxn modelId="{9237DB21-74AB-4667-AC10-681CEE186DB7}" type="presOf" srcId="{1D92133A-B714-4B46-A4D2-A681FC274D35}" destId="{A7ECAA0F-F79F-4B0A-AA98-CB3BC48E2687}" srcOrd="0" destOrd="0" presId="urn:microsoft.com/office/officeart/2005/8/layout/hierarchy1"/>
    <dgm:cxn modelId="{B94715D6-E2AB-4841-82F0-98DA063330D6}" type="presOf" srcId="{AF9DB815-6229-4984-9B07-C744E66DAB35}" destId="{7348A987-74E5-402F-A457-0A74FD79CD5C}" srcOrd="0" destOrd="0" presId="urn:microsoft.com/office/officeart/2005/8/layout/hierarchy1"/>
    <dgm:cxn modelId="{CDDEA709-6354-484A-999A-A7C16246997C}" srcId="{2D27A089-5962-4D70-8E9D-7D8D02520A4E}" destId="{AF9DB815-6229-4984-9B07-C744E66DAB35}" srcOrd="0" destOrd="0" parTransId="{EF5E46A4-3C68-494C-9FB1-488E6FB689D7}" sibTransId="{003B374D-C7C6-4947-98F9-AC53FEA176CD}"/>
    <dgm:cxn modelId="{88AC9D96-ABDD-4447-9C74-A19FD095BD7A}" srcId="{9D129092-2154-4EC5-8475-F9022B6325B8}" destId="{C1573821-2BB3-461D-8C2E-0FAAA1292AA0}" srcOrd="0" destOrd="0" parTransId="{A41EB4C1-8954-4836-9DDA-A66C05E6A4B6}" sibTransId="{F5D531E2-D0CF-47A6-A6BF-531A0857E58F}"/>
    <dgm:cxn modelId="{22C60A76-5578-4AA7-9F51-3609C2B7F0F9}" type="presOf" srcId="{A41EB4C1-8954-4836-9DDA-A66C05E6A4B6}" destId="{0754539E-B183-4DAF-9AB7-D7B8072A4675}" srcOrd="0" destOrd="0" presId="urn:microsoft.com/office/officeart/2005/8/layout/hierarchy1"/>
    <dgm:cxn modelId="{8EAB5E7B-0289-49E7-B3D6-963F4CF22DE6}" type="presOf" srcId="{55921A18-4AC6-4064-AF03-EAB7CEB0E25B}" destId="{D4EDF24A-A9BD-4C33-AD52-A766E2E4590B}" srcOrd="0" destOrd="0" presId="urn:microsoft.com/office/officeart/2005/8/layout/hierarchy1"/>
    <dgm:cxn modelId="{5055BBFD-BF30-438B-81F0-2E570A390FEC}" srcId="{116DB635-BCEB-490E-BDC3-B057C16E1C45}" destId="{9D129092-2154-4EC5-8475-F9022B6325B8}" srcOrd="0" destOrd="0" parTransId="{1D92133A-B714-4B46-A4D2-A681FC274D35}" sibTransId="{59D3C8A4-8342-4239-94E0-7BC8D4BB3F24}"/>
    <dgm:cxn modelId="{D1135DA3-B97F-445E-A687-F2A726E17371}" srcId="{AF9DB815-6229-4984-9B07-C744E66DAB35}" destId="{116DB635-BCEB-490E-BDC3-B057C16E1C45}" srcOrd="0" destOrd="0" parTransId="{024C2DD6-7E57-43EA-BEB7-CB6241728680}" sibTransId="{3E17F2D6-036C-4B13-B9FA-8B6F2FFF42DD}"/>
    <dgm:cxn modelId="{864A656A-3672-4783-80F9-A18E49AE20CE}" type="presParOf" srcId="{33CEA636-6B4B-4395-94AD-3BEF55397FA7}" destId="{66D45A0B-66A8-4A53-B777-98FEB911ED0D}" srcOrd="0" destOrd="0" presId="urn:microsoft.com/office/officeart/2005/8/layout/hierarchy1"/>
    <dgm:cxn modelId="{DCB2905A-4C77-40DE-9883-CE9168EF35AA}" type="presParOf" srcId="{66D45A0B-66A8-4A53-B777-98FEB911ED0D}" destId="{7140CD73-9E51-4A51-9466-642DA800268B}" srcOrd="0" destOrd="0" presId="urn:microsoft.com/office/officeart/2005/8/layout/hierarchy1"/>
    <dgm:cxn modelId="{A8085A22-31CB-4F01-8DF3-2755E4DBD345}" type="presParOf" srcId="{7140CD73-9E51-4A51-9466-642DA800268B}" destId="{188F4ED5-53D5-43F2-BF0F-FF0BF2C23A0D}" srcOrd="0" destOrd="0" presId="urn:microsoft.com/office/officeart/2005/8/layout/hierarchy1"/>
    <dgm:cxn modelId="{D518ECBD-DF40-4998-BA05-39002BD8FDBE}" type="presParOf" srcId="{7140CD73-9E51-4A51-9466-642DA800268B}" destId="{7348A987-74E5-402F-A457-0A74FD79CD5C}" srcOrd="1" destOrd="0" presId="urn:microsoft.com/office/officeart/2005/8/layout/hierarchy1"/>
    <dgm:cxn modelId="{4C0BF0C4-6070-4DF4-99D3-003FA02877D6}" type="presParOf" srcId="{66D45A0B-66A8-4A53-B777-98FEB911ED0D}" destId="{7ECC0013-6DE4-47B1-AFFB-FE655BBA63D9}" srcOrd="1" destOrd="0" presId="urn:microsoft.com/office/officeart/2005/8/layout/hierarchy1"/>
    <dgm:cxn modelId="{8DD9A7A8-257C-4B3E-B607-3F655FD1AA46}" type="presParOf" srcId="{7ECC0013-6DE4-47B1-AFFB-FE655BBA63D9}" destId="{24BBC413-C427-46C5-A812-0828539DE9B0}" srcOrd="0" destOrd="0" presId="urn:microsoft.com/office/officeart/2005/8/layout/hierarchy1"/>
    <dgm:cxn modelId="{97297568-2E10-4DFC-B878-5B4D6430B99B}" type="presParOf" srcId="{7ECC0013-6DE4-47B1-AFFB-FE655BBA63D9}" destId="{4ECB6140-B1EB-477C-8995-6A703A4ED4BD}" srcOrd="1" destOrd="0" presId="urn:microsoft.com/office/officeart/2005/8/layout/hierarchy1"/>
    <dgm:cxn modelId="{6AFA7AA6-483C-4E85-BEE8-EC714D91449E}" type="presParOf" srcId="{4ECB6140-B1EB-477C-8995-6A703A4ED4BD}" destId="{EE0C61E1-752D-4132-803F-A3B7BE84A449}" srcOrd="0" destOrd="0" presId="urn:microsoft.com/office/officeart/2005/8/layout/hierarchy1"/>
    <dgm:cxn modelId="{B16107BF-071C-4840-B3B6-243741C571FD}" type="presParOf" srcId="{EE0C61E1-752D-4132-803F-A3B7BE84A449}" destId="{91E1EA61-A1A7-454C-8F97-C472443E638D}" srcOrd="0" destOrd="0" presId="urn:microsoft.com/office/officeart/2005/8/layout/hierarchy1"/>
    <dgm:cxn modelId="{349B8605-5110-4CDC-994E-23141113D270}" type="presParOf" srcId="{EE0C61E1-752D-4132-803F-A3B7BE84A449}" destId="{D4B8A5DE-AFF6-48C9-AE49-D8195A44A5E1}" srcOrd="1" destOrd="0" presId="urn:microsoft.com/office/officeart/2005/8/layout/hierarchy1"/>
    <dgm:cxn modelId="{038A6CD4-3C40-4325-A482-F376271993E9}" type="presParOf" srcId="{4ECB6140-B1EB-477C-8995-6A703A4ED4BD}" destId="{FB053BF4-24A7-4D01-BE85-DE891ED6D88F}" srcOrd="1" destOrd="0" presId="urn:microsoft.com/office/officeart/2005/8/layout/hierarchy1"/>
    <dgm:cxn modelId="{F4743B93-FFA3-432A-842C-A1025DE574B9}" type="presParOf" srcId="{FB053BF4-24A7-4D01-BE85-DE891ED6D88F}" destId="{A7ECAA0F-F79F-4B0A-AA98-CB3BC48E2687}" srcOrd="0" destOrd="0" presId="urn:microsoft.com/office/officeart/2005/8/layout/hierarchy1"/>
    <dgm:cxn modelId="{AFD3B636-05D4-4D1F-A317-28A1A5BE7FB3}" type="presParOf" srcId="{FB053BF4-24A7-4D01-BE85-DE891ED6D88F}" destId="{14046006-B40A-45B0-80A5-C84CD3A3478D}" srcOrd="1" destOrd="0" presId="urn:microsoft.com/office/officeart/2005/8/layout/hierarchy1"/>
    <dgm:cxn modelId="{78EC2521-6329-466A-9A71-3C19F1418AC3}" type="presParOf" srcId="{14046006-B40A-45B0-80A5-C84CD3A3478D}" destId="{0516CBDF-1E66-45E6-8CFC-D2950DE4E722}" srcOrd="0" destOrd="0" presId="urn:microsoft.com/office/officeart/2005/8/layout/hierarchy1"/>
    <dgm:cxn modelId="{442F7B67-A6EA-4654-832A-99CD3E835692}" type="presParOf" srcId="{0516CBDF-1E66-45E6-8CFC-D2950DE4E722}" destId="{C49B5DAE-C78C-4710-97CF-DD1D24920742}" srcOrd="0" destOrd="0" presId="urn:microsoft.com/office/officeart/2005/8/layout/hierarchy1"/>
    <dgm:cxn modelId="{67834D0F-C3BC-483A-8536-7D8741865DFD}" type="presParOf" srcId="{0516CBDF-1E66-45E6-8CFC-D2950DE4E722}" destId="{ED97D33F-B509-4634-B73D-D79A2B042B24}" srcOrd="1" destOrd="0" presId="urn:microsoft.com/office/officeart/2005/8/layout/hierarchy1"/>
    <dgm:cxn modelId="{2C2152BF-6A2B-4F95-B298-3666E03E3384}" type="presParOf" srcId="{14046006-B40A-45B0-80A5-C84CD3A3478D}" destId="{A180EC4B-4623-410B-8BE3-1FE1344BC9DD}" srcOrd="1" destOrd="0" presId="urn:microsoft.com/office/officeart/2005/8/layout/hierarchy1"/>
    <dgm:cxn modelId="{A97ED9A6-0F61-4DFB-90BC-3DF0FF68B35C}" type="presParOf" srcId="{A180EC4B-4623-410B-8BE3-1FE1344BC9DD}" destId="{0754539E-B183-4DAF-9AB7-D7B8072A4675}" srcOrd="0" destOrd="0" presId="urn:microsoft.com/office/officeart/2005/8/layout/hierarchy1"/>
    <dgm:cxn modelId="{0D3A25BE-189F-4C2D-899C-7B5CA8DF04FA}" type="presParOf" srcId="{A180EC4B-4623-410B-8BE3-1FE1344BC9DD}" destId="{DC21D79C-4B06-4187-9490-A43272EDCB2B}" srcOrd="1" destOrd="0" presId="urn:microsoft.com/office/officeart/2005/8/layout/hierarchy1"/>
    <dgm:cxn modelId="{7E45717B-CD28-49D7-8FC9-3C9D3711C12A}" type="presParOf" srcId="{DC21D79C-4B06-4187-9490-A43272EDCB2B}" destId="{67F91946-C3CF-4F9F-9841-109F014A18C5}" srcOrd="0" destOrd="0" presId="urn:microsoft.com/office/officeart/2005/8/layout/hierarchy1"/>
    <dgm:cxn modelId="{AFEAD0C9-1348-4B31-9D26-15406004A4CE}" type="presParOf" srcId="{67F91946-C3CF-4F9F-9841-109F014A18C5}" destId="{81DD26D6-2B70-420A-9BD6-FFF1F7469D74}" srcOrd="0" destOrd="0" presId="urn:microsoft.com/office/officeart/2005/8/layout/hierarchy1"/>
    <dgm:cxn modelId="{4502EB5A-E3BD-428E-BBC6-2570F4844491}" type="presParOf" srcId="{67F91946-C3CF-4F9F-9841-109F014A18C5}" destId="{F6B40F97-A6B0-4EAC-83FD-F06812D67B7D}" srcOrd="1" destOrd="0" presId="urn:microsoft.com/office/officeart/2005/8/layout/hierarchy1"/>
    <dgm:cxn modelId="{B561D583-CD6D-41D8-829E-91E2B7406802}" type="presParOf" srcId="{DC21D79C-4B06-4187-9490-A43272EDCB2B}" destId="{859DA18A-8782-4B12-9820-EB4C12BE3675}" srcOrd="1" destOrd="0" presId="urn:microsoft.com/office/officeart/2005/8/layout/hierarchy1"/>
    <dgm:cxn modelId="{E888B3F4-6FA0-498C-B8B6-9087F4D4152C}" type="presParOf" srcId="{33CEA636-6B4B-4395-94AD-3BEF55397FA7}" destId="{4B77C754-53CC-42C3-9A65-4598EDB17C96}" srcOrd="1" destOrd="0" presId="urn:microsoft.com/office/officeart/2005/8/layout/hierarchy1"/>
    <dgm:cxn modelId="{CC2BF8EA-8A44-4BBD-BCD4-54B7E078DDE5}" type="presParOf" srcId="{4B77C754-53CC-42C3-9A65-4598EDB17C96}" destId="{7083DDE9-36A9-4FB4-A2D5-F6C88DE02079}" srcOrd="0" destOrd="0" presId="urn:microsoft.com/office/officeart/2005/8/layout/hierarchy1"/>
    <dgm:cxn modelId="{526B5061-5059-4CFB-B9F2-13024F4952EA}" type="presParOf" srcId="{7083DDE9-36A9-4FB4-A2D5-F6C88DE02079}" destId="{BD682E00-D452-4580-9E3D-869008DE4D08}" srcOrd="0" destOrd="0" presId="urn:microsoft.com/office/officeart/2005/8/layout/hierarchy1"/>
    <dgm:cxn modelId="{81E0F716-8605-404A-BA5C-F4E408354321}" type="presParOf" srcId="{7083DDE9-36A9-4FB4-A2D5-F6C88DE02079}" destId="{D4EDF24A-A9BD-4C33-AD52-A766E2E4590B}" srcOrd="1" destOrd="0" presId="urn:microsoft.com/office/officeart/2005/8/layout/hierarchy1"/>
    <dgm:cxn modelId="{D838CDA4-13AF-41ED-AB0D-5084E9B1047D}" type="presParOf" srcId="{4B77C754-53CC-42C3-9A65-4598EDB17C96}" destId="{521E7A42-BC14-4274-B4D6-E85277205F6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27A089-5962-4D70-8E9D-7D8D02520A4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D129092-2154-4EC5-8475-F9022B6325B8}">
      <dgm:prSet phldrT="[Text]" custT="1"/>
      <dgm:spPr/>
      <dgm:t>
        <a:bodyPr/>
        <a:lstStyle/>
        <a:p>
          <a:r>
            <a:rPr lang="en-US" sz="2400" b="1" dirty="0" smtClean="0"/>
            <a:t>Teacher 2</a:t>
          </a:r>
          <a:endParaRPr lang="en-US" sz="2400" b="1" dirty="0"/>
        </a:p>
      </dgm:t>
    </dgm:pt>
    <dgm:pt modelId="{1D92133A-B714-4B46-A4D2-A681FC274D35}" type="parTrans" cxnId="{5055BBFD-BF30-438B-81F0-2E570A390FEC}">
      <dgm:prSet/>
      <dgm:spPr/>
      <dgm:t>
        <a:bodyPr/>
        <a:lstStyle/>
        <a:p>
          <a:endParaRPr lang="en-US"/>
        </a:p>
      </dgm:t>
    </dgm:pt>
    <dgm:pt modelId="{59D3C8A4-8342-4239-94E0-7BC8D4BB3F24}" type="sibTrans" cxnId="{5055BBFD-BF30-438B-81F0-2E570A390FEC}">
      <dgm:prSet/>
      <dgm:spPr/>
      <dgm:t>
        <a:bodyPr/>
        <a:lstStyle/>
        <a:p>
          <a:endParaRPr lang="en-US"/>
        </a:p>
      </dgm:t>
    </dgm:pt>
    <dgm:pt modelId="{1A29F8CA-4D80-4EBF-BB36-7807D5461F3F}">
      <dgm:prSet phldrT="[Text]"/>
      <dgm:spPr/>
      <dgm:t>
        <a:bodyPr/>
        <a:lstStyle/>
        <a:p>
          <a:r>
            <a:rPr lang="en-US" b="1" dirty="0" smtClean="0"/>
            <a:t>Assistant 4</a:t>
          </a:r>
          <a:endParaRPr lang="en-US" b="1" dirty="0"/>
        </a:p>
      </dgm:t>
    </dgm:pt>
    <dgm:pt modelId="{C903B273-87B5-4BC3-9223-2FF2EE74BFB1}" type="parTrans" cxnId="{8727B266-D676-47B5-88F8-CFEDEB7F742B}">
      <dgm:prSet/>
      <dgm:spPr/>
      <dgm:t>
        <a:bodyPr/>
        <a:lstStyle/>
        <a:p>
          <a:endParaRPr lang="en-US"/>
        </a:p>
      </dgm:t>
    </dgm:pt>
    <dgm:pt modelId="{86B66AC5-98EB-4538-801F-279D91ACB957}" type="sibTrans" cxnId="{8727B266-D676-47B5-88F8-CFEDEB7F742B}">
      <dgm:prSet/>
      <dgm:spPr/>
      <dgm:t>
        <a:bodyPr/>
        <a:lstStyle/>
        <a:p>
          <a:endParaRPr lang="en-US"/>
        </a:p>
      </dgm:t>
    </dgm:pt>
    <dgm:pt modelId="{BF67D44F-DA45-45A2-96F9-ED7EE57C3AD5}" type="asst">
      <dgm:prSet phldrT="[Text]"/>
      <dgm:spPr/>
      <dgm:t>
        <a:bodyPr/>
        <a:lstStyle/>
        <a:p>
          <a:r>
            <a:rPr lang="en-US" b="1" dirty="0" smtClean="0"/>
            <a:t>Assistant 2</a:t>
          </a:r>
          <a:endParaRPr lang="en-US" b="1" dirty="0"/>
        </a:p>
      </dgm:t>
    </dgm:pt>
    <dgm:pt modelId="{889624EA-3489-4B1F-B478-DB56A513FDB3}" type="parTrans" cxnId="{DFF6D680-E80B-4B50-8E96-BEB7B531648B}">
      <dgm:prSet/>
      <dgm:spPr/>
      <dgm:t>
        <a:bodyPr/>
        <a:lstStyle/>
        <a:p>
          <a:endParaRPr lang="en-US"/>
        </a:p>
      </dgm:t>
    </dgm:pt>
    <dgm:pt modelId="{72CFC287-8E1E-44E3-A068-6C7C5BAA5391}" type="sibTrans" cxnId="{DFF6D680-E80B-4B50-8E96-BEB7B531648B}">
      <dgm:prSet/>
      <dgm:spPr/>
      <dgm:t>
        <a:bodyPr/>
        <a:lstStyle/>
        <a:p>
          <a:endParaRPr lang="en-US"/>
        </a:p>
      </dgm:t>
    </dgm:pt>
    <dgm:pt modelId="{D736E76F-E324-46AF-9999-4357405DEF4B}" type="asst">
      <dgm:prSet/>
      <dgm:spPr/>
      <dgm:t>
        <a:bodyPr/>
        <a:lstStyle/>
        <a:p>
          <a:r>
            <a:rPr lang="en-US" b="1" dirty="0" smtClean="0"/>
            <a:t>Assistant 3</a:t>
          </a:r>
          <a:endParaRPr lang="en-US" b="1" dirty="0"/>
        </a:p>
      </dgm:t>
    </dgm:pt>
    <dgm:pt modelId="{18F6F45B-DDBE-4DFF-A77B-4F1929CD9B26}" type="parTrans" cxnId="{E4B08555-8D0E-4006-BC24-F19DC364DC8B}">
      <dgm:prSet/>
      <dgm:spPr/>
      <dgm:t>
        <a:bodyPr/>
        <a:lstStyle/>
        <a:p>
          <a:endParaRPr lang="en-US"/>
        </a:p>
      </dgm:t>
    </dgm:pt>
    <dgm:pt modelId="{CDFFEBD5-AD27-4F25-BF66-242A45C2B751}" type="sibTrans" cxnId="{E4B08555-8D0E-4006-BC24-F19DC364DC8B}">
      <dgm:prSet/>
      <dgm:spPr/>
      <dgm:t>
        <a:bodyPr/>
        <a:lstStyle/>
        <a:p>
          <a:endParaRPr lang="en-US"/>
        </a:p>
      </dgm:t>
    </dgm:pt>
    <dgm:pt modelId="{C1573821-2BB3-461D-8C2E-0FAAA1292AA0}" type="asst">
      <dgm:prSet/>
      <dgm:spPr/>
      <dgm:t>
        <a:bodyPr/>
        <a:lstStyle/>
        <a:p>
          <a:r>
            <a:rPr lang="en-US" b="1" dirty="0" smtClean="0"/>
            <a:t>Assistant 1</a:t>
          </a:r>
          <a:endParaRPr lang="en-US" b="1" dirty="0"/>
        </a:p>
      </dgm:t>
    </dgm:pt>
    <dgm:pt modelId="{A41EB4C1-8954-4836-9DDA-A66C05E6A4B6}" type="parTrans" cxnId="{88AC9D96-ABDD-4447-9C74-A19FD095BD7A}">
      <dgm:prSet/>
      <dgm:spPr/>
      <dgm:t>
        <a:bodyPr/>
        <a:lstStyle/>
        <a:p>
          <a:endParaRPr lang="en-US"/>
        </a:p>
      </dgm:t>
    </dgm:pt>
    <dgm:pt modelId="{F5D531E2-D0CF-47A6-A6BF-531A0857E58F}" type="sibTrans" cxnId="{88AC9D96-ABDD-4447-9C74-A19FD095BD7A}">
      <dgm:prSet/>
      <dgm:spPr/>
      <dgm:t>
        <a:bodyPr/>
        <a:lstStyle/>
        <a:p>
          <a:endParaRPr lang="en-US"/>
        </a:p>
      </dgm:t>
    </dgm:pt>
    <dgm:pt modelId="{EF8C7F69-543B-4B96-A47F-34E5F7036BD3}">
      <dgm:prSet custT="1"/>
      <dgm:spPr/>
      <dgm:t>
        <a:bodyPr/>
        <a:lstStyle/>
        <a:p>
          <a:r>
            <a:rPr lang="en-US" sz="2400" b="1" dirty="0" smtClean="0"/>
            <a:t>Class Coordinator</a:t>
          </a:r>
          <a:endParaRPr lang="en-US" sz="2400" b="1" dirty="0"/>
        </a:p>
      </dgm:t>
    </dgm:pt>
    <dgm:pt modelId="{3E1B6988-4C65-4E22-B103-F27346EA77FB}" type="parTrans" cxnId="{81870DD2-9FBA-41CF-9823-179BF37144B6}">
      <dgm:prSet/>
      <dgm:spPr/>
      <dgm:t>
        <a:bodyPr/>
        <a:lstStyle/>
        <a:p>
          <a:endParaRPr lang="en-US"/>
        </a:p>
      </dgm:t>
    </dgm:pt>
    <dgm:pt modelId="{2E806410-3AE3-41EE-B76C-0FD7F5112395}" type="sibTrans" cxnId="{81870DD2-9FBA-41CF-9823-179BF37144B6}">
      <dgm:prSet/>
      <dgm:spPr/>
      <dgm:t>
        <a:bodyPr/>
        <a:lstStyle/>
        <a:p>
          <a:endParaRPr lang="en-US"/>
        </a:p>
      </dgm:t>
    </dgm:pt>
    <dgm:pt modelId="{2E562F64-B34C-4A36-9610-485409B37BF3}">
      <dgm:prSet custT="1"/>
      <dgm:spPr/>
      <dgm:t>
        <a:bodyPr/>
        <a:lstStyle/>
        <a:p>
          <a:r>
            <a:rPr lang="en-US" sz="2400" b="1" dirty="0" smtClean="0"/>
            <a:t>Teacher 1</a:t>
          </a:r>
        </a:p>
        <a:p>
          <a:r>
            <a:rPr lang="en-US" sz="2400" b="1" dirty="0" smtClean="0"/>
            <a:t>(Coordinator</a:t>
          </a:r>
          <a:r>
            <a:rPr lang="en-US" sz="2000" dirty="0" smtClean="0"/>
            <a:t>)</a:t>
          </a:r>
          <a:endParaRPr lang="en-US" sz="2000" dirty="0"/>
        </a:p>
      </dgm:t>
    </dgm:pt>
    <dgm:pt modelId="{1C892D4A-9455-43C0-87CC-0019A1B6E4DD}" type="parTrans" cxnId="{F3DBFEB6-FA64-42C1-BEBB-6CC119F10EC5}">
      <dgm:prSet/>
      <dgm:spPr/>
      <dgm:t>
        <a:bodyPr/>
        <a:lstStyle/>
        <a:p>
          <a:endParaRPr lang="en-US"/>
        </a:p>
      </dgm:t>
    </dgm:pt>
    <dgm:pt modelId="{3030BD49-ED50-41CD-B1F4-807B44AEED8E}" type="sibTrans" cxnId="{F3DBFEB6-FA64-42C1-BEBB-6CC119F10EC5}">
      <dgm:prSet/>
      <dgm:spPr/>
      <dgm:t>
        <a:bodyPr/>
        <a:lstStyle/>
        <a:p>
          <a:endParaRPr lang="en-US"/>
        </a:p>
      </dgm:t>
    </dgm:pt>
    <dgm:pt modelId="{162D870D-F021-4739-AA0A-77993BA93425}">
      <dgm:prSet custT="1"/>
      <dgm:spPr/>
      <dgm:t>
        <a:bodyPr/>
        <a:lstStyle/>
        <a:p>
          <a:r>
            <a:rPr lang="en-US" sz="2400" b="1" dirty="0" smtClean="0"/>
            <a:t>Teacher 3</a:t>
          </a:r>
          <a:endParaRPr lang="en-US" sz="2400" b="1" dirty="0"/>
        </a:p>
      </dgm:t>
    </dgm:pt>
    <dgm:pt modelId="{88B12B79-14F9-4CBF-B2EC-5C75D117249B}" type="parTrans" cxnId="{9DC312A6-EF85-430B-AA51-C336121AD5D0}">
      <dgm:prSet/>
      <dgm:spPr/>
      <dgm:t>
        <a:bodyPr/>
        <a:lstStyle/>
        <a:p>
          <a:endParaRPr lang="en-US"/>
        </a:p>
      </dgm:t>
    </dgm:pt>
    <dgm:pt modelId="{7835052C-88FD-49FA-AD6F-1BAB0F384D1F}" type="sibTrans" cxnId="{9DC312A6-EF85-430B-AA51-C336121AD5D0}">
      <dgm:prSet/>
      <dgm:spPr/>
      <dgm:t>
        <a:bodyPr/>
        <a:lstStyle/>
        <a:p>
          <a:endParaRPr lang="en-US"/>
        </a:p>
      </dgm:t>
    </dgm:pt>
    <dgm:pt modelId="{33CEA636-6B4B-4395-94AD-3BEF55397FA7}" type="pres">
      <dgm:prSet presAssocID="{2D27A089-5962-4D70-8E9D-7D8D02520A4E}" presName="hierChild1" presStyleCnt="0">
        <dgm:presLayoutVars>
          <dgm:chPref val="1"/>
          <dgm:dir/>
          <dgm:animOne val="branch"/>
          <dgm:animLvl val="lvl"/>
          <dgm:resizeHandles/>
        </dgm:presLayoutVars>
      </dgm:prSet>
      <dgm:spPr/>
      <dgm:t>
        <a:bodyPr/>
        <a:lstStyle/>
        <a:p>
          <a:endParaRPr lang="en-US"/>
        </a:p>
      </dgm:t>
    </dgm:pt>
    <dgm:pt modelId="{3F10CF04-9369-463D-8BDB-AE7337D30FAD}" type="pres">
      <dgm:prSet presAssocID="{EF8C7F69-543B-4B96-A47F-34E5F7036BD3}" presName="hierRoot1" presStyleCnt="0"/>
      <dgm:spPr/>
    </dgm:pt>
    <dgm:pt modelId="{511DD06E-5EBB-4EF3-9B1E-08E405455A53}" type="pres">
      <dgm:prSet presAssocID="{EF8C7F69-543B-4B96-A47F-34E5F7036BD3}" presName="composite" presStyleCnt="0"/>
      <dgm:spPr/>
    </dgm:pt>
    <dgm:pt modelId="{3FF9E1B2-A124-4EF9-B420-B146942C849A}" type="pres">
      <dgm:prSet presAssocID="{EF8C7F69-543B-4B96-A47F-34E5F7036BD3}" presName="background" presStyleLbl="node0" presStyleIdx="0" presStyleCnt="1"/>
      <dgm:spPr/>
    </dgm:pt>
    <dgm:pt modelId="{C3BD32CA-DB09-42A6-B36B-92CE9C52C0D6}" type="pres">
      <dgm:prSet presAssocID="{EF8C7F69-543B-4B96-A47F-34E5F7036BD3}" presName="text" presStyleLbl="fgAcc0" presStyleIdx="0" presStyleCnt="1" custScaleX="108631">
        <dgm:presLayoutVars>
          <dgm:chPref val="3"/>
        </dgm:presLayoutVars>
      </dgm:prSet>
      <dgm:spPr/>
      <dgm:t>
        <a:bodyPr/>
        <a:lstStyle/>
        <a:p>
          <a:endParaRPr lang="en-US"/>
        </a:p>
      </dgm:t>
    </dgm:pt>
    <dgm:pt modelId="{38AD2419-B753-4D69-BA93-1414FB5E507F}" type="pres">
      <dgm:prSet presAssocID="{EF8C7F69-543B-4B96-A47F-34E5F7036BD3}" presName="hierChild2" presStyleCnt="0"/>
      <dgm:spPr/>
    </dgm:pt>
    <dgm:pt modelId="{D9882AC6-BB01-4CC1-9032-138757CD4DD8}" type="pres">
      <dgm:prSet presAssocID="{1C892D4A-9455-43C0-87CC-0019A1B6E4DD}" presName="Name10" presStyleLbl="parChTrans1D2" presStyleIdx="0" presStyleCnt="3"/>
      <dgm:spPr/>
      <dgm:t>
        <a:bodyPr/>
        <a:lstStyle/>
        <a:p>
          <a:endParaRPr lang="en-US"/>
        </a:p>
      </dgm:t>
    </dgm:pt>
    <dgm:pt modelId="{C20A2C68-35D8-4900-81F7-59DCA92F3AB9}" type="pres">
      <dgm:prSet presAssocID="{2E562F64-B34C-4A36-9610-485409B37BF3}" presName="hierRoot2" presStyleCnt="0"/>
      <dgm:spPr/>
    </dgm:pt>
    <dgm:pt modelId="{FC06A9CD-58C6-4A07-8D5E-B2318D4CF8D0}" type="pres">
      <dgm:prSet presAssocID="{2E562F64-B34C-4A36-9610-485409B37BF3}" presName="composite2" presStyleCnt="0"/>
      <dgm:spPr/>
    </dgm:pt>
    <dgm:pt modelId="{24860267-8C26-4B1F-8DAF-0F6A49A8E8AD}" type="pres">
      <dgm:prSet presAssocID="{2E562F64-B34C-4A36-9610-485409B37BF3}" presName="background2" presStyleLbl="node2" presStyleIdx="0" presStyleCnt="3"/>
      <dgm:spPr/>
    </dgm:pt>
    <dgm:pt modelId="{CA5BB802-3555-41DF-84B3-8AF1DF3B3BF7}" type="pres">
      <dgm:prSet presAssocID="{2E562F64-B34C-4A36-9610-485409B37BF3}" presName="text2" presStyleLbl="fgAcc2" presStyleIdx="0" presStyleCnt="3" custScaleX="123252">
        <dgm:presLayoutVars>
          <dgm:chPref val="3"/>
        </dgm:presLayoutVars>
      </dgm:prSet>
      <dgm:spPr/>
      <dgm:t>
        <a:bodyPr/>
        <a:lstStyle/>
        <a:p>
          <a:endParaRPr lang="en-US"/>
        </a:p>
      </dgm:t>
    </dgm:pt>
    <dgm:pt modelId="{D1C8CE67-588E-4D89-ACFF-6DE5AD60B20D}" type="pres">
      <dgm:prSet presAssocID="{2E562F64-B34C-4A36-9610-485409B37BF3}" presName="hierChild3" presStyleCnt="0"/>
      <dgm:spPr/>
    </dgm:pt>
    <dgm:pt modelId="{4BC8F386-C4EF-41FA-B1EC-62E8943A7ECD}" type="pres">
      <dgm:prSet presAssocID="{1D92133A-B714-4B46-A4D2-A681FC274D35}" presName="Name10" presStyleLbl="parChTrans1D2" presStyleIdx="1" presStyleCnt="3"/>
      <dgm:spPr/>
      <dgm:t>
        <a:bodyPr/>
        <a:lstStyle/>
        <a:p>
          <a:endParaRPr lang="en-US"/>
        </a:p>
      </dgm:t>
    </dgm:pt>
    <dgm:pt modelId="{8C973F52-F27E-4012-ABD8-E9D644941A5C}" type="pres">
      <dgm:prSet presAssocID="{9D129092-2154-4EC5-8475-F9022B6325B8}" presName="hierRoot2" presStyleCnt="0"/>
      <dgm:spPr/>
    </dgm:pt>
    <dgm:pt modelId="{AB8F0DF0-36FD-4155-95C2-5165AA79F9D6}" type="pres">
      <dgm:prSet presAssocID="{9D129092-2154-4EC5-8475-F9022B6325B8}" presName="composite2" presStyleCnt="0"/>
      <dgm:spPr/>
    </dgm:pt>
    <dgm:pt modelId="{D49EA487-D6B5-48C6-83EE-07BB403249BD}" type="pres">
      <dgm:prSet presAssocID="{9D129092-2154-4EC5-8475-F9022B6325B8}" presName="background2" presStyleLbl="node2" presStyleIdx="1" presStyleCnt="3"/>
      <dgm:spPr/>
    </dgm:pt>
    <dgm:pt modelId="{F3A132D9-AB04-4E31-AF71-0931B823365C}" type="pres">
      <dgm:prSet presAssocID="{9D129092-2154-4EC5-8475-F9022B6325B8}" presName="text2" presStyleLbl="fgAcc2" presStyleIdx="1" presStyleCnt="3">
        <dgm:presLayoutVars>
          <dgm:chPref val="3"/>
        </dgm:presLayoutVars>
      </dgm:prSet>
      <dgm:spPr/>
      <dgm:t>
        <a:bodyPr/>
        <a:lstStyle/>
        <a:p>
          <a:endParaRPr lang="en-US"/>
        </a:p>
      </dgm:t>
    </dgm:pt>
    <dgm:pt modelId="{A8172B15-DECE-4140-B988-C1DE869AF3C0}" type="pres">
      <dgm:prSet presAssocID="{9D129092-2154-4EC5-8475-F9022B6325B8}" presName="hierChild3" presStyleCnt="0"/>
      <dgm:spPr/>
    </dgm:pt>
    <dgm:pt modelId="{4CCDF96D-97D2-44D6-A330-CDE74E077637}" type="pres">
      <dgm:prSet presAssocID="{A41EB4C1-8954-4836-9DDA-A66C05E6A4B6}" presName="Name17" presStyleLbl="parChTrans1D3" presStyleIdx="0" presStyleCnt="4"/>
      <dgm:spPr/>
      <dgm:t>
        <a:bodyPr/>
        <a:lstStyle/>
        <a:p>
          <a:endParaRPr lang="en-US"/>
        </a:p>
      </dgm:t>
    </dgm:pt>
    <dgm:pt modelId="{2D53AB4D-E856-4CE5-BD2F-326903494843}" type="pres">
      <dgm:prSet presAssocID="{C1573821-2BB3-461D-8C2E-0FAAA1292AA0}" presName="hierRoot3" presStyleCnt="0"/>
      <dgm:spPr/>
    </dgm:pt>
    <dgm:pt modelId="{5A221995-F15F-413F-BCCD-C4FE63EE11E5}" type="pres">
      <dgm:prSet presAssocID="{C1573821-2BB3-461D-8C2E-0FAAA1292AA0}" presName="composite3" presStyleCnt="0"/>
      <dgm:spPr/>
    </dgm:pt>
    <dgm:pt modelId="{BEFE1FDD-AD93-4A58-A3BF-D3BC9FC3B6C7}" type="pres">
      <dgm:prSet presAssocID="{C1573821-2BB3-461D-8C2E-0FAAA1292AA0}" presName="background3" presStyleLbl="asst2" presStyleIdx="0" presStyleCnt="3"/>
      <dgm:spPr/>
    </dgm:pt>
    <dgm:pt modelId="{35707C26-C064-406E-8EBC-BB1046666D44}" type="pres">
      <dgm:prSet presAssocID="{C1573821-2BB3-461D-8C2E-0FAAA1292AA0}" presName="text3" presStyleLbl="fgAcc3" presStyleIdx="0" presStyleCnt="4">
        <dgm:presLayoutVars>
          <dgm:chPref val="3"/>
        </dgm:presLayoutVars>
      </dgm:prSet>
      <dgm:spPr/>
      <dgm:t>
        <a:bodyPr/>
        <a:lstStyle/>
        <a:p>
          <a:endParaRPr lang="en-US"/>
        </a:p>
      </dgm:t>
    </dgm:pt>
    <dgm:pt modelId="{E2132B23-36D1-44F0-8218-8A4D4739C91D}" type="pres">
      <dgm:prSet presAssocID="{C1573821-2BB3-461D-8C2E-0FAAA1292AA0}" presName="hierChild4" presStyleCnt="0"/>
      <dgm:spPr/>
    </dgm:pt>
    <dgm:pt modelId="{EE6887E9-3727-4DB2-A32C-F60485470D0A}" type="pres">
      <dgm:prSet presAssocID="{889624EA-3489-4B1F-B478-DB56A513FDB3}" presName="Name17" presStyleLbl="parChTrans1D3" presStyleIdx="1" presStyleCnt="4"/>
      <dgm:spPr/>
      <dgm:t>
        <a:bodyPr/>
        <a:lstStyle/>
        <a:p>
          <a:endParaRPr lang="en-US"/>
        </a:p>
      </dgm:t>
    </dgm:pt>
    <dgm:pt modelId="{49AC4119-527E-4786-885E-BB1F9EE99486}" type="pres">
      <dgm:prSet presAssocID="{BF67D44F-DA45-45A2-96F9-ED7EE57C3AD5}" presName="hierRoot3" presStyleCnt="0"/>
      <dgm:spPr/>
    </dgm:pt>
    <dgm:pt modelId="{416FFA4A-58D9-46B6-AB94-D6932416593E}" type="pres">
      <dgm:prSet presAssocID="{BF67D44F-DA45-45A2-96F9-ED7EE57C3AD5}" presName="composite3" presStyleCnt="0"/>
      <dgm:spPr/>
    </dgm:pt>
    <dgm:pt modelId="{EAE3B81C-935E-4AAE-877D-5F77BFD0979A}" type="pres">
      <dgm:prSet presAssocID="{BF67D44F-DA45-45A2-96F9-ED7EE57C3AD5}" presName="background3" presStyleLbl="asst2" presStyleIdx="1" presStyleCnt="3"/>
      <dgm:spPr/>
    </dgm:pt>
    <dgm:pt modelId="{872CF94A-B7CF-46A6-B87B-3BBFE0814B3B}" type="pres">
      <dgm:prSet presAssocID="{BF67D44F-DA45-45A2-96F9-ED7EE57C3AD5}" presName="text3" presStyleLbl="fgAcc3" presStyleIdx="1" presStyleCnt="4">
        <dgm:presLayoutVars>
          <dgm:chPref val="3"/>
        </dgm:presLayoutVars>
      </dgm:prSet>
      <dgm:spPr/>
      <dgm:t>
        <a:bodyPr/>
        <a:lstStyle/>
        <a:p>
          <a:endParaRPr lang="en-US"/>
        </a:p>
      </dgm:t>
    </dgm:pt>
    <dgm:pt modelId="{25A8EE49-C2E3-4C07-BB95-8CC2D3058CDA}" type="pres">
      <dgm:prSet presAssocID="{BF67D44F-DA45-45A2-96F9-ED7EE57C3AD5}" presName="hierChild4" presStyleCnt="0"/>
      <dgm:spPr/>
    </dgm:pt>
    <dgm:pt modelId="{230BF516-713A-4129-A761-ABDD63C12C71}" type="pres">
      <dgm:prSet presAssocID="{18F6F45B-DDBE-4DFF-A77B-4F1929CD9B26}" presName="Name17" presStyleLbl="parChTrans1D3" presStyleIdx="2" presStyleCnt="4"/>
      <dgm:spPr/>
      <dgm:t>
        <a:bodyPr/>
        <a:lstStyle/>
        <a:p>
          <a:endParaRPr lang="en-US"/>
        </a:p>
      </dgm:t>
    </dgm:pt>
    <dgm:pt modelId="{9F9BECA4-94A7-42A0-BB5F-9F9025B9B004}" type="pres">
      <dgm:prSet presAssocID="{D736E76F-E324-46AF-9999-4357405DEF4B}" presName="hierRoot3" presStyleCnt="0"/>
      <dgm:spPr/>
    </dgm:pt>
    <dgm:pt modelId="{F5679EA1-BBCE-4694-BFF4-226D09BEAE8C}" type="pres">
      <dgm:prSet presAssocID="{D736E76F-E324-46AF-9999-4357405DEF4B}" presName="composite3" presStyleCnt="0"/>
      <dgm:spPr/>
    </dgm:pt>
    <dgm:pt modelId="{5CE77AC4-6081-4822-A517-9EA314B02FAD}" type="pres">
      <dgm:prSet presAssocID="{D736E76F-E324-46AF-9999-4357405DEF4B}" presName="background3" presStyleLbl="asst2" presStyleIdx="2" presStyleCnt="3"/>
      <dgm:spPr/>
    </dgm:pt>
    <dgm:pt modelId="{ABB0041C-E154-4A09-B87A-E002DB240663}" type="pres">
      <dgm:prSet presAssocID="{D736E76F-E324-46AF-9999-4357405DEF4B}" presName="text3" presStyleLbl="fgAcc3" presStyleIdx="2" presStyleCnt="4">
        <dgm:presLayoutVars>
          <dgm:chPref val="3"/>
        </dgm:presLayoutVars>
      </dgm:prSet>
      <dgm:spPr/>
      <dgm:t>
        <a:bodyPr/>
        <a:lstStyle/>
        <a:p>
          <a:endParaRPr lang="en-US"/>
        </a:p>
      </dgm:t>
    </dgm:pt>
    <dgm:pt modelId="{A2916E09-A363-4D75-93FA-1593489FA574}" type="pres">
      <dgm:prSet presAssocID="{D736E76F-E324-46AF-9999-4357405DEF4B}" presName="hierChild4" presStyleCnt="0"/>
      <dgm:spPr/>
    </dgm:pt>
    <dgm:pt modelId="{992736CD-8D80-4F4D-AD59-30DBA2C96FE3}" type="pres">
      <dgm:prSet presAssocID="{C903B273-87B5-4BC3-9223-2FF2EE74BFB1}" presName="Name17" presStyleLbl="parChTrans1D3" presStyleIdx="3" presStyleCnt="4"/>
      <dgm:spPr/>
      <dgm:t>
        <a:bodyPr/>
        <a:lstStyle/>
        <a:p>
          <a:endParaRPr lang="en-US"/>
        </a:p>
      </dgm:t>
    </dgm:pt>
    <dgm:pt modelId="{B2D87310-3A5C-4007-8A12-9886F3D87D69}" type="pres">
      <dgm:prSet presAssocID="{1A29F8CA-4D80-4EBF-BB36-7807D5461F3F}" presName="hierRoot3" presStyleCnt="0"/>
      <dgm:spPr/>
    </dgm:pt>
    <dgm:pt modelId="{BE535610-F6CB-4D94-8E47-9A2BFBAF7340}" type="pres">
      <dgm:prSet presAssocID="{1A29F8CA-4D80-4EBF-BB36-7807D5461F3F}" presName="composite3" presStyleCnt="0"/>
      <dgm:spPr/>
    </dgm:pt>
    <dgm:pt modelId="{1E547D11-32FD-4919-A49A-E962F57EFA22}" type="pres">
      <dgm:prSet presAssocID="{1A29F8CA-4D80-4EBF-BB36-7807D5461F3F}" presName="background3" presStyleLbl="node3" presStyleIdx="0" presStyleCnt="1"/>
      <dgm:spPr/>
    </dgm:pt>
    <dgm:pt modelId="{E2810781-EA9D-4922-89BA-B4CCE92A51D0}" type="pres">
      <dgm:prSet presAssocID="{1A29F8CA-4D80-4EBF-BB36-7807D5461F3F}" presName="text3" presStyleLbl="fgAcc3" presStyleIdx="3" presStyleCnt="4">
        <dgm:presLayoutVars>
          <dgm:chPref val="3"/>
        </dgm:presLayoutVars>
      </dgm:prSet>
      <dgm:spPr/>
      <dgm:t>
        <a:bodyPr/>
        <a:lstStyle/>
        <a:p>
          <a:endParaRPr lang="en-US"/>
        </a:p>
      </dgm:t>
    </dgm:pt>
    <dgm:pt modelId="{AB982A14-7EE2-4943-A594-36E9398B67EE}" type="pres">
      <dgm:prSet presAssocID="{1A29F8CA-4D80-4EBF-BB36-7807D5461F3F}" presName="hierChild4" presStyleCnt="0"/>
      <dgm:spPr/>
    </dgm:pt>
    <dgm:pt modelId="{1D7DB11D-1980-4D22-BF04-017463B7BD26}" type="pres">
      <dgm:prSet presAssocID="{88B12B79-14F9-4CBF-B2EC-5C75D117249B}" presName="Name10" presStyleLbl="parChTrans1D2" presStyleIdx="2" presStyleCnt="3"/>
      <dgm:spPr/>
      <dgm:t>
        <a:bodyPr/>
        <a:lstStyle/>
        <a:p>
          <a:endParaRPr lang="en-US"/>
        </a:p>
      </dgm:t>
    </dgm:pt>
    <dgm:pt modelId="{B6D102C7-4DAA-4A29-ACB5-A91C805C39F6}" type="pres">
      <dgm:prSet presAssocID="{162D870D-F021-4739-AA0A-77993BA93425}" presName="hierRoot2" presStyleCnt="0"/>
      <dgm:spPr/>
    </dgm:pt>
    <dgm:pt modelId="{A9B03F33-30B4-4A44-BB47-47871C8D9BAC}" type="pres">
      <dgm:prSet presAssocID="{162D870D-F021-4739-AA0A-77993BA93425}" presName="composite2" presStyleCnt="0"/>
      <dgm:spPr/>
    </dgm:pt>
    <dgm:pt modelId="{D94947EB-754A-4251-A395-55DB32A408BC}" type="pres">
      <dgm:prSet presAssocID="{162D870D-F021-4739-AA0A-77993BA93425}" presName="background2" presStyleLbl="node2" presStyleIdx="2" presStyleCnt="3"/>
      <dgm:spPr/>
    </dgm:pt>
    <dgm:pt modelId="{2F2C6EF6-E867-4DA9-9C40-5C8A3D32D551}" type="pres">
      <dgm:prSet presAssocID="{162D870D-F021-4739-AA0A-77993BA93425}" presName="text2" presStyleLbl="fgAcc2" presStyleIdx="2" presStyleCnt="3">
        <dgm:presLayoutVars>
          <dgm:chPref val="3"/>
        </dgm:presLayoutVars>
      </dgm:prSet>
      <dgm:spPr/>
      <dgm:t>
        <a:bodyPr/>
        <a:lstStyle/>
        <a:p>
          <a:endParaRPr lang="en-US"/>
        </a:p>
      </dgm:t>
    </dgm:pt>
    <dgm:pt modelId="{A699D619-B4B0-4B37-AF17-7C83EFB980BD}" type="pres">
      <dgm:prSet presAssocID="{162D870D-F021-4739-AA0A-77993BA93425}" presName="hierChild3" presStyleCnt="0"/>
      <dgm:spPr/>
    </dgm:pt>
  </dgm:ptLst>
  <dgm:cxnLst>
    <dgm:cxn modelId="{5AB1C563-186E-48F7-A08D-FB7A12B1173A}" type="presOf" srcId="{D736E76F-E324-46AF-9999-4357405DEF4B}" destId="{ABB0041C-E154-4A09-B87A-E002DB240663}" srcOrd="0" destOrd="0" presId="urn:microsoft.com/office/officeart/2005/8/layout/hierarchy1"/>
    <dgm:cxn modelId="{E4B08555-8D0E-4006-BC24-F19DC364DC8B}" srcId="{9D129092-2154-4EC5-8475-F9022B6325B8}" destId="{D736E76F-E324-46AF-9999-4357405DEF4B}" srcOrd="2" destOrd="0" parTransId="{18F6F45B-DDBE-4DFF-A77B-4F1929CD9B26}" sibTransId="{CDFFEBD5-AD27-4F25-BF66-242A45C2B751}"/>
    <dgm:cxn modelId="{8727B266-D676-47B5-88F8-CFEDEB7F742B}" srcId="{9D129092-2154-4EC5-8475-F9022B6325B8}" destId="{1A29F8CA-4D80-4EBF-BB36-7807D5461F3F}" srcOrd="3" destOrd="0" parTransId="{C903B273-87B5-4BC3-9223-2FF2EE74BFB1}" sibTransId="{86B66AC5-98EB-4538-801F-279D91ACB957}"/>
    <dgm:cxn modelId="{EA104C32-951C-4C64-838E-5AE578D9E2E4}" type="presOf" srcId="{A41EB4C1-8954-4836-9DDA-A66C05E6A4B6}" destId="{4CCDF96D-97D2-44D6-A330-CDE74E077637}" srcOrd="0" destOrd="0" presId="urn:microsoft.com/office/officeart/2005/8/layout/hierarchy1"/>
    <dgm:cxn modelId="{2A40190D-6A90-4B87-A41F-ED7CF6ACC244}" type="presOf" srcId="{88B12B79-14F9-4CBF-B2EC-5C75D117249B}" destId="{1D7DB11D-1980-4D22-BF04-017463B7BD26}" srcOrd="0" destOrd="0" presId="urn:microsoft.com/office/officeart/2005/8/layout/hierarchy1"/>
    <dgm:cxn modelId="{24FDA12D-9DA1-4286-9D0F-3B816CD54D09}" type="presOf" srcId="{1C892D4A-9455-43C0-87CC-0019A1B6E4DD}" destId="{D9882AC6-BB01-4CC1-9032-138757CD4DD8}" srcOrd="0" destOrd="0" presId="urn:microsoft.com/office/officeart/2005/8/layout/hierarchy1"/>
    <dgm:cxn modelId="{91F30EEA-2A05-401A-BEF1-510619EC40E8}" type="presOf" srcId="{18F6F45B-DDBE-4DFF-A77B-4F1929CD9B26}" destId="{230BF516-713A-4129-A761-ABDD63C12C71}" srcOrd="0" destOrd="0" presId="urn:microsoft.com/office/officeart/2005/8/layout/hierarchy1"/>
    <dgm:cxn modelId="{DFF6D680-E80B-4B50-8E96-BEB7B531648B}" srcId="{9D129092-2154-4EC5-8475-F9022B6325B8}" destId="{BF67D44F-DA45-45A2-96F9-ED7EE57C3AD5}" srcOrd="1" destOrd="0" parTransId="{889624EA-3489-4B1F-B478-DB56A513FDB3}" sibTransId="{72CFC287-8E1E-44E3-A068-6C7C5BAA5391}"/>
    <dgm:cxn modelId="{CFE56091-0A4D-4EBD-8115-34891FE1F533}" type="presOf" srcId="{162D870D-F021-4739-AA0A-77993BA93425}" destId="{2F2C6EF6-E867-4DA9-9C40-5C8A3D32D551}" srcOrd="0" destOrd="0" presId="urn:microsoft.com/office/officeart/2005/8/layout/hierarchy1"/>
    <dgm:cxn modelId="{88466E91-0B41-4C7A-9DA3-215DD4E2A54E}" type="presOf" srcId="{1A29F8CA-4D80-4EBF-BB36-7807D5461F3F}" destId="{E2810781-EA9D-4922-89BA-B4CCE92A51D0}" srcOrd="0" destOrd="0" presId="urn:microsoft.com/office/officeart/2005/8/layout/hierarchy1"/>
    <dgm:cxn modelId="{88AC9D96-ABDD-4447-9C74-A19FD095BD7A}" srcId="{9D129092-2154-4EC5-8475-F9022B6325B8}" destId="{C1573821-2BB3-461D-8C2E-0FAAA1292AA0}" srcOrd="0" destOrd="0" parTransId="{A41EB4C1-8954-4836-9DDA-A66C05E6A4B6}" sibTransId="{F5D531E2-D0CF-47A6-A6BF-531A0857E58F}"/>
    <dgm:cxn modelId="{234DE20B-DB76-4733-9BA7-4753D2D57E5D}" type="presOf" srcId="{EF8C7F69-543B-4B96-A47F-34E5F7036BD3}" destId="{C3BD32CA-DB09-42A6-B36B-92CE9C52C0D6}" srcOrd="0" destOrd="0" presId="urn:microsoft.com/office/officeart/2005/8/layout/hierarchy1"/>
    <dgm:cxn modelId="{6EF0DF22-121A-422C-8495-EF80E55E0D35}" type="presOf" srcId="{9D129092-2154-4EC5-8475-F9022B6325B8}" destId="{F3A132D9-AB04-4E31-AF71-0931B823365C}" srcOrd="0" destOrd="0" presId="urn:microsoft.com/office/officeart/2005/8/layout/hierarchy1"/>
    <dgm:cxn modelId="{81870DD2-9FBA-41CF-9823-179BF37144B6}" srcId="{2D27A089-5962-4D70-8E9D-7D8D02520A4E}" destId="{EF8C7F69-543B-4B96-A47F-34E5F7036BD3}" srcOrd="0" destOrd="0" parTransId="{3E1B6988-4C65-4E22-B103-F27346EA77FB}" sibTransId="{2E806410-3AE3-41EE-B76C-0FD7F5112395}"/>
    <dgm:cxn modelId="{AFDC3A77-CC09-4DF6-9302-937EED9B2BC0}" type="presOf" srcId="{2E562F64-B34C-4A36-9610-485409B37BF3}" destId="{CA5BB802-3555-41DF-84B3-8AF1DF3B3BF7}" srcOrd="0" destOrd="0" presId="urn:microsoft.com/office/officeart/2005/8/layout/hierarchy1"/>
    <dgm:cxn modelId="{F3DBFEB6-FA64-42C1-BEBB-6CC119F10EC5}" srcId="{EF8C7F69-543B-4B96-A47F-34E5F7036BD3}" destId="{2E562F64-B34C-4A36-9610-485409B37BF3}" srcOrd="0" destOrd="0" parTransId="{1C892D4A-9455-43C0-87CC-0019A1B6E4DD}" sibTransId="{3030BD49-ED50-41CD-B1F4-807B44AEED8E}"/>
    <dgm:cxn modelId="{93231EA4-9207-4E88-ADE7-841DCEDA4053}" type="presOf" srcId="{C903B273-87B5-4BC3-9223-2FF2EE74BFB1}" destId="{992736CD-8D80-4F4D-AD59-30DBA2C96FE3}" srcOrd="0" destOrd="0" presId="urn:microsoft.com/office/officeart/2005/8/layout/hierarchy1"/>
    <dgm:cxn modelId="{8925E974-9FD8-4251-85C7-AFE841D7056C}" type="presOf" srcId="{1D92133A-B714-4B46-A4D2-A681FC274D35}" destId="{4BC8F386-C4EF-41FA-B1EC-62E8943A7ECD}" srcOrd="0" destOrd="0" presId="urn:microsoft.com/office/officeart/2005/8/layout/hierarchy1"/>
    <dgm:cxn modelId="{FF026028-75BB-4DC8-8B8A-40CCEAF463D3}" type="presOf" srcId="{BF67D44F-DA45-45A2-96F9-ED7EE57C3AD5}" destId="{872CF94A-B7CF-46A6-B87B-3BBFE0814B3B}" srcOrd="0" destOrd="0" presId="urn:microsoft.com/office/officeart/2005/8/layout/hierarchy1"/>
    <dgm:cxn modelId="{1FE30B37-9727-4EA0-B69B-436FA7F3228E}" type="presOf" srcId="{2D27A089-5962-4D70-8E9D-7D8D02520A4E}" destId="{33CEA636-6B4B-4395-94AD-3BEF55397FA7}" srcOrd="0" destOrd="0" presId="urn:microsoft.com/office/officeart/2005/8/layout/hierarchy1"/>
    <dgm:cxn modelId="{A20B7504-714F-433D-8A28-F44505B85ADB}" type="presOf" srcId="{889624EA-3489-4B1F-B478-DB56A513FDB3}" destId="{EE6887E9-3727-4DB2-A32C-F60485470D0A}" srcOrd="0" destOrd="0" presId="urn:microsoft.com/office/officeart/2005/8/layout/hierarchy1"/>
    <dgm:cxn modelId="{776122A2-AEC5-42AD-B1BB-256A9455A2D5}" type="presOf" srcId="{C1573821-2BB3-461D-8C2E-0FAAA1292AA0}" destId="{35707C26-C064-406E-8EBC-BB1046666D44}" srcOrd="0" destOrd="0" presId="urn:microsoft.com/office/officeart/2005/8/layout/hierarchy1"/>
    <dgm:cxn modelId="{9DC312A6-EF85-430B-AA51-C336121AD5D0}" srcId="{EF8C7F69-543B-4B96-A47F-34E5F7036BD3}" destId="{162D870D-F021-4739-AA0A-77993BA93425}" srcOrd="2" destOrd="0" parTransId="{88B12B79-14F9-4CBF-B2EC-5C75D117249B}" sibTransId="{7835052C-88FD-49FA-AD6F-1BAB0F384D1F}"/>
    <dgm:cxn modelId="{5055BBFD-BF30-438B-81F0-2E570A390FEC}" srcId="{EF8C7F69-543B-4B96-A47F-34E5F7036BD3}" destId="{9D129092-2154-4EC5-8475-F9022B6325B8}" srcOrd="1" destOrd="0" parTransId="{1D92133A-B714-4B46-A4D2-A681FC274D35}" sibTransId="{59D3C8A4-8342-4239-94E0-7BC8D4BB3F24}"/>
    <dgm:cxn modelId="{AEB680D4-5285-4B07-9D7B-EA79081A1757}" type="presParOf" srcId="{33CEA636-6B4B-4395-94AD-3BEF55397FA7}" destId="{3F10CF04-9369-463D-8BDB-AE7337D30FAD}" srcOrd="0" destOrd="0" presId="urn:microsoft.com/office/officeart/2005/8/layout/hierarchy1"/>
    <dgm:cxn modelId="{E56D9913-E577-4711-A13A-A8C592AE758C}" type="presParOf" srcId="{3F10CF04-9369-463D-8BDB-AE7337D30FAD}" destId="{511DD06E-5EBB-4EF3-9B1E-08E405455A53}" srcOrd="0" destOrd="0" presId="urn:microsoft.com/office/officeart/2005/8/layout/hierarchy1"/>
    <dgm:cxn modelId="{40DA673D-97CF-4F13-B726-B64E23614117}" type="presParOf" srcId="{511DD06E-5EBB-4EF3-9B1E-08E405455A53}" destId="{3FF9E1B2-A124-4EF9-B420-B146942C849A}" srcOrd="0" destOrd="0" presId="urn:microsoft.com/office/officeart/2005/8/layout/hierarchy1"/>
    <dgm:cxn modelId="{902EA354-3403-4B2D-8120-D817B6A6AB10}" type="presParOf" srcId="{511DD06E-5EBB-4EF3-9B1E-08E405455A53}" destId="{C3BD32CA-DB09-42A6-B36B-92CE9C52C0D6}" srcOrd="1" destOrd="0" presId="urn:microsoft.com/office/officeart/2005/8/layout/hierarchy1"/>
    <dgm:cxn modelId="{C1F4BC02-01CF-474B-BFA7-CBDB7530C3D9}" type="presParOf" srcId="{3F10CF04-9369-463D-8BDB-AE7337D30FAD}" destId="{38AD2419-B753-4D69-BA93-1414FB5E507F}" srcOrd="1" destOrd="0" presId="urn:microsoft.com/office/officeart/2005/8/layout/hierarchy1"/>
    <dgm:cxn modelId="{68169E65-8783-4969-8B5E-8E065A8F1A83}" type="presParOf" srcId="{38AD2419-B753-4D69-BA93-1414FB5E507F}" destId="{D9882AC6-BB01-4CC1-9032-138757CD4DD8}" srcOrd="0" destOrd="0" presId="urn:microsoft.com/office/officeart/2005/8/layout/hierarchy1"/>
    <dgm:cxn modelId="{B650FB72-4774-42DA-A9CC-95EDAB4B3E2F}" type="presParOf" srcId="{38AD2419-B753-4D69-BA93-1414FB5E507F}" destId="{C20A2C68-35D8-4900-81F7-59DCA92F3AB9}" srcOrd="1" destOrd="0" presId="urn:microsoft.com/office/officeart/2005/8/layout/hierarchy1"/>
    <dgm:cxn modelId="{0DAB55A4-D730-460C-AB63-1E5B542C6792}" type="presParOf" srcId="{C20A2C68-35D8-4900-81F7-59DCA92F3AB9}" destId="{FC06A9CD-58C6-4A07-8D5E-B2318D4CF8D0}" srcOrd="0" destOrd="0" presId="urn:microsoft.com/office/officeart/2005/8/layout/hierarchy1"/>
    <dgm:cxn modelId="{3A6924C3-EAF4-4DF8-8377-7A6EF5617DB4}" type="presParOf" srcId="{FC06A9CD-58C6-4A07-8D5E-B2318D4CF8D0}" destId="{24860267-8C26-4B1F-8DAF-0F6A49A8E8AD}" srcOrd="0" destOrd="0" presId="urn:microsoft.com/office/officeart/2005/8/layout/hierarchy1"/>
    <dgm:cxn modelId="{1C2B42EC-DEE2-4043-9CBA-34DE60326A7A}" type="presParOf" srcId="{FC06A9CD-58C6-4A07-8D5E-B2318D4CF8D0}" destId="{CA5BB802-3555-41DF-84B3-8AF1DF3B3BF7}" srcOrd="1" destOrd="0" presId="urn:microsoft.com/office/officeart/2005/8/layout/hierarchy1"/>
    <dgm:cxn modelId="{10C2B0C4-94E7-401E-8492-D93667322A75}" type="presParOf" srcId="{C20A2C68-35D8-4900-81F7-59DCA92F3AB9}" destId="{D1C8CE67-588E-4D89-ACFF-6DE5AD60B20D}" srcOrd="1" destOrd="0" presId="urn:microsoft.com/office/officeart/2005/8/layout/hierarchy1"/>
    <dgm:cxn modelId="{D03A9313-23CD-4389-8549-6FC78FF55772}" type="presParOf" srcId="{38AD2419-B753-4D69-BA93-1414FB5E507F}" destId="{4BC8F386-C4EF-41FA-B1EC-62E8943A7ECD}" srcOrd="2" destOrd="0" presId="urn:microsoft.com/office/officeart/2005/8/layout/hierarchy1"/>
    <dgm:cxn modelId="{B209CE6D-1574-4C7C-95DB-7147EABFF1A8}" type="presParOf" srcId="{38AD2419-B753-4D69-BA93-1414FB5E507F}" destId="{8C973F52-F27E-4012-ABD8-E9D644941A5C}" srcOrd="3" destOrd="0" presId="urn:microsoft.com/office/officeart/2005/8/layout/hierarchy1"/>
    <dgm:cxn modelId="{F45C134E-8091-457B-8659-CE1644AEB1AD}" type="presParOf" srcId="{8C973F52-F27E-4012-ABD8-E9D644941A5C}" destId="{AB8F0DF0-36FD-4155-95C2-5165AA79F9D6}" srcOrd="0" destOrd="0" presId="urn:microsoft.com/office/officeart/2005/8/layout/hierarchy1"/>
    <dgm:cxn modelId="{2F10DD2D-1A7B-43B9-A218-FB0E0EBFD094}" type="presParOf" srcId="{AB8F0DF0-36FD-4155-95C2-5165AA79F9D6}" destId="{D49EA487-D6B5-48C6-83EE-07BB403249BD}" srcOrd="0" destOrd="0" presId="urn:microsoft.com/office/officeart/2005/8/layout/hierarchy1"/>
    <dgm:cxn modelId="{4D3EDDA9-8B70-4840-A3C8-8C1DC1818E74}" type="presParOf" srcId="{AB8F0DF0-36FD-4155-95C2-5165AA79F9D6}" destId="{F3A132D9-AB04-4E31-AF71-0931B823365C}" srcOrd="1" destOrd="0" presId="urn:microsoft.com/office/officeart/2005/8/layout/hierarchy1"/>
    <dgm:cxn modelId="{89FC17DA-61AF-4A8A-934F-6A12687D9B73}" type="presParOf" srcId="{8C973F52-F27E-4012-ABD8-E9D644941A5C}" destId="{A8172B15-DECE-4140-B988-C1DE869AF3C0}" srcOrd="1" destOrd="0" presId="urn:microsoft.com/office/officeart/2005/8/layout/hierarchy1"/>
    <dgm:cxn modelId="{507E5879-03AA-4DC5-A0FE-B078950C8FF4}" type="presParOf" srcId="{A8172B15-DECE-4140-B988-C1DE869AF3C0}" destId="{4CCDF96D-97D2-44D6-A330-CDE74E077637}" srcOrd="0" destOrd="0" presId="urn:microsoft.com/office/officeart/2005/8/layout/hierarchy1"/>
    <dgm:cxn modelId="{16F05966-0BE9-451F-83E4-2F44F785593A}" type="presParOf" srcId="{A8172B15-DECE-4140-B988-C1DE869AF3C0}" destId="{2D53AB4D-E856-4CE5-BD2F-326903494843}" srcOrd="1" destOrd="0" presId="urn:microsoft.com/office/officeart/2005/8/layout/hierarchy1"/>
    <dgm:cxn modelId="{CA168E23-D40C-4FD7-85EE-B459C268EDFD}" type="presParOf" srcId="{2D53AB4D-E856-4CE5-BD2F-326903494843}" destId="{5A221995-F15F-413F-BCCD-C4FE63EE11E5}" srcOrd="0" destOrd="0" presId="urn:microsoft.com/office/officeart/2005/8/layout/hierarchy1"/>
    <dgm:cxn modelId="{BF9A401C-697A-4DC0-B31A-6FC590D22AE9}" type="presParOf" srcId="{5A221995-F15F-413F-BCCD-C4FE63EE11E5}" destId="{BEFE1FDD-AD93-4A58-A3BF-D3BC9FC3B6C7}" srcOrd="0" destOrd="0" presId="urn:microsoft.com/office/officeart/2005/8/layout/hierarchy1"/>
    <dgm:cxn modelId="{80654CB2-E3FC-4F4C-9DB7-ED426BDD8687}" type="presParOf" srcId="{5A221995-F15F-413F-BCCD-C4FE63EE11E5}" destId="{35707C26-C064-406E-8EBC-BB1046666D44}" srcOrd="1" destOrd="0" presId="urn:microsoft.com/office/officeart/2005/8/layout/hierarchy1"/>
    <dgm:cxn modelId="{BC22EE17-DA38-49CD-B865-8DCE8875BD8A}" type="presParOf" srcId="{2D53AB4D-E856-4CE5-BD2F-326903494843}" destId="{E2132B23-36D1-44F0-8218-8A4D4739C91D}" srcOrd="1" destOrd="0" presId="urn:microsoft.com/office/officeart/2005/8/layout/hierarchy1"/>
    <dgm:cxn modelId="{F10C240D-2BCF-4841-9D03-E149F186EDEE}" type="presParOf" srcId="{A8172B15-DECE-4140-B988-C1DE869AF3C0}" destId="{EE6887E9-3727-4DB2-A32C-F60485470D0A}" srcOrd="2" destOrd="0" presId="urn:microsoft.com/office/officeart/2005/8/layout/hierarchy1"/>
    <dgm:cxn modelId="{0E148D3E-9F95-4F4C-BE20-33B2DDE9C4DD}" type="presParOf" srcId="{A8172B15-DECE-4140-B988-C1DE869AF3C0}" destId="{49AC4119-527E-4786-885E-BB1F9EE99486}" srcOrd="3" destOrd="0" presId="urn:microsoft.com/office/officeart/2005/8/layout/hierarchy1"/>
    <dgm:cxn modelId="{FC35A12A-83FD-4939-A78D-427F6E247273}" type="presParOf" srcId="{49AC4119-527E-4786-885E-BB1F9EE99486}" destId="{416FFA4A-58D9-46B6-AB94-D6932416593E}" srcOrd="0" destOrd="0" presId="urn:microsoft.com/office/officeart/2005/8/layout/hierarchy1"/>
    <dgm:cxn modelId="{A8AF1967-6486-47CD-A28F-23237B9AF792}" type="presParOf" srcId="{416FFA4A-58D9-46B6-AB94-D6932416593E}" destId="{EAE3B81C-935E-4AAE-877D-5F77BFD0979A}" srcOrd="0" destOrd="0" presId="urn:microsoft.com/office/officeart/2005/8/layout/hierarchy1"/>
    <dgm:cxn modelId="{F7B57A3F-338E-4A6E-B6F0-C48885D04CD3}" type="presParOf" srcId="{416FFA4A-58D9-46B6-AB94-D6932416593E}" destId="{872CF94A-B7CF-46A6-B87B-3BBFE0814B3B}" srcOrd="1" destOrd="0" presId="urn:microsoft.com/office/officeart/2005/8/layout/hierarchy1"/>
    <dgm:cxn modelId="{F4C04BD5-89DA-44B9-819E-8EAA79054FAD}" type="presParOf" srcId="{49AC4119-527E-4786-885E-BB1F9EE99486}" destId="{25A8EE49-C2E3-4C07-BB95-8CC2D3058CDA}" srcOrd="1" destOrd="0" presId="urn:microsoft.com/office/officeart/2005/8/layout/hierarchy1"/>
    <dgm:cxn modelId="{A3F84200-85F6-48E4-B885-A8D0C8DB8FA3}" type="presParOf" srcId="{A8172B15-DECE-4140-B988-C1DE869AF3C0}" destId="{230BF516-713A-4129-A761-ABDD63C12C71}" srcOrd="4" destOrd="0" presId="urn:microsoft.com/office/officeart/2005/8/layout/hierarchy1"/>
    <dgm:cxn modelId="{4E325FC6-67B2-4872-BC94-DF02415BC00C}" type="presParOf" srcId="{A8172B15-DECE-4140-B988-C1DE869AF3C0}" destId="{9F9BECA4-94A7-42A0-BB5F-9F9025B9B004}" srcOrd="5" destOrd="0" presId="urn:microsoft.com/office/officeart/2005/8/layout/hierarchy1"/>
    <dgm:cxn modelId="{40E7D12D-09B8-475F-BD94-89A9F2D2F5F8}" type="presParOf" srcId="{9F9BECA4-94A7-42A0-BB5F-9F9025B9B004}" destId="{F5679EA1-BBCE-4694-BFF4-226D09BEAE8C}" srcOrd="0" destOrd="0" presId="urn:microsoft.com/office/officeart/2005/8/layout/hierarchy1"/>
    <dgm:cxn modelId="{2AE27E58-6727-4AB2-B91F-789F51A6CF9D}" type="presParOf" srcId="{F5679EA1-BBCE-4694-BFF4-226D09BEAE8C}" destId="{5CE77AC4-6081-4822-A517-9EA314B02FAD}" srcOrd="0" destOrd="0" presId="urn:microsoft.com/office/officeart/2005/8/layout/hierarchy1"/>
    <dgm:cxn modelId="{5C7A5B7A-0C66-4673-8A3B-54B816A12208}" type="presParOf" srcId="{F5679EA1-BBCE-4694-BFF4-226D09BEAE8C}" destId="{ABB0041C-E154-4A09-B87A-E002DB240663}" srcOrd="1" destOrd="0" presId="urn:microsoft.com/office/officeart/2005/8/layout/hierarchy1"/>
    <dgm:cxn modelId="{E369D88B-BE13-4B10-B478-C1CD353D6811}" type="presParOf" srcId="{9F9BECA4-94A7-42A0-BB5F-9F9025B9B004}" destId="{A2916E09-A363-4D75-93FA-1593489FA574}" srcOrd="1" destOrd="0" presId="urn:microsoft.com/office/officeart/2005/8/layout/hierarchy1"/>
    <dgm:cxn modelId="{38083613-F314-4BDC-9F03-54F9F280EDE9}" type="presParOf" srcId="{A8172B15-DECE-4140-B988-C1DE869AF3C0}" destId="{992736CD-8D80-4F4D-AD59-30DBA2C96FE3}" srcOrd="6" destOrd="0" presId="urn:microsoft.com/office/officeart/2005/8/layout/hierarchy1"/>
    <dgm:cxn modelId="{185F19E4-03F3-4D35-BFB3-A405EF01394C}" type="presParOf" srcId="{A8172B15-DECE-4140-B988-C1DE869AF3C0}" destId="{B2D87310-3A5C-4007-8A12-9886F3D87D69}" srcOrd="7" destOrd="0" presId="urn:microsoft.com/office/officeart/2005/8/layout/hierarchy1"/>
    <dgm:cxn modelId="{71F0D61A-DB67-4E6E-B77C-EDD5AA494005}" type="presParOf" srcId="{B2D87310-3A5C-4007-8A12-9886F3D87D69}" destId="{BE535610-F6CB-4D94-8E47-9A2BFBAF7340}" srcOrd="0" destOrd="0" presId="urn:microsoft.com/office/officeart/2005/8/layout/hierarchy1"/>
    <dgm:cxn modelId="{88204AC2-A32C-4900-BADE-B81F533289FB}" type="presParOf" srcId="{BE535610-F6CB-4D94-8E47-9A2BFBAF7340}" destId="{1E547D11-32FD-4919-A49A-E962F57EFA22}" srcOrd="0" destOrd="0" presId="urn:microsoft.com/office/officeart/2005/8/layout/hierarchy1"/>
    <dgm:cxn modelId="{8190F5FF-2566-4139-9671-03F24E0081BD}" type="presParOf" srcId="{BE535610-F6CB-4D94-8E47-9A2BFBAF7340}" destId="{E2810781-EA9D-4922-89BA-B4CCE92A51D0}" srcOrd="1" destOrd="0" presId="urn:microsoft.com/office/officeart/2005/8/layout/hierarchy1"/>
    <dgm:cxn modelId="{9D116B8E-C618-4BBB-A7A4-6736F220FA51}" type="presParOf" srcId="{B2D87310-3A5C-4007-8A12-9886F3D87D69}" destId="{AB982A14-7EE2-4943-A594-36E9398B67EE}" srcOrd="1" destOrd="0" presId="urn:microsoft.com/office/officeart/2005/8/layout/hierarchy1"/>
    <dgm:cxn modelId="{9D5F107C-DA12-4D5F-B4EC-02FF10512379}" type="presParOf" srcId="{38AD2419-B753-4D69-BA93-1414FB5E507F}" destId="{1D7DB11D-1980-4D22-BF04-017463B7BD26}" srcOrd="4" destOrd="0" presId="urn:microsoft.com/office/officeart/2005/8/layout/hierarchy1"/>
    <dgm:cxn modelId="{A88CF140-FC16-40BA-A679-A197E8A71CFB}" type="presParOf" srcId="{38AD2419-B753-4D69-BA93-1414FB5E507F}" destId="{B6D102C7-4DAA-4A29-ACB5-A91C805C39F6}" srcOrd="5" destOrd="0" presId="urn:microsoft.com/office/officeart/2005/8/layout/hierarchy1"/>
    <dgm:cxn modelId="{8710F40C-E2F7-442B-924B-1DCE72166A8B}" type="presParOf" srcId="{B6D102C7-4DAA-4A29-ACB5-A91C805C39F6}" destId="{A9B03F33-30B4-4A44-BB47-47871C8D9BAC}" srcOrd="0" destOrd="0" presId="urn:microsoft.com/office/officeart/2005/8/layout/hierarchy1"/>
    <dgm:cxn modelId="{5E157087-4DE2-4930-8E2C-126D142C1F67}" type="presParOf" srcId="{A9B03F33-30B4-4A44-BB47-47871C8D9BAC}" destId="{D94947EB-754A-4251-A395-55DB32A408BC}" srcOrd="0" destOrd="0" presId="urn:microsoft.com/office/officeart/2005/8/layout/hierarchy1"/>
    <dgm:cxn modelId="{417062C9-F03D-448B-AF55-28C581A1A016}" type="presParOf" srcId="{A9B03F33-30B4-4A44-BB47-47871C8D9BAC}" destId="{2F2C6EF6-E867-4DA9-9C40-5C8A3D32D551}" srcOrd="1" destOrd="0" presId="urn:microsoft.com/office/officeart/2005/8/layout/hierarchy1"/>
    <dgm:cxn modelId="{03948B6C-FBBD-449D-9883-D962B997CD5A}" type="presParOf" srcId="{B6D102C7-4DAA-4A29-ACB5-A91C805C39F6}" destId="{A699D619-B4B0-4B37-AF17-7C83EFB980B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4539E-B183-4DAF-9AB7-D7B8072A4675}">
      <dsp:nvSpPr>
        <dsp:cNvPr id="0" name=""/>
        <dsp:cNvSpPr/>
      </dsp:nvSpPr>
      <dsp:spPr>
        <a:xfrm>
          <a:off x="3686905" y="2415088"/>
          <a:ext cx="422113" cy="313022"/>
        </a:xfrm>
        <a:custGeom>
          <a:avLst/>
          <a:gdLst/>
          <a:ahLst/>
          <a:cxnLst/>
          <a:rect l="0" t="0" r="0" b="0"/>
          <a:pathLst>
            <a:path>
              <a:moveTo>
                <a:pt x="422113" y="0"/>
              </a:moveTo>
              <a:lnTo>
                <a:pt x="422113" y="252130"/>
              </a:lnTo>
              <a:lnTo>
                <a:pt x="0" y="252130"/>
              </a:lnTo>
              <a:lnTo>
                <a:pt x="0" y="3130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ECAA0F-F79F-4B0A-AA98-CB3BC48E2687}">
      <dsp:nvSpPr>
        <dsp:cNvPr id="0" name=""/>
        <dsp:cNvSpPr/>
      </dsp:nvSpPr>
      <dsp:spPr>
        <a:xfrm>
          <a:off x="4063298" y="1192107"/>
          <a:ext cx="91440" cy="153358"/>
        </a:xfrm>
        <a:custGeom>
          <a:avLst/>
          <a:gdLst/>
          <a:ahLst/>
          <a:cxnLst/>
          <a:rect l="0" t="0" r="0" b="0"/>
          <a:pathLst>
            <a:path>
              <a:moveTo>
                <a:pt x="109195" y="0"/>
              </a:moveTo>
              <a:lnTo>
                <a:pt x="109195" y="92466"/>
              </a:lnTo>
              <a:lnTo>
                <a:pt x="45720" y="92466"/>
              </a:lnTo>
              <a:lnTo>
                <a:pt x="45720" y="1533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BBC413-C427-46C5-A812-0828539DE9B0}">
      <dsp:nvSpPr>
        <dsp:cNvPr id="0" name=""/>
        <dsp:cNvSpPr/>
      </dsp:nvSpPr>
      <dsp:spPr>
        <a:xfrm>
          <a:off x="4172494" y="372117"/>
          <a:ext cx="347378" cy="178435"/>
        </a:xfrm>
        <a:custGeom>
          <a:avLst/>
          <a:gdLst/>
          <a:ahLst/>
          <a:cxnLst/>
          <a:rect l="0" t="0" r="0" b="0"/>
          <a:pathLst>
            <a:path>
              <a:moveTo>
                <a:pt x="347378" y="0"/>
              </a:moveTo>
              <a:lnTo>
                <a:pt x="347378" y="117543"/>
              </a:lnTo>
              <a:lnTo>
                <a:pt x="0" y="117543"/>
              </a:lnTo>
              <a:lnTo>
                <a:pt x="0" y="1784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8F4ED5-53D5-43F2-BF0F-FF0BF2C23A0D}">
      <dsp:nvSpPr>
        <dsp:cNvPr id="0" name=""/>
        <dsp:cNvSpPr/>
      </dsp:nvSpPr>
      <dsp:spPr>
        <a:xfrm>
          <a:off x="3785595" y="-69381"/>
          <a:ext cx="1468553" cy="4414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48A987-74E5-402F-A457-0A74FD79CD5C}">
      <dsp:nvSpPr>
        <dsp:cNvPr id="0" name=""/>
        <dsp:cNvSpPr/>
      </dsp:nvSpPr>
      <dsp:spPr>
        <a:xfrm>
          <a:off x="3858629" y="0"/>
          <a:ext cx="1468553" cy="4414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God</a:t>
          </a:r>
          <a:endParaRPr lang="en-US" sz="2000" b="1" kern="1200" dirty="0"/>
        </a:p>
      </dsp:txBody>
      <dsp:txXfrm>
        <a:off x="3871560" y="12931"/>
        <a:ext cx="1442691" cy="415637"/>
      </dsp:txXfrm>
    </dsp:sp>
    <dsp:sp modelId="{91E1EA61-A1A7-454C-8F97-C472443E638D}">
      <dsp:nvSpPr>
        <dsp:cNvPr id="0" name=""/>
        <dsp:cNvSpPr/>
      </dsp:nvSpPr>
      <dsp:spPr>
        <a:xfrm>
          <a:off x="3721548" y="550553"/>
          <a:ext cx="901892" cy="6415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B8A5DE-AFF6-48C9-AE49-D8195A44A5E1}">
      <dsp:nvSpPr>
        <dsp:cNvPr id="0" name=""/>
        <dsp:cNvSpPr/>
      </dsp:nvSpPr>
      <dsp:spPr>
        <a:xfrm>
          <a:off x="3794581" y="619935"/>
          <a:ext cx="901892" cy="6415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Pastor Tom</a:t>
          </a:r>
          <a:endParaRPr lang="en-US" sz="2000" b="1" kern="1200" dirty="0"/>
        </a:p>
      </dsp:txBody>
      <dsp:txXfrm>
        <a:off x="3813371" y="638725"/>
        <a:ext cx="864312" cy="603973"/>
      </dsp:txXfrm>
    </dsp:sp>
    <dsp:sp modelId="{C49B5DAE-C78C-4710-97CF-DD1D24920742}">
      <dsp:nvSpPr>
        <dsp:cNvPr id="0" name=""/>
        <dsp:cNvSpPr/>
      </dsp:nvSpPr>
      <dsp:spPr>
        <a:xfrm>
          <a:off x="2576069" y="1345466"/>
          <a:ext cx="3065898" cy="10696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97D33F-B509-4634-B73D-D79A2B042B24}">
      <dsp:nvSpPr>
        <dsp:cNvPr id="0" name=""/>
        <dsp:cNvSpPr/>
      </dsp:nvSpPr>
      <dsp:spPr>
        <a:xfrm>
          <a:off x="2649103" y="1414848"/>
          <a:ext cx="3065898" cy="10696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Children’s Ministry Coordinator </a:t>
          </a:r>
          <a:r>
            <a:rPr lang="en-US" sz="2000" kern="1200" dirty="0" smtClean="0"/>
            <a:t>(currently Covered by Anita and Iris)</a:t>
          </a:r>
          <a:endParaRPr lang="en-US" sz="2000" kern="1200" dirty="0"/>
        </a:p>
      </dsp:txBody>
      <dsp:txXfrm>
        <a:off x="2680431" y="1446176"/>
        <a:ext cx="3003242" cy="1006966"/>
      </dsp:txXfrm>
    </dsp:sp>
    <dsp:sp modelId="{81DD26D6-2B70-420A-9BD6-FFF1F7469D74}">
      <dsp:nvSpPr>
        <dsp:cNvPr id="0" name=""/>
        <dsp:cNvSpPr/>
      </dsp:nvSpPr>
      <dsp:spPr>
        <a:xfrm>
          <a:off x="268094" y="2728110"/>
          <a:ext cx="6837622" cy="1495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B40F97-A6B0-4EAC-83FD-F06812D67B7D}">
      <dsp:nvSpPr>
        <dsp:cNvPr id="0" name=""/>
        <dsp:cNvSpPr/>
      </dsp:nvSpPr>
      <dsp:spPr>
        <a:xfrm>
          <a:off x="341127" y="2797492"/>
          <a:ext cx="6837622" cy="1495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Class Coordinators – Nursery (</a:t>
          </a:r>
          <a:r>
            <a:rPr lang="en-US" sz="2400" b="0" kern="1200" dirty="0" smtClean="0"/>
            <a:t>Nellie</a:t>
          </a:r>
          <a:r>
            <a:rPr lang="en-US" sz="2400" b="1" kern="1200" dirty="0" smtClean="0"/>
            <a:t>), Preschool (</a:t>
          </a:r>
          <a:r>
            <a:rPr lang="en-US" sz="2400" b="0" kern="1200" dirty="0" smtClean="0"/>
            <a:t>Anita</a:t>
          </a:r>
          <a:r>
            <a:rPr lang="en-US" sz="2400" b="1" kern="1200" dirty="0" smtClean="0"/>
            <a:t>), Kindergarten (</a:t>
          </a:r>
          <a:r>
            <a:rPr lang="en-US" sz="2400" b="0" kern="1200" dirty="0" smtClean="0"/>
            <a:t>Anita</a:t>
          </a:r>
          <a:r>
            <a:rPr lang="en-US" sz="2400" b="1" kern="1200" dirty="0" smtClean="0"/>
            <a:t>), Grades 1&amp;2 (</a:t>
          </a:r>
          <a:r>
            <a:rPr lang="en-US" sz="2400" b="0" kern="1200" dirty="0" smtClean="0"/>
            <a:t>Yang Ying</a:t>
          </a:r>
          <a:r>
            <a:rPr lang="en-US" sz="2400" b="1" kern="1200" dirty="0" smtClean="0"/>
            <a:t>), Grades 3&amp;4 (</a:t>
          </a:r>
          <a:r>
            <a:rPr lang="en-US" sz="2400" b="0" kern="1200" dirty="0" smtClean="0"/>
            <a:t>Wang Jun</a:t>
          </a:r>
          <a:r>
            <a:rPr lang="en-US" sz="2400" b="1" kern="1200" dirty="0" smtClean="0"/>
            <a:t>), Grade 5(</a:t>
          </a:r>
          <a:r>
            <a:rPr lang="en-US" sz="2400" b="0" kern="1200" dirty="0" smtClean="0"/>
            <a:t>Iris</a:t>
          </a:r>
          <a:r>
            <a:rPr lang="en-US" sz="2400" b="1" kern="1200" dirty="0" smtClean="0"/>
            <a:t>), Special Needs (</a:t>
          </a:r>
          <a:r>
            <a:rPr lang="en-US" sz="2400" b="0" kern="1200" dirty="0" smtClean="0"/>
            <a:t>Iris</a:t>
          </a:r>
          <a:r>
            <a:rPr lang="en-US" sz="2400" b="1" kern="1200" dirty="0" smtClean="0"/>
            <a:t>), Kids Worship (</a:t>
          </a:r>
          <a:r>
            <a:rPr lang="en-US" sz="2400" b="0" kern="1200" dirty="0" smtClean="0"/>
            <a:t>Iris</a:t>
          </a:r>
          <a:r>
            <a:rPr lang="en-US" sz="2400" b="1" kern="1200" dirty="0" smtClean="0"/>
            <a:t>)</a:t>
          </a:r>
          <a:endParaRPr lang="en-US" sz="2400" b="1" kern="1200" dirty="0"/>
        </a:p>
      </dsp:txBody>
      <dsp:txXfrm>
        <a:off x="384917" y="2841282"/>
        <a:ext cx="6750042" cy="1407527"/>
      </dsp:txXfrm>
    </dsp:sp>
    <dsp:sp modelId="{BD682E00-D452-4580-9E3D-869008DE4D08}">
      <dsp:nvSpPr>
        <dsp:cNvPr id="0" name=""/>
        <dsp:cNvSpPr/>
      </dsp:nvSpPr>
      <dsp:spPr>
        <a:xfrm>
          <a:off x="4983446" y="486511"/>
          <a:ext cx="979013" cy="7353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EDF24A-A9BD-4C33-AD52-A766E2E4590B}">
      <dsp:nvSpPr>
        <dsp:cNvPr id="0" name=""/>
        <dsp:cNvSpPr/>
      </dsp:nvSpPr>
      <dsp:spPr>
        <a:xfrm>
          <a:off x="5056480" y="555893"/>
          <a:ext cx="979013" cy="7353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Pastor KunMing</a:t>
          </a:r>
          <a:endParaRPr lang="en-US" sz="1800" b="1" kern="1200" dirty="0"/>
        </a:p>
      </dsp:txBody>
      <dsp:txXfrm>
        <a:off x="5078019" y="577432"/>
        <a:ext cx="935935" cy="692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7DB11D-1980-4D22-BF04-017463B7BD26}">
      <dsp:nvSpPr>
        <dsp:cNvPr id="0" name=""/>
        <dsp:cNvSpPr/>
      </dsp:nvSpPr>
      <dsp:spPr>
        <a:xfrm>
          <a:off x="3830520" y="1052452"/>
          <a:ext cx="2214598" cy="481201"/>
        </a:xfrm>
        <a:custGeom>
          <a:avLst/>
          <a:gdLst/>
          <a:ahLst/>
          <a:cxnLst/>
          <a:rect l="0" t="0" r="0" b="0"/>
          <a:pathLst>
            <a:path>
              <a:moveTo>
                <a:pt x="0" y="0"/>
              </a:moveTo>
              <a:lnTo>
                <a:pt x="0" y="327924"/>
              </a:lnTo>
              <a:lnTo>
                <a:pt x="2214598" y="327924"/>
              </a:lnTo>
              <a:lnTo>
                <a:pt x="2214598" y="481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2736CD-8D80-4F4D-AD59-30DBA2C96FE3}">
      <dsp:nvSpPr>
        <dsp:cNvPr id="0" name=""/>
        <dsp:cNvSpPr/>
      </dsp:nvSpPr>
      <dsp:spPr>
        <a:xfrm>
          <a:off x="4022880" y="2584298"/>
          <a:ext cx="3033359" cy="481201"/>
        </a:xfrm>
        <a:custGeom>
          <a:avLst/>
          <a:gdLst/>
          <a:ahLst/>
          <a:cxnLst/>
          <a:rect l="0" t="0" r="0" b="0"/>
          <a:pathLst>
            <a:path>
              <a:moveTo>
                <a:pt x="0" y="0"/>
              </a:moveTo>
              <a:lnTo>
                <a:pt x="0" y="327924"/>
              </a:lnTo>
              <a:lnTo>
                <a:pt x="3033359" y="327924"/>
              </a:lnTo>
              <a:lnTo>
                <a:pt x="3033359" y="481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0BF516-713A-4129-A761-ABDD63C12C71}">
      <dsp:nvSpPr>
        <dsp:cNvPr id="0" name=""/>
        <dsp:cNvSpPr/>
      </dsp:nvSpPr>
      <dsp:spPr>
        <a:xfrm>
          <a:off x="4022880" y="2584298"/>
          <a:ext cx="1011119" cy="481201"/>
        </a:xfrm>
        <a:custGeom>
          <a:avLst/>
          <a:gdLst/>
          <a:ahLst/>
          <a:cxnLst/>
          <a:rect l="0" t="0" r="0" b="0"/>
          <a:pathLst>
            <a:path>
              <a:moveTo>
                <a:pt x="0" y="0"/>
              </a:moveTo>
              <a:lnTo>
                <a:pt x="0" y="327924"/>
              </a:lnTo>
              <a:lnTo>
                <a:pt x="1011119" y="327924"/>
              </a:lnTo>
              <a:lnTo>
                <a:pt x="1011119" y="481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6887E9-3727-4DB2-A32C-F60485470D0A}">
      <dsp:nvSpPr>
        <dsp:cNvPr id="0" name=""/>
        <dsp:cNvSpPr/>
      </dsp:nvSpPr>
      <dsp:spPr>
        <a:xfrm>
          <a:off x="3011760" y="2584298"/>
          <a:ext cx="1011119" cy="481201"/>
        </a:xfrm>
        <a:custGeom>
          <a:avLst/>
          <a:gdLst/>
          <a:ahLst/>
          <a:cxnLst/>
          <a:rect l="0" t="0" r="0" b="0"/>
          <a:pathLst>
            <a:path>
              <a:moveTo>
                <a:pt x="1011119" y="0"/>
              </a:moveTo>
              <a:lnTo>
                <a:pt x="1011119" y="327924"/>
              </a:lnTo>
              <a:lnTo>
                <a:pt x="0" y="327924"/>
              </a:lnTo>
              <a:lnTo>
                <a:pt x="0" y="481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DF96D-97D2-44D6-A330-CDE74E077637}">
      <dsp:nvSpPr>
        <dsp:cNvPr id="0" name=""/>
        <dsp:cNvSpPr/>
      </dsp:nvSpPr>
      <dsp:spPr>
        <a:xfrm>
          <a:off x="989520" y="2584298"/>
          <a:ext cx="3033359" cy="481201"/>
        </a:xfrm>
        <a:custGeom>
          <a:avLst/>
          <a:gdLst/>
          <a:ahLst/>
          <a:cxnLst/>
          <a:rect l="0" t="0" r="0" b="0"/>
          <a:pathLst>
            <a:path>
              <a:moveTo>
                <a:pt x="3033359" y="0"/>
              </a:moveTo>
              <a:lnTo>
                <a:pt x="3033359" y="327924"/>
              </a:lnTo>
              <a:lnTo>
                <a:pt x="0" y="327924"/>
              </a:lnTo>
              <a:lnTo>
                <a:pt x="0" y="481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C8F386-C4EF-41FA-B1EC-62E8943A7ECD}">
      <dsp:nvSpPr>
        <dsp:cNvPr id="0" name=""/>
        <dsp:cNvSpPr/>
      </dsp:nvSpPr>
      <dsp:spPr>
        <a:xfrm>
          <a:off x="3830520" y="1052452"/>
          <a:ext cx="192359" cy="481201"/>
        </a:xfrm>
        <a:custGeom>
          <a:avLst/>
          <a:gdLst/>
          <a:ahLst/>
          <a:cxnLst/>
          <a:rect l="0" t="0" r="0" b="0"/>
          <a:pathLst>
            <a:path>
              <a:moveTo>
                <a:pt x="0" y="0"/>
              </a:moveTo>
              <a:lnTo>
                <a:pt x="0" y="327924"/>
              </a:lnTo>
              <a:lnTo>
                <a:pt x="192359" y="327924"/>
              </a:lnTo>
              <a:lnTo>
                <a:pt x="192359" y="481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82AC6-BB01-4CC1-9032-138757CD4DD8}">
      <dsp:nvSpPr>
        <dsp:cNvPr id="0" name=""/>
        <dsp:cNvSpPr/>
      </dsp:nvSpPr>
      <dsp:spPr>
        <a:xfrm>
          <a:off x="1808281" y="1052452"/>
          <a:ext cx="2022239" cy="481201"/>
        </a:xfrm>
        <a:custGeom>
          <a:avLst/>
          <a:gdLst/>
          <a:ahLst/>
          <a:cxnLst/>
          <a:rect l="0" t="0" r="0" b="0"/>
          <a:pathLst>
            <a:path>
              <a:moveTo>
                <a:pt x="2022239" y="0"/>
              </a:moveTo>
              <a:lnTo>
                <a:pt x="2022239" y="327924"/>
              </a:lnTo>
              <a:lnTo>
                <a:pt x="0" y="327924"/>
              </a:lnTo>
              <a:lnTo>
                <a:pt x="0" y="481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F9E1B2-A124-4EF9-B420-B146942C849A}">
      <dsp:nvSpPr>
        <dsp:cNvPr id="0" name=""/>
        <dsp:cNvSpPr/>
      </dsp:nvSpPr>
      <dsp:spPr>
        <a:xfrm>
          <a:off x="2931838" y="1807"/>
          <a:ext cx="1797364" cy="1050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BD32CA-DB09-42A6-B36B-92CE9C52C0D6}">
      <dsp:nvSpPr>
        <dsp:cNvPr id="0" name=""/>
        <dsp:cNvSpPr/>
      </dsp:nvSpPr>
      <dsp:spPr>
        <a:xfrm>
          <a:off x="3115678" y="176455"/>
          <a:ext cx="1797364" cy="10506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Class Coordinator</a:t>
          </a:r>
          <a:endParaRPr lang="en-US" sz="2400" b="1" kern="1200" dirty="0"/>
        </a:p>
      </dsp:txBody>
      <dsp:txXfrm>
        <a:off x="3146450" y="207227"/>
        <a:ext cx="1735820" cy="989101"/>
      </dsp:txXfrm>
    </dsp:sp>
    <dsp:sp modelId="{24860267-8C26-4B1F-8DAF-0F6A49A8E8AD}">
      <dsp:nvSpPr>
        <dsp:cNvPr id="0" name=""/>
        <dsp:cNvSpPr/>
      </dsp:nvSpPr>
      <dsp:spPr>
        <a:xfrm>
          <a:off x="788642" y="1533653"/>
          <a:ext cx="2039277" cy="1050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5BB802-3555-41DF-84B3-8AF1DF3B3BF7}">
      <dsp:nvSpPr>
        <dsp:cNvPr id="0" name=""/>
        <dsp:cNvSpPr/>
      </dsp:nvSpPr>
      <dsp:spPr>
        <a:xfrm>
          <a:off x="972482" y="1708301"/>
          <a:ext cx="2039277" cy="10506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Teacher 1</a:t>
          </a:r>
        </a:p>
        <a:p>
          <a:pPr lvl="0" algn="ctr" defTabSz="1066800">
            <a:lnSpc>
              <a:spcPct val="90000"/>
            </a:lnSpc>
            <a:spcBef>
              <a:spcPct val="0"/>
            </a:spcBef>
            <a:spcAft>
              <a:spcPct val="35000"/>
            </a:spcAft>
          </a:pPr>
          <a:r>
            <a:rPr lang="en-US" sz="2400" b="1" kern="1200" dirty="0" smtClean="0"/>
            <a:t>(Coordinator</a:t>
          </a:r>
          <a:r>
            <a:rPr lang="en-US" sz="2000" kern="1200" dirty="0" smtClean="0"/>
            <a:t>)</a:t>
          </a:r>
          <a:endParaRPr lang="en-US" sz="2000" kern="1200" dirty="0"/>
        </a:p>
      </dsp:txBody>
      <dsp:txXfrm>
        <a:off x="1003254" y="1739073"/>
        <a:ext cx="1977733" cy="989101"/>
      </dsp:txXfrm>
    </dsp:sp>
    <dsp:sp modelId="{D49EA487-D6B5-48C6-83EE-07BB403249BD}">
      <dsp:nvSpPr>
        <dsp:cNvPr id="0" name=""/>
        <dsp:cNvSpPr/>
      </dsp:nvSpPr>
      <dsp:spPr>
        <a:xfrm>
          <a:off x="3195600" y="1533653"/>
          <a:ext cx="1654559" cy="1050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132D9-AB04-4E31-AF71-0931B823365C}">
      <dsp:nvSpPr>
        <dsp:cNvPr id="0" name=""/>
        <dsp:cNvSpPr/>
      </dsp:nvSpPr>
      <dsp:spPr>
        <a:xfrm>
          <a:off x="3379440" y="1708301"/>
          <a:ext cx="1654559" cy="10506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Teacher 2</a:t>
          </a:r>
          <a:endParaRPr lang="en-US" sz="2400" b="1" kern="1200" dirty="0"/>
        </a:p>
      </dsp:txBody>
      <dsp:txXfrm>
        <a:off x="3410212" y="1739073"/>
        <a:ext cx="1593015" cy="989101"/>
      </dsp:txXfrm>
    </dsp:sp>
    <dsp:sp modelId="{BEFE1FDD-AD93-4A58-A3BF-D3BC9FC3B6C7}">
      <dsp:nvSpPr>
        <dsp:cNvPr id="0" name=""/>
        <dsp:cNvSpPr/>
      </dsp:nvSpPr>
      <dsp:spPr>
        <a:xfrm>
          <a:off x="162241" y="3065499"/>
          <a:ext cx="1654559" cy="1050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707C26-C064-406E-8EBC-BB1046666D44}">
      <dsp:nvSpPr>
        <dsp:cNvPr id="0" name=""/>
        <dsp:cNvSpPr/>
      </dsp:nvSpPr>
      <dsp:spPr>
        <a:xfrm>
          <a:off x="346081" y="3240147"/>
          <a:ext cx="1654559" cy="10506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t>Assistant 1</a:t>
          </a:r>
          <a:endParaRPr lang="en-US" sz="2700" b="1" kern="1200" dirty="0"/>
        </a:p>
      </dsp:txBody>
      <dsp:txXfrm>
        <a:off x="376853" y="3270919"/>
        <a:ext cx="1593015" cy="989101"/>
      </dsp:txXfrm>
    </dsp:sp>
    <dsp:sp modelId="{EAE3B81C-935E-4AAE-877D-5F77BFD0979A}">
      <dsp:nvSpPr>
        <dsp:cNvPr id="0" name=""/>
        <dsp:cNvSpPr/>
      </dsp:nvSpPr>
      <dsp:spPr>
        <a:xfrm>
          <a:off x="2184480" y="3065499"/>
          <a:ext cx="1654559" cy="1050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CF94A-B7CF-46A6-B87B-3BBFE0814B3B}">
      <dsp:nvSpPr>
        <dsp:cNvPr id="0" name=""/>
        <dsp:cNvSpPr/>
      </dsp:nvSpPr>
      <dsp:spPr>
        <a:xfrm>
          <a:off x="2368320" y="3240147"/>
          <a:ext cx="1654559" cy="10506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t>Assistant 2</a:t>
          </a:r>
          <a:endParaRPr lang="en-US" sz="2700" b="1" kern="1200" dirty="0"/>
        </a:p>
      </dsp:txBody>
      <dsp:txXfrm>
        <a:off x="2399092" y="3270919"/>
        <a:ext cx="1593015" cy="989101"/>
      </dsp:txXfrm>
    </dsp:sp>
    <dsp:sp modelId="{5CE77AC4-6081-4822-A517-9EA314B02FAD}">
      <dsp:nvSpPr>
        <dsp:cNvPr id="0" name=""/>
        <dsp:cNvSpPr/>
      </dsp:nvSpPr>
      <dsp:spPr>
        <a:xfrm>
          <a:off x="4206719" y="3065499"/>
          <a:ext cx="1654559" cy="1050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B0041C-E154-4A09-B87A-E002DB240663}">
      <dsp:nvSpPr>
        <dsp:cNvPr id="0" name=""/>
        <dsp:cNvSpPr/>
      </dsp:nvSpPr>
      <dsp:spPr>
        <a:xfrm>
          <a:off x="4390559" y="3240147"/>
          <a:ext cx="1654559" cy="10506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t>Assistant 3</a:t>
          </a:r>
          <a:endParaRPr lang="en-US" sz="2700" b="1" kern="1200" dirty="0"/>
        </a:p>
      </dsp:txBody>
      <dsp:txXfrm>
        <a:off x="4421331" y="3270919"/>
        <a:ext cx="1593015" cy="989101"/>
      </dsp:txXfrm>
    </dsp:sp>
    <dsp:sp modelId="{1E547D11-32FD-4919-A49A-E962F57EFA22}">
      <dsp:nvSpPr>
        <dsp:cNvPr id="0" name=""/>
        <dsp:cNvSpPr/>
      </dsp:nvSpPr>
      <dsp:spPr>
        <a:xfrm>
          <a:off x="6228959" y="3065499"/>
          <a:ext cx="1654559" cy="1050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810781-EA9D-4922-89BA-B4CCE92A51D0}">
      <dsp:nvSpPr>
        <dsp:cNvPr id="0" name=""/>
        <dsp:cNvSpPr/>
      </dsp:nvSpPr>
      <dsp:spPr>
        <a:xfrm>
          <a:off x="6412799" y="3240147"/>
          <a:ext cx="1654559" cy="10506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t>Assistant 4</a:t>
          </a:r>
          <a:endParaRPr lang="en-US" sz="2700" b="1" kern="1200" dirty="0"/>
        </a:p>
      </dsp:txBody>
      <dsp:txXfrm>
        <a:off x="6443571" y="3270919"/>
        <a:ext cx="1593015" cy="989101"/>
      </dsp:txXfrm>
    </dsp:sp>
    <dsp:sp modelId="{D94947EB-754A-4251-A395-55DB32A408BC}">
      <dsp:nvSpPr>
        <dsp:cNvPr id="0" name=""/>
        <dsp:cNvSpPr/>
      </dsp:nvSpPr>
      <dsp:spPr>
        <a:xfrm>
          <a:off x="5217839" y="1533653"/>
          <a:ext cx="1654559" cy="1050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2C6EF6-E867-4DA9-9C40-5C8A3D32D551}">
      <dsp:nvSpPr>
        <dsp:cNvPr id="0" name=""/>
        <dsp:cNvSpPr/>
      </dsp:nvSpPr>
      <dsp:spPr>
        <a:xfrm>
          <a:off x="5401679" y="1708301"/>
          <a:ext cx="1654559" cy="10506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Teacher 3</a:t>
          </a:r>
          <a:endParaRPr lang="en-US" sz="2400" b="1" kern="1200" dirty="0"/>
        </a:p>
      </dsp:txBody>
      <dsp:txXfrm>
        <a:off x="5432451" y="1739073"/>
        <a:ext cx="1593015" cy="98910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4A813EBB-2B66-4B42-B669-310132EC584E}" type="datetimeFigureOut">
              <a:rPr lang="en-US" smtClean="0"/>
              <a:t>8/10/2014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1856E906-7118-4BB2-9382-25E1A34DD0CC}" type="slidenum">
              <a:rPr lang="en-US" smtClean="0"/>
              <a:t>‹#›</a:t>
            </a:fld>
            <a:endParaRPr lang="en-US"/>
          </a:p>
        </p:txBody>
      </p:sp>
    </p:spTree>
    <p:extLst>
      <p:ext uri="{BB962C8B-B14F-4D97-AF65-F5344CB8AC3E}">
        <p14:creationId xmlns:p14="http://schemas.microsoft.com/office/powerpoint/2010/main" val="273392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6E906-7118-4BB2-9382-25E1A34DD0CC}" type="slidenum">
              <a:rPr lang="en-US" smtClean="0"/>
              <a:t>1</a:t>
            </a:fld>
            <a:endParaRPr lang="en-US"/>
          </a:p>
        </p:txBody>
      </p:sp>
    </p:spTree>
    <p:extLst>
      <p:ext uri="{BB962C8B-B14F-4D97-AF65-F5344CB8AC3E}">
        <p14:creationId xmlns:p14="http://schemas.microsoft.com/office/powerpoint/2010/main" val="132557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92BFBD-E4C5-4614-AD0F-6FE67B0881E5}"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36179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2BFBD-E4C5-4614-AD0F-6FE67B0881E5}"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184680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2BFBD-E4C5-4614-AD0F-6FE67B0881E5}"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10042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2BFBD-E4C5-4614-AD0F-6FE67B0881E5}"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2568880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2BFBD-E4C5-4614-AD0F-6FE67B0881E5}"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2147034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92BFBD-E4C5-4614-AD0F-6FE67B0881E5}"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363845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92BFBD-E4C5-4614-AD0F-6FE67B0881E5}" type="datetimeFigureOut">
              <a:rPr lang="en-US" smtClean="0"/>
              <a:t>8/10/2014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280739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92BFBD-E4C5-4614-AD0F-6FE67B0881E5}" type="datetimeFigureOut">
              <a:rPr lang="en-US" smtClean="0"/>
              <a:t>8/10/2014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176718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2BFBD-E4C5-4614-AD0F-6FE67B0881E5}" type="datetimeFigureOut">
              <a:rPr lang="en-US" smtClean="0"/>
              <a:t>8/10/2014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3228540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2BFBD-E4C5-4614-AD0F-6FE67B0881E5}"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250925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2BFBD-E4C5-4614-AD0F-6FE67B0881E5}"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D6358-853E-4905-923C-F43BBE80933F}" type="slidenum">
              <a:rPr lang="en-US" smtClean="0"/>
              <a:t>‹#›</a:t>
            </a:fld>
            <a:endParaRPr lang="en-US"/>
          </a:p>
        </p:txBody>
      </p:sp>
    </p:spTree>
    <p:extLst>
      <p:ext uri="{BB962C8B-B14F-4D97-AF65-F5344CB8AC3E}">
        <p14:creationId xmlns:p14="http://schemas.microsoft.com/office/powerpoint/2010/main" val="3131965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2BFBD-E4C5-4614-AD0F-6FE67B0881E5}" type="datetimeFigureOut">
              <a:rPr lang="en-US" smtClean="0"/>
              <a:t>8/10/2014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D6358-853E-4905-923C-F43BBE80933F}" type="slidenum">
              <a:rPr lang="en-US" smtClean="0"/>
              <a:t>‹#›</a:t>
            </a:fld>
            <a:endParaRPr lang="en-US"/>
          </a:p>
        </p:txBody>
      </p:sp>
    </p:spTree>
    <p:extLst>
      <p:ext uri="{BB962C8B-B14F-4D97-AF65-F5344CB8AC3E}">
        <p14:creationId xmlns:p14="http://schemas.microsoft.com/office/powerpoint/2010/main" val="2448029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74638"/>
            <a:ext cx="8305800" cy="944562"/>
          </a:xfrm>
        </p:spPr>
        <p:txBody>
          <a:bodyPr>
            <a:normAutofit fontScale="90000"/>
          </a:bodyPr>
          <a:lstStyle/>
          <a:p>
            <a:r>
              <a:rPr lang="en-US" dirty="0" smtClean="0"/>
              <a:t>Children’s Ministry Leadership Team</a:t>
            </a:r>
            <a:endParaRPr lang="en-US" dirty="0"/>
          </a:p>
        </p:txBody>
      </p:sp>
      <p:sp>
        <p:nvSpPr>
          <p:cNvPr id="5" name="Content Placeholder 4"/>
          <p:cNvSpPr>
            <a:spLocks noGrp="1"/>
          </p:cNvSpPr>
          <p:nvPr>
            <p:ph idx="1"/>
          </p:nvPr>
        </p:nvSpPr>
        <p:spPr/>
        <p:txBody>
          <a:bodyPr/>
          <a:lstStyle/>
          <a:p>
            <a:endParaRPr lang="en-US" dirty="0"/>
          </a:p>
        </p:txBody>
      </p:sp>
      <p:graphicFrame>
        <p:nvGraphicFramePr>
          <p:cNvPr id="7" name="Diagram 6"/>
          <p:cNvGraphicFramePr/>
          <p:nvPr>
            <p:extLst>
              <p:ext uri="{D42A27DB-BD31-4B8C-83A1-F6EECF244321}">
                <p14:modId xmlns:p14="http://schemas.microsoft.com/office/powerpoint/2010/main" val="3399814701"/>
              </p:ext>
            </p:extLst>
          </p:nvPr>
        </p:nvGraphicFramePr>
        <p:xfrm>
          <a:off x="533400" y="1371600"/>
          <a:ext cx="8229600" cy="429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Straight Connector 2"/>
          <p:cNvCxnSpPr/>
          <p:nvPr/>
        </p:nvCxnSpPr>
        <p:spPr>
          <a:xfrm>
            <a:off x="5943600" y="1905000"/>
            <a:ext cx="76200" cy="152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747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51736"/>
            <a:ext cx="6934200" cy="523220"/>
          </a:xfrm>
          <a:prstGeom prst="rect">
            <a:avLst/>
          </a:prstGeom>
          <a:noFill/>
        </p:spPr>
        <p:txBody>
          <a:bodyPr wrap="square" rtlCol="0">
            <a:spAutoFit/>
          </a:bodyPr>
          <a:lstStyle/>
          <a:p>
            <a:r>
              <a:rPr lang="en-US" sz="2800" dirty="0" smtClean="0"/>
              <a:t>Other expectations…</a:t>
            </a:r>
            <a:endParaRPr lang="en-US" sz="2800" dirty="0"/>
          </a:p>
        </p:txBody>
      </p:sp>
      <p:sp>
        <p:nvSpPr>
          <p:cNvPr id="3" name="TextBox 2"/>
          <p:cNvSpPr txBox="1"/>
          <p:nvPr/>
        </p:nvSpPr>
        <p:spPr>
          <a:xfrm>
            <a:off x="685800" y="1447800"/>
            <a:ext cx="7556500" cy="224676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wrap="square" rtlCol="0">
            <a:spAutoFit/>
          </a:bodyPr>
          <a:lstStyle/>
          <a:p>
            <a:r>
              <a:rPr lang="en-US" sz="2800" dirty="0" smtClean="0"/>
              <a:t>If you are scheduled to serve during one hour, please make an effort to attend the Sunday School class or worship service the other hour.  We want our workers to also be fed and to be a part of the church community.</a:t>
            </a:r>
            <a:endParaRPr lang="en-US" sz="2800" dirty="0"/>
          </a:p>
        </p:txBody>
      </p:sp>
      <p:sp>
        <p:nvSpPr>
          <p:cNvPr id="5" name="TextBox 4"/>
          <p:cNvSpPr txBox="1"/>
          <p:nvPr/>
        </p:nvSpPr>
        <p:spPr>
          <a:xfrm>
            <a:off x="685800" y="4343400"/>
            <a:ext cx="3581400" cy="1384995"/>
          </a:xfrm>
          <a:prstGeom prst="rect">
            <a:avLst/>
          </a:prstGeom>
          <a:noFill/>
          <a:ln w="57150">
            <a:solidFill>
              <a:srgbClr val="00B050"/>
            </a:solidFill>
          </a:ln>
        </p:spPr>
        <p:txBody>
          <a:bodyPr wrap="square" rtlCol="0">
            <a:spAutoFit/>
          </a:bodyPr>
          <a:lstStyle/>
          <a:p>
            <a:r>
              <a:rPr lang="en-US" sz="2800" u="sng" dirty="0" smtClean="0"/>
              <a:t>10:00 a.m.</a:t>
            </a:r>
          </a:p>
          <a:p>
            <a:r>
              <a:rPr lang="en-US" sz="2800" dirty="0" smtClean="0"/>
              <a:t>English Worship</a:t>
            </a:r>
          </a:p>
          <a:p>
            <a:r>
              <a:rPr lang="en-US" sz="2800" dirty="0" smtClean="0"/>
              <a:t>Chinese Sunday School</a:t>
            </a:r>
            <a:endParaRPr lang="en-US" sz="2800" dirty="0"/>
          </a:p>
        </p:txBody>
      </p:sp>
      <p:sp>
        <p:nvSpPr>
          <p:cNvPr id="6" name="TextBox 5"/>
          <p:cNvSpPr txBox="1"/>
          <p:nvPr/>
        </p:nvSpPr>
        <p:spPr>
          <a:xfrm>
            <a:off x="4508500" y="4343400"/>
            <a:ext cx="3733800" cy="1384995"/>
          </a:xfrm>
          <a:prstGeom prst="rect">
            <a:avLst/>
          </a:prstGeom>
          <a:noFill/>
          <a:ln w="57150">
            <a:solidFill>
              <a:srgbClr val="7030A0"/>
            </a:solidFill>
          </a:ln>
        </p:spPr>
        <p:txBody>
          <a:bodyPr wrap="square" rtlCol="0">
            <a:spAutoFit/>
          </a:bodyPr>
          <a:lstStyle/>
          <a:p>
            <a:r>
              <a:rPr lang="en-US" sz="2800" u="sng" dirty="0" smtClean="0"/>
              <a:t>11:15 a.m.</a:t>
            </a:r>
          </a:p>
          <a:p>
            <a:r>
              <a:rPr lang="en-US" sz="2800" dirty="0" smtClean="0"/>
              <a:t>Chinese Worship</a:t>
            </a:r>
          </a:p>
          <a:p>
            <a:r>
              <a:rPr lang="en-US" sz="2800" dirty="0" smtClean="0"/>
              <a:t>English Sunday School</a:t>
            </a:r>
          </a:p>
        </p:txBody>
      </p:sp>
    </p:spTree>
    <p:extLst>
      <p:ext uri="{BB962C8B-B14F-4D97-AF65-F5344CB8AC3E}">
        <p14:creationId xmlns:p14="http://schemas.microsoft.com/office/powerpoint/2010/main" val="1866894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514600"/>
            <a:ext cx="7239000" cy="1815882"/>
          </a:xfrm>
          <a:prstGeom prst="rect">
            <a:avLst/>
          </a:prstGeom>
          <a:noFill/>
        </p:spPr>
        <p:txBody>
          <a:bodyPr wrap="square" rtlCol="0">
            <a:spAutoFit/>
          </a:bodyPr>
          <a:lstStyle/>
          <a:p>
            <a:r>
              <a:rPr lang="en-US" sz="2800" dirty="0"/>
              <a:t>Even if you are not a “kid person”, and don’t feel the Lord calling you to work with children, please be a prayer warrior.   Choose a child or a family to pray for regularly.  </a:t>
            </a:r>
          </a:p>
        </p:txBody>
      </p:sp>
      <p:sp>
        <p:nvSpPr>
          <p:cNvPr id="3" name="Rectangle 2"/>
          <p:cNvSpPr/>
          <p:nvPr/>
        </p:nvSpPr>
        <p:spPr>
          <a:xfrm>
            <a:off x="2898058" y="1066800"/>
            <a:ext cx="22098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PRAY</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271358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1066800" y="1143000"/>
            <a:ext cx="7086600" cy="923330"/>
          </a:xfrm>
          <a:prstGeom prst="rect">
            <a:avLst/>
          </a:prstGeom>
          <a:noFill/>
        </p:spPr>
        <p:txBody>
          <a:bodyPr wrap="square" rtlCol="0">
            <a:spAutoFit/>
          </a:bodyPr>
          <a:lstStyle/>
          <a:p>
            <a:r>
              <a:rPr lang="en-US" dirty="0" smtClean="0"/>
              <a:t>I told Dan I would also mention that there is a need for a female to serve in the youth group.  If any of you prefer to work with older students in middle and highschool, please talk to him about that.</a:t>
            </a:r>
            <a:endParaRPr lang="en-US" dirty="0"/>
          </a:p>
        </p:txBody>
      </p:sp>
    </p:spTree>
    <p:extLst>
      <p:ext uri="{BB962C8B-B14F-4D97-AF65-F5344CB8AC3E}">
        <p14:creationId xmlns:p14="http://schemas.microsoft.com/office/powerpoint/2010/main" val="1136154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76147088"/>
              </p:ext>
            </p:extLst>
          </p:nvPr>
        </p:nvGraphicFramePr>
        <p:xfrm>
          <a:off x="304800" y="1066800"/>
          <a:ext cx="8686804" cy="5199840"/>
        </p:xfrm>
        <a:graphic>
          <a:graphicData uri="http://schemas.openxmlformats.org/drawingml/2006/table">
            <a:tbl>
              <a:tblPr firstRow="1" bandRow="1">
                <a:tableStyleId>{5C22544A-7EE6-4342-B048-85BDC9FD1C3A}</a:tableStyleId>
              </a:tblPr>
              <a:tblGrid>
                <a:gridCol w="3352801"/>
                <a:gridCol w="762000"/>
                <a:gridCol w="762000"/>
                <a:gridCol w="762000"/>
                <a:gridCol w="838200"/>
                <a:gridCol w="762000"/>
                <a:gridCol w="1447803"/>
              </a:tblGrid>
              <a:tr h="533400">
                <a:tc>
                  <a:txBody>
                    <a:bodyPr/>
                    <a:lstStyle/>
                    <a:p>
                      <a:r>
                        <a:rPr lang="en-US" sz="1800" dirty="0" smtClean="0"/>
                        <a:t>SUNDAY</a:t>
                      </a:r>
                      <a:endParaRPr lang="en-US" sz="1800" dirty="0"/>
                    </a:p>
                  </a:txBody>
                  <a:tcPr/>
                </a:tc>
                <a:tc>
                  <a:txBody>
                    <a:bodyPr/>
                    <a:lstStyle/>
                    <a:p>
                      <a:r>
                        <a:rPr lang="en-US" sz="1800" dirty="0" smtClean="0"/>
                        <a:t>MON</a:t>
                      </a:r>
                      <a:endParaRPr lang="en-US" sz="1800" dirty="0"/>
                    </a:p>
                  </a:txBody>
                  <a:tcPr/>
                </a:tc>
                <a:tc>
                  <a:txBody>
                    <a:bodyPr/>
                    <a:lstStyle/>
                    <a:p>
                      <a:r>
                        <a:rPr lang="en-US" sz="1800" dirty="0" smtClean="0"/>
                        <a:t>TUES</a:t>
                      </a:r>
                      <a:endParaRPr lang="en-US" sz="1800" dirty="0"/>
                    </a:p>
                  </a:txBody>
                  <a:tcPr/>
                </a:tc>
                <a:tc>
                  <a:txBody>
                    <a:bodyPr/>
                    <a:lstStyle/>
                    <a:p>
                      <a:r>
                        <a:rPr lang="en-US" sz="1800" dirty="0" smtClean="0"/>
                        <a:t>WED</a:t>
                      </a:r>
                      <a:endParaRPr lang="en-US" sz="1800" dirty="0"/>
                    </a:p>
                  </a:txBody>
                  <a:tcPr/>
                </a:tc>
                <a:tc>
                  <a:txBody>
                    <a:bodyPr/>
                    <a:lstStyle/>
                    <a:p>
                      <a:r>
                        <a:rPr lang="en-US" sz="1800" dirty="0" smtClean="0"/>
                        <a:t>THURS</a:t>
                      </a:r>
                      <a:endParaRPr lang="en-US" sz="1800" dirty="0"/>
                    </a:p>
                  </a:txBody>
                  <a:tcPr/>
                </a:tc>
                <a:tc>
                  <a:txBody>
                    <a:bodyPr/>
                    <a:lstStyle/>
                    <a:p>
                      <a:r>
                        <a:rPr lang="en-US" sz="1800" dirty="0" smtClean="0"/>
                        <a:t>FRI</a:t>
                      </a:r>
                      <a:endParaRPr lang="en-US" sz="1800" dirty="0"/>
                    </a:p>
                  </a:txBody>
                  <a:tcPr/>
                </a:tc>
                <a:tc>
                  <a:txBody>
                    <a:bodyPr/>
                    <a:lstStyle/>
                    <a:p>
                      <a:r>
                        <a:rPr lang="en-US" sz="1800" dirty="0" smtClean="0"/>
                        <a:t>SATURDAY</a:t>
                      </a:r>
                      <a:endParaRPr lang="en-US" sz="1800" dirty="0"/>
                    </a:p>
                  </a:txBody>
                  <a:tcPr/>
                </a:tc>
              </a:tr>
              <a:tr h="641080">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r>
              <a:tr h="641080">
                <a:tc>
                  <a:txBody>
                    <a:bodyPr/>
                    <a:lstStyle/>
                    <a:p>
                      <a:r>
                        <a:rPr lang="en-US" dirty="0" smtClean="0"/>
                        <a:t>10</a:t>
                      </a:r>
                    </a:p>
                    <a:p>
                      <a:r>
                        <a:rPr lang="en-US" dirty="0" smtClean="0"/>
                        <a:t>Sign up table</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p>
                    <a:p>
                      <a:r>
                        <a:rPr lang="en-US" dirty="0" smtClean="0"/>
                        <a:t>Youth</a:t>
                      </a:r>
                      <a:endParaRPr lang="en-US" dirty="0"/>
                    </a:p>
                  </a:txBody>
                  <a:tcPr/>
                </a:tc>
                <a:tc>
                  <a:txBody>
                    <a:bodyPr/>
                    <a:lstStyle/>
                    <a:p>
                      <a:r>
                        <a:rPr lang="en-US" dirty="0" smtClean="0"/>
                        <a:t>16</a:t>
                      </a:r>
                    </a:p>
                    <a:p>
                      <a:r>
                        <a:rPr lang="en-US" dirty="0" smtClean="0"/>
                        <a:t>Retreat</a:t>
                      </a:r>
                      <a:endParaRPr lang="en-US" dirty="0"/>
                    </a:p>
                  </a:txBody>
                  <a:tcPr/>
                </a:tc>
              </a:tr>
              <a:tr h="641080">
                <a:tc>
                  <a:txBody>
                    <a:bodyPr/>
                    <a:lstStyle/>
                    <a:p>
                      <a:r>
                        <a:rPr lang="en-US" dirty="0" smtClean="0"/>
                        <a:t>17</a:t>
                      </a:r>
                    </a:p>
                    <a:p>
                      <a:r>
                        <a:rPr lang="en-US" dirty="0" smtClean="0"/>
                        <a:t>Sign up table</a:t>
                      </a:r>
                    </a:p>
                    <a:p>
                      <a:r>
                        <a:rPr lang="en-US" dirty="0" smtClean="0"/>
                        <a:t>Move</a:t>
                      </a:r>
                      <a:r>
                        <a:rPr lang="en-US" baseline="0" dirty="0" smtClean="0"/>
                        <a:t> up date for 6</a:t>
                      </a:r>
                      <a:r>
                        <a:rPr lang="en-US" baseline="30000" dirty="0" smtClean="0"/>
                        <a:t>th</a:t>
                      </a:r>
                      <a:r>
                        <a:rPr lang="en-US" baseline="0" dirty="0" smtClean="0"/>
                        <a:t> &amp; 9</a:t>
                      </a:r>
                      <a:r>
                        <a:rPr lang="en-US" baseline="30000" dirty="0" smtClean="0"/>
                        <a:t>th</a:t>
                      </a:r>
                      <a:r>
                        <a:rPr lang="en-US" baseline="0" dirty="0" smtClean="0"/>
                        <a:t> Grades</a:t>
                      </a:r>
                      <a:endParaRPr lang="en-US" dirty="0"/>
                    </a:p>
                  </a:txBody>
                  <a:tcPr/>
                </a:tc>
                <a:tc>
                  <a:txBody>
                    <a:bodyPr/>
                    <a:lstStyle/>
                    <a:p>
                      <a:r>
                        <a:rPr lang="en-US" dirty="0" smtClean="0"/>
                        <a:t>18</a:t>
                      </a:r>
                      <a:endParaRPr lang="en-US" dirty="0"/>
                    </a:p>
                  </a:txBody>
                  <a:tcPr/>
                </a:tc>
                <a:tc>
                  <a:txBody>
                    <a:bodyPr/>
                    <a:lstStyle/>
                    <a:p>
                      <a:r>
                        <a:rPr lang="en-US" dirty="0" smtClean="0"/>
                        <a:t>19</a:t>
                      </a:r>
                      <a:endParaRPr lang="en-US" dirty="0"/>
                    </a:p>
                  </a:txBody>
                  <a:tcPr/>
                </a:tc>
                <a:tc>
                  <a:txBody>
                    <a:bodyPr/>
                    <a:lstStyle/>
                    <a:p>
                      <a:r>
                        <a:rPr lang="en-US" dirty="0" smtClean="0"/>
                        <a:t>20</a:t>
                      </a:r>
                      <a:endParaRPr lang="en-US" dirty="0"/>
                    </a:p>
                  </a:txBody>
                  <a:tcPr/>
                </a:tc>
                <a:tc>
                  <a:txBody>
                    <a:bodyPr/>
                    <a:lstStyle/>
                    <a:p>
                      <a:r>
                        <a:rPr lang="en-US" dirty="0" smtClean="0"/>
                        <a:t>21</a:t>
                      </a:r>
                      <a:endParaRPr lang="en-US" dirty="0"/>
                    </a:p>
                  </a:txBody>
                  <a:tcPr/>
                </a:tc>
                <a:tc>
                  <a:txBody>
                    <a:bodyPr/>
                    <a:lstStyle/>
                    <a:p>
                      <a:r>
                        <a:rPr lang="en-US" dirty="0" smtClean="0"/>
                        <a:t>22</a:t>
                      </a:r>
                      <a:endParaRPr lang="en-US" dirty="0"/>
                    </a:p>
                  </a:txBody>
                  <a:tcPr/>
                </a:tc>
                <a:tc>
                  <a:txBody>
                    <a:bodyPr/>
                    <a:lstStyle/>
                    <a:p>
                      <a:r>
                        <a:rPr lang="en-US" dirty="0" smtClean="0"/>
                        <a:t>23</a:t>
                      </a:r>
                    </a:p>
                    <a:p>
                      <a:r>
                        <a:rPr lang="en-US" dirty="0" smtClean="0"/>
                        <a:t>Welcome party</a:t>
                      </a:r>
                      <a:endParaRPr lang="en-US" dirty="0"/>
                    </a:p>
                  </a:txBody>
                  <a:tcPr/>
                </a:tc>
              </a:tr>
              <a:tr h="641080">
                <a:tc>
                  <a:txBody>
                    <a:bodyPr/>
                    <a:lstStyle/>
                    <a:p>
                      <a:r>
                        <a:rPr lang="en-US" dirty="0" smtClean="0"/>
                        <a:t>24</a:t>
                      </a:r>
                    </a:p>
                    <a:p>
                      <a:r>
                        <a:rPr lang="en-US" dirty="0" smtClean="0"/>
                        <a:t>New teacher training</a:t>
                      </a:r>
                    </a:p>
                    <a:p>
                      <a:r>
                        <a:rPr lang="en-US" dirty="0" smtClean="0"/>
                        <a:t>Children’s Min team meeting</a:t>
                      </a:r>
                    </a:p>
                  </a:txBody>
                  <a:tcPr/>
                </a:tc>
                <a:tc>
                  <a:txBody>
                    <a:bodyPr/>
                    <a:lstStyle/>
                    <a:p>
                      <a:r>
                        <a:rPr lang="en-US" dirty="0" smtClean="0"/>
                        <a:t>25</a:t>
                      </a:r>
                      <a:endParaRPr lang="en-US" dirty="0"/>
                    </a:p>
                  </a:txBody>
                  <a:tcPr/>
                </a:tc>
                <a:tc>
                  <a:txBody>
                    <a:bodyPr/>
                    <a:lstStyle/>
                    <a:p>
                      <a:r>
                        <a:rPr lang="en-US" dirty="0" smtClean="0"/>
                        <a:t>26</a:t>
                      </a:r>
                      <a:endParaRPr lang="en-US" dirty="0"/>
                    </a:p>
                  </a:txBody>
                  <a:tcPr/>
                </a:tc>
                <a:tc>
                  <a:txBody>
                    <a:bodyPr/>
                    <a:lstStyle/>
                    <a:p>
                      <a:r>
                        <a:rPr lang="en-US" dirty="0" smtClean="0"/>
                        <a:t>27</a:t>
                      </a:r>
                      <a:endParaRPr lang="en-US" dirty="0"/>
                    </a:p>
                  </a:txBody>
                  <a:tcPr/>
                </a:tc>
                <a:tc>
                  <a:txBody>
                    <a:bodyPr/>
                    <a:lstStyle/>
                    <a:p>
                      <a:r>
                        <a:rPr lang="en-US" dirty="0" smtClean="0"/>
                        <a:t>28</a:t>
                      </a:r>
                      <a:endParaRPr lang="en-US" dirty="0"/>
                    </a:p>
                  </a:txBody>
                  <a:tcPr/>
                </a:tc>
                <a:tc>
                  <a:txBody>
                    <a:bodyPr/>
                    <a:lstStyle/>
                    <a:p>
                      <a:r>
                        <a:rPr lang="en-US" dirty="0" smtClean="0"/>
                        <a:t>29</a:t>
                      </a:r>
                      <a:endParaRPr lang="en-US" dirty="0"/>
                    </a:p>
                  </a:txBody>
                  <a:tcPr/>
                </a:tc>
                <a:tc>
                  <a:txBody>
                    <a:bodyPr/>
                    <a:lstStyle/>
                    <a:p>
                      <a:r>
                        <a:rPr lang="en-US" dirty="0" smtClean="0"/>
                        <a:t>30</a:t>
                      </a:r>
                      <a:endParaRPr lang="en-US" dirty="0"/>
                    </a:p>
                  </a:txBody>
                  <a:tcPr/>
                </a:tc>
              </a:tr>
              <a:tr h="641080">
                <a:tc>
                  <a:txBody>
                    <a:bodyPr/>
                    <a:lstStyle/>
                    <a:p>
                      <a:r>
                        <a:rPr lang="en-US" dirty="0" smtClean="0"/>
                        <a:t>31</a:t>
                      </a:r>
                    </a:p>
                    <a:p>
                      <a:r>
                        <a:rPr lang="en-US" dirty="0" smtClean="0"/>
                        <a:t>New Building Dedication</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641080">
                <a:tc>
                  <a:txBody>
                    <a:bodyPr/>
                    <a:lstStyle/>
                    <a:p>
                      <a:r>
                        <a:rPr lang="en-US" dirty="0" smtClean="0"/>
                        <a:t>7 (September)</a:t>
                      </a:r>
                    </a:p>
                    <a:p>
                      <a:r>
                        <a:rPr lang="en-US" dirty="0" smtClean="0"/>
                        <a:t>Move up date for age 2</a:t>
                      </a:r>
                      <a:r>
                        <a:rPr lang="en-US" baseline="0" dirty="0" smtClean="0"/>
                        <a:t> to 5</a:t>
                      </a:r>
                      <a:r>
                        <a:rPr lang="en-US" baseline="30000" dirty="0" smtClean="0"/>
                        <a:t>th</a:t>
                      </a:r>
                      <a:r>
                        <a:rPr lang="en-US" baseline="0" dirty="0" smtClean="0"/>
                        <a:t> grade</a:t>
                      </a:r>
                      <a:endParaRPr lang="en-US" dirty="0" smtClean="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6" name="TextBox 5"/>
          <p:cNvSpPr txBox="1"/>
          <p:nvPr/>
        </p:nvSpPr>
        <p:spPr>
          <a:xfrm>
            <a:off x="3810000" y="457199"/>
            <a:ext cx="1371600" cy="461665"/>
          </a:xfrm>
          <a:prstGeom prst="rect">
            <a:avLst/>
          </a:prstGeom>
          <a:noFill/>
        </p:spPr>
        <p:txBody>
          <a:bodyPr wrap="square" rtlCol="0">
            <a:spAutoFit/>
          </a:bodyPr>
          <a:lstStyle/>
          <a:p>
            <a:r>
              <a:rPr lang="en-US" sz="2400" b="1" dirty="0" smtClean="0">
                <a:solidFill>
                  <a:schemeClr val="accent1">
                    <a:lumMod val="75000"/>
                  </a:schemeClr>
                </a:solidFill>
              </a:rPr>
              <a:t>AUGUST</a:t>
            </a:r>
            <a:endParaRPr lang="en-US" sz="2400" b="1" dirty="0">
              <a:solidFill>
                <a:schemeClr val="accent1">
                  <a:lumMod val="75000"/>
                </a:schemeClr>
              </a:solidFill>
            </a:endParaRPr>
          </a:p>
        </p:txBody>
      </p:sp>
    </p:spTree>
    <p:extLst>
      <p:ext uri="{BB962C8B-B14F-4D97-AF65-F5344CB8AC3E}">
        <p14:creationId xmlns:p14="http://schemas.microsoft.com/office/powerpoint/2010/main" val="3064325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Classroom Team</a:t>
            </a:r>
            <a:endParaRPr lang="en-US" dirty="0"/>
          </a:p>
        </p:txBody>
      </p:sp>
      <p:sp>
        <p:nvSpPr>
          <p:cNvPr id="5" name="Content Placeholder 4"/>
          <p:cNvSpPr>
            <a:spLocks noGrp="1"/>
          </p:cNvSpPr>
          <p:nvPr>
            <p:ph idx="1"/>
          </p:nvPr>
        </p:nvSpPr>
        <p:spPr/>
        <p:txBody>
          <a:bodyPr/>
          <a:lstStyle/>
          <a:p>
            <a:endParaRPr lang="en-US" dirty="0"/>
          </a:p>
        </p:txBody>
      </p:sp>
      <p:graphicFrame>
        <p:nvGraphicFramePr>
          <p:cNvPr id="7" name="Diagram 6"/>
          <p:cNvGraphicFramePr/>
          <p:nvPr>
            <p:extLst>
              <p:ext uri="{D42A27DB-BD31-4B8C-83A1-F6EECF244321}">
                <p14:modId xmlns:p14="http://schemas.microsoft.com/office/powerpoint/2010/main" val="3418162026"/>
              </p:ext>
            </p:extLst>
          </p:nvPr>
        </p:nvGraphicFramePr>
        <p:xfrm>
          <a:off x="457200" y="1600200"/>
          <a:ext cx="8229600" cy="429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5629913"/>
      </p:ext>
    </p:extLst>
  </p:cSld>
  <p:clrMapOvr>
    <a:masterClrMapping/>
  </p:clrMapOvr>
  <p:transition spd="slow" advClick="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457200"/>
            <a:ext cx="6096000" cy="4247317"/>
          </a:xfrm>
          <a:prstGeom prst="rect">
            <a:avLst/>
          </a:prstGeom>
          <a:noFill/>
        </p:spPr>
        <p:txBody>
          <a:bodyPr wrap="squar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We ask for a one year commitment of between 2 to 4 weeks per quarter.</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3454734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7543800" cy="6124754"/>
          </a:xfrm>
          <a:prstGeom prst="rect">
            <a:avLst/>
          </a:prstGeom>
          <a:noFill/>
        </p:spPr>
        <p:txBody>
          <a:bodyPr wrap="square" rtlCol="0">
            <a:spAutoFit/>
          </a:bodyPr>
          <a:lstStyle/>
          <a:p>
            <a:r>
              <a:rPr lang="en-US" sz="2800" dirty="0" smtClean="0">
                <a:solidFill>
                  <a:srgbClr val="0070C0"/>
                </a:solidFill>
              </a:rPr>
              <a:t>Coordinator Responsibilities</a:t>
            </a:r>
          </a:p>
          <a:p>
            <a:pPr marL="285750" indent="-285750">
              <a:buFont typeface="Arial" panose="020B0604020202020204" pitchFamily="34" charset="0"/>
              <a:buChar char="•"/>
            </a:pPr>
            <a:r>
              <a:rPr lang="en-US" sz="2800" dirty="0" smtClean="0">
                <a:latin typeface="Berlin Sans FB" panose="020E0602020502020306" pitchFamily="34" charset="0"/>
              </a:rPr>
              <a:t>Send weekly reminders to teachers and 			assistants </a:t>
            </a:r>
          </a:p>
          <a:p>
            <a:pPr marL="285750" indent="-285750">
              <a:buFont typeface="Arial" panose="020B0604020202020204" pitchFamily="34" charset="0"/>
              <a:buChar char="•"/>
            </a:pPr>
            <a:r>
              <a:rPr lang="en-US" sz="2800" dirty="0" smtClean="0">
                <a:latin typeface="Berlin Sans FB" panose="020E0602020502020306" pitchFamily="34" charset="0"/>
              </a:rPr>
              <a:t>Teach one month out of each quarter</a:t>
            </a:r>
          </a:p>
          <a:p>
            <a:pPr marL="285750" indent="-285750">
              <a:buFont typeface="Arial" panose="020B0604020202020204" pitchFamily="34" charset="0"/>
              <a:buChar char="•"/>
            </a:pPr>
            <a:r>
              <a:rPr lang="en-US" sz="2800" dirty="0" smtClean="0">
                <a:latin typeface="Berlin Sans FB" panose="020E0602020502020306" pitchFamily="34" charset="0"/>
              </a:rPr>
              <a:t>Meet and communicate with children’s ministry 	team</a:t>
            </a:r>
          </a:p>
          <a:p>
            <a:pPr marL="285750" indent="-285750">
              <a:buFont typeface="Arial" panose="020B0604020202020204" pitchFamily="34" charset="0"/>
              <a:buChar char="•"/>
            </a:pPr>
            <a:r>
              <a:rPr lang="en-US" sz="2800" dirty="0" smtClean="0">
                <a:latin typeface="Berlin Sans FB" panose="020E0602020502020306" pitchFamily="34" charset="0"/>
              </a:rPr>
              <a:t>Meet regularly with teachers and assistants in 		class</a:t>
            </a:r>
          </a:p>
          <a:p>
            <a:pPr marL="285750" indent="-285750">
              <a:buFont typeface="Arial" panose="020B0604020202020204" pitchFamily="34" charset="0"/>
              <a:buChar char="•"/>
            </a:pPr>
            <a:r>
              <a:rPr lang="en-US" sz="2800" dirty="0" smtClean="0">
                <a:latin typeface="Berlin Sans FB" panose="020E0602020502020306" pitchFamily="34" charset="0"/>
              </a:rPr>
              <a:t>Work with teachers to provide special incentives 	(such as for memorizing verses), to decorate 	classroom, or to plan activities for class</a:t>
            </a:r>
          </a:p>
          <a:p>
            <a:pPr marL="285750" indent="-285750">
              <a:buFont typeface="Arial" panose="020B0604020202020204" pitchFamily="34" charset="0"/>
              <a:buChar char="•"/>
            </a:pPr>
            <a:r>
              <a:rPr lang="en-US" sz="2800" dirty="0" smtClean="0">
                <a:latin typeface="Berlin Sans FB" panose="020E0602020502020306" pitchFamily="34" charset="0"/>
              </a:rPr>
              <a:t>Keep an eye on attendance - contact new 	children/families or those who haven’t been 	at church for a week or two.</a:t>
            </a:r>
            <a:endParaRPr lang="en-US" dirty="0"/>
          </a:p>
        </p:txBody>
      </p:sp>
    </p:spTree>
    <p:extLst>
      <p:ext uri="{BB962C8B-B14F-4D97-AF65-F5344CB8AC3E}">
        <p14:creationId xmlns:p14="http://schemas.microsoft.com/office/powerpoint/2010/main" val="1399412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normAutofit/>
          </a:bodyPr>
          <a:lstStyle/>
          <a:p>
            <a:r>
              <a:rPr lang="en-US" dirty="0" smtClean="0"/>
              <a:t>REQUIREMENTS TO SERVE IN CHILDREN’S MINISTRY</a:t>
            </a:r>
            <a:endParaRPr lang="en-US" dirty="0"/>
          </a:p>
        </p:txBody>
      </p:sp>
      <p:sp>
        <p:nvSpPr>
          <p:cNvPr id="3" name="Content Placeholder 2"/>
          <p:cNvSpPr>
            <a:spLocks noGrp="1"/>
          </p:cNvSpPr>
          <p:nvPr>
            <p:ph idx="1"/>
          </p:nvPr>
        </p:nvSpPr>
        <p:spPr>
          <a:xfrm>
            <a:off x="457200" y="5486400"/>
            <a:ext cx="8229600" cy="639763"/>
          </a:xfrm>
        </p:spPr>
        <p:txBody>
          <a:bodyPr/>
          <a:lstStyle/>
          <a:p>
            <a:endParaRPr lang="en-US" dirty="0"/>
          </a:p>
        </p:txBody>
      </p:sp>
    </p:spTree>
    <p:extLst>
      <p:ext uri="{BB962C8B-B14F-4D97-AF65-F5344CB8AC3E}">
        <p14:creationId xmlns:p14="http://schemas.microsoft.com/office/powerpoint/2010/main" val="1666013771"/>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7543800" cy="914400"/>
          </a:xfrm>
        </p:spPr>
        <p:txBody>
          <a:bodyPr>
            <a:normAutofit/>
          </a:bodyPr>
          <a:lstStyle/>
          <a:p>
            <a:endParaRPr lang="en-US" sz="3600" dirty="0"/>
          </a:p>
        </p:txBody>
      </p:sp>
      <p:sp>
        <p:nvSpPr>
          <p:cNvPr id="3" name="Subtitle 2"/>
          <p:cNvSpPr>
            <a:spLocks noGrp="1"/>
          </p:cNvSpPr>
          <p:nvPr>
            <p:ph type="subTitle" idx="1"/>
          </p:nvPr>
        </p:nvSpPr>
        <p:spPr>
          <a:xfrm>
            <a:off x="838200" y="762000"/>
            <a:ext cx="7315200" cy="5181600"/>
          </a:xfrm>
        </p:spPr>
        <p:txBody>
          <a:bodyPr>
            <a:normAutofit/>
          </a:bodyPr>
          <a:lstStyle/>
          <a:p>
            <a:pPr algn="l"/>
            <a:r>
              <a:rPr lang="en-US" u="sng" dirty="0" smtClean="0">
                <a:solidFill>
                  <a:schemeClr val="accent4">
                    <a:lumMod val="50000"/>
                  </a:schemeClr>
                </a:solidFill>
              </a:rPr>
              <a:t>All Teachers, Nursery workers, and Assistants </a:t>
            </a:r>
            <a:r>
              <a:rPr lang="en-US" u="sng" dirty="0">
                <a:solidFill>
                  <a:schemeClr val="accent4">
                    <a:lumMod val="50000"/>
                  </a:schemeClr>
                </a:solidFill>
              </a:rPr>
              <a:t>(</a:t>
            </a:r>
            <a:r>
              <a:rPr lang="en-US" u="sng" dirty="0" smtClean="0">
                <a:solidFill>
                  <a:schemeClr val="accent4">
                    <a:lumMod val="50000"/>
                  </a:schemeClr>
                </a:solidFill>
              </a:rPr>
              <a:t>Those </a:t>
            </a:r>
            <a:r>
              <a:rPr lang="en-US" u="sng" dirty="0">
                <a:solidFill>
                  <a:schemeClr val="accent4">
                    <a:lumMod val="50000"/>
                  </a:schemeClr>
                </a:solidFill>
              </a:rPr>
              <a:t>working directly with children </a:t>
            </a:r>
            <a:r>
              <a:rPr lang="en-US" u="sng" dirty="0" smtClean="0">
                <a:solidFill>
                  <a:schemeClr val="accent4">
                    <a:lumMod val="50000"/>
                  </a:schemeClr>
                </a:solidFill>
              </a:rPr>
              <a:t>)</a:t>
            </a:r>
          </a:p>
          <a:p>
            <a:pPr marL="514350" indent="-514350" algn="l">
              <a:buAutoNum type="arabicPeriod"/>
            </a:pPr>
            <a:r>
              <a:rPr lang="en-US" dirty="0" smtClean="0">
                <a:solidFill>
                  <a:schemeClr val="accent4">
                    <a:lumMod val="50000"/>
                  </a:schemeClr>
                </a:solidFill>
              </a:rPr>
              <a:t>Attend C4 for at least 6 months or provide a letter of reference from your previous church.</a:t>
            </a:r>
          </a:p>
          <a:p>
            <a:pPr marL="514350" indent="-514350" algn="l">
              <a:buAutoNum type="arabicPeriod"/>
            </a:pPr>
            <a:r>
              <a:rPr lang="en-US" dirty="0" smtClean="0">
                <a:solidFill>
                  <a:schemeClr val="accent4">
                    <a:lumMod val="50000"/>
                  </a:schemeClr>
                </a:solidFill>
              </a:rPr>
              <a:t>Attend Child Protection Training and have background screening done.</a:t>
            </a:r>
          </a:p>
          <a:p>
            <a:pPr marL="514350" indent="-514350" algn="l">
              <a:buAutoNum type="arabicPeriod"/>
            </a:pPr>
            <a:r>
              <a:rPr lang="en-US" dirty="0" smtClean="0">
                <a:solidFill>
                  <a:schemeClr val="accent4">
                    <a:lumMod val="50000"/>
                  </a:schemeClr>
                </a:solidFill>
              </a:rPr>
              <a:t>Love children</a:t>
            </a:r>
            <a:r>
              <a:rPr lang="en-US" dirty="0" smtClean="0">
                <a:solidFill>
                  <a:schemeClr val="accent4">
                    <a:lumMod val="50000"/>
                  </a:schemeClr>
                </a:solidFill>
                <a:sym typeface="Wingdings" panose="05000000000000000000" pitchFamily="2" charset="2"/>
              </a:rPr>
              <a:t></a:t>
            </a:r>
            <a:endParaRPr lang="en-US" dirty="0" smtClean="0">
              <a:solidFill>
                <a:schemeClr val="accent4">
                  <a:lumMod val="50000"/>
                </a:schemeClr>
              </a:solidFill>
            </a:endParaRPr>
          </a:p>
        </p:txBody>
      </p:sp>
    </p:spTree>
    <p:extLst>
      <p:ext uri="{BB962C8B-B14F-4D97-AF65-F5344CB8AC3E}">
        <p14:creationId xmlns:p14="http://schemas.microsoft.com/office/powerpoint/2010/main" val="775233087"/>
      </p:ext>
    </p:extLst>
  </p:cSld>
  <p:clrMapOvr>
    <a:masterClrMapping/>
  </p:clrMapOvr>
  <mc:AlternateContent xmlns:mc="http://schemas.openxmlformats.org/markup-compatibility/2006" xmlns:p14="http://schemas.microsoft.com/office/powerpoint/2010/main">
    <mc:Choice Requires="p14">
      <p:transition p14:dur="10" advClick="0">
        <p:cover/>
      </p:transition>
    </mc:Choice>
    <mc:Fallback xmlns="">
      <p:transition advClick="0">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normAutofit/>
          </a:bodyPr>
          <a:lstStyle/>
          <a:p>
            <a:endParaRPr lang="en-US" sz="3600" dirty="0"/>
          </a:p>
        </p:txBody>
      </p:sp>
      <p:sp>
        <p:nvSpPr>
          <p:cNvPr id="3" name="Subtitle 2"/>
          <p:cNvSpPr>
            <a:spLocks noGrp="1"/>
          </p:cNvSpPr>
          <p:nvPr>
            <p:ph type="subTitle" idx="1"/>
          </p:nvPr>
        </p:nvSpPr>
        <p:spPr>
          <a:xfrm>
            <a:off x="1371600" y="1981200"/>
            <a:ext cx="6400800" cy="4419600"/>
          </a:xfrm>
        </p:spPr>
        <p:txBody>
          <a:bodyPr>
            <a:normAutofit/>
          </a:bodyPr>
          <a:lstStyle/>
          <a:p>
            <a:pPr algn="l"/>
            <a:r>
              <a:rPr lang="en-US" u="sng" dirty="0" smtClean="0">
                <a:ln>
                  <a:solidFill>
                    <a:schemeClr val="tx1">
                      <a:alpha val="98000"/>
                    </a:schemeClr>
                  </a:solidFill>
                </a:ln>
                <a:solidFill>
                  <a:srgbClr val="00B050"/>
                </a:solidFill>
              </a:rPr>
              <a:t>Teachers:</a:t>
            </a:r>
          </a:p>
          <a:p>
            <a:pPr algn="l"/>
            <a:r>
              <a:rPr lang="en-US" dirty="0" smtClean="0">
                <a:ln>
                  <a:solidFill>
                    <a:schemeClr val="tx1">
                      <a:alpha val="98000"/>
                    </a:schemeClr>
                  </a:solidFill>
                </a:ln>
                <a:solidFill>
                  <a:srgbClr val="00B050"/>
                </a:solidFill>
              </a:rPr>
              <a:t>Believe in Jesus Christ as your personal savior and agree with the C4 Statement of faith.</a:t>
            </a:r>
          </a:p>
        </p:txBody>
      </p:sp>
    </p:spTree>
    <p:extLst>
      <p:ext uri="{BB962C8B-B14F-4D97-AF65-F5344CB8AC3E}">
        <p14:creationId xmlns:p14="http://schemas.microsoft.com/office/powerpoint/2010/main" val="40195933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533401"/>
            <a:ext cx="7239000" cy="228600"/>
          </a:xfrm>
        </p:spPr>
        <p:txBody>
          <a:bodyPr>
            <a:normAutofit fontScale="90000"/>
          </a:bodyPr>
          <a:lstStyle/>
          <a:p>
            <a:endParaRPr lang="en-US" sz="3600" dirty="0"/>
          </a:p>
        </p:txBody>
      </p:sp>
      <p:sp>
        <p:nvSpPr>
          <p:cNvPr id="3" name="Subtitle 2"/>
          <p:cNvSpPr>
            <a:spLocks noGrp="1"/>
          </p:cNvSpPr>
          <p:nvPr>
            <p:ph type="subTitle" idx="1"/>
          </p:nvPr>
        </p:nvSpPr>
        <p:spPr>
          <a:xfrm>
            <a:off x="1371600" y="1981200"/>
            <a:ext cx="6400800" cy="4419600"/>
          </a:xfrm>
        </p:spPr>
        <p:txBody>
          <a:bodyPr>
            <a:normAutofit/>
          </a:bodyPr>
          <a:lstStyle/>
          <a:p>
            <a:pPr algn="l"/>
            <a:r>
              <a:rPr lang="en-US" u="sng" dirty="0" smtClean="0">
                <a:solidFill>
                  <a:schemeClr val="accent4">
                    <a:lumMod val="50000"/>
                  </a:schemeClr>
                </a:solidFill>
              </a:rPr>
              <a:t>Others:</a:t>
            </a:r>
            <a:r>
              <a:rPr lang="en-US" dirty="0" smtClean="0">
                <a:solidFill>
                  <a:schemeClr val="accent4">
                    <a:lumMod val="50000"/>
                  </a:schemeClr>
                </a:solidFill>
              </a:rPr>
              <a:t> Anyone can help with administrative, behind the scene tasks. </a:t>
            </a:r>
            <a:endParaRPr lang="en-US" dirty="0">
              <a:solidFill>
                <a:schemeClr val="accent4">
                  <a:lumMod val="50000"/>
                </a:schemeClr>
              </a:solidFill>
            </a:endParaRPr>
          </a:p>
        </p:txBody>
      </p:sp>
    </p:spTree>
    <p:extLst>
      <p:ext uri="{BB962C8B-B14F-4D97-AF65-F5344CB8AC3E}">
        <p14:creationId xmlns:p14="http://schemas.microsoft.com/office/powerpoint/2010/main" val="2050993489"/>
      </p:ext>
    </p:extLst>
  </p:cSld>
  <p:clrMapOvr>
    <a:masterClrMapping/>
  </p:clrMapOvr>
  <p:transition spd="slow" advClick="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609600"/>
            <a:ext cx="6400800" cy="584775"/>
          </a:xfrm>
          <a:prstGeom prst="rect">
            <a:avLst/>
          </a:prstGeom>
          <a:noFill/>
        </p:spPr>
        <p:txBody>
          <a:bodyPr wrap="square" rtlCol="0">
            <a:spAutoFit/>
          </a:bodyPr>
          <a:lstStyle/>
          <a:p>
            <a:r>
              <a:rPr lang="en-US" sz="3200" b="1" dirty="0" smtClean="0"/>
              <a:t>Other Needs </a:t>
            </a:r>
            <a:r>
              <a:rPr lang="en-US" sz="3200" dirty="0" smtClean="0"/>
              <a:t>in Children’s Ministry</a:t>
            </a:r>
            <a:endParaRPr lang="en-US" sz="3200" dirty="0"/>
          </a:p>
        </p:txBody>
      </p:sp>
      <p:sp>
        <p:nvSpPr>
          <p:cNvPr id="3" name="TextBox 2"/>
          <p:cNvSpPr txBox="1"/>
          <p:nvPr/>
        </p:nvSpPr>
        <p:spPr>
          <a:xfrm>
            <a:off x="990600" y="1194375"/>
            <a:ext cx="7391400" cy="4401205"/>
          </a:xfrm>
          <a:prstGeom prst="rect">
            <a:avLst/>
          </a:prstGeom>
          <a:noFill/>
        </p:spPr>
        <p:txBody>
          <a:bodyPr wrap="square" rtlCol="0">
            <a:spAutoFit/>
          </a:bodyPr>
          <a:lstStyle/>
          <a:p>
            <a:pPr marL="457200" indent="-457200">
              <a:buFont typeface="Wingdings" panose="05000000000000000000" pitchFamily="2" charset="2"/>
              <a:buChar char="v"/>
            </a:pPr>
            <a:r>
              <a:rPr lang="en-US" sz="2800" dirty="0" smtClean="0"/>
              <a:t>Set up and maintain children’s database</a:t>
            </a:r>
          </a:p>
          <a:p>
            <a:pPr marL="457200" indent="-457200">
              <a:buFont typeface="Wingdings" panose="05000000000000000000" pitchFamily="2" charset="2"/>
              <a:buChar char="v"/>
            </a:pPr>
            <a:r>
              <a:rPr lang="en-US" sz="2800" dirty="0" smtClean="0"/>
              <a:t>Run background screening checks (Iris)</a:t>
            </a:r>
          </a:p>
          <a:p>
            <a:pPr marL="457200" indent="-457200">
              <a:buFont typeface="Wingdings" panose="05000000000000000000" pitchFamily="2" charset="2"/>
              <a:buChar char="v"/>
            </a:pPr>
            <a:r>
              <a:rPr lang="en-US" sz="2800" dirty="0" smtClean="0"/>
              <a:t>Keep list of volunteers’ training and screening records (Iris)</a:t>
            </a:r>
          </a:p>
          <a:p>
            <a:pPr marL="457200" indent="-457200">
              <a:buFont typeface="Wingdings" panose="05000000000000000000" pitchFamily="2" charset="2"/>
              <a:buChar char="v"/>
            </a:pPr>
            <a:r>
              <a:rPr lang="en-US" sz="2800" dirty="0" smtClean="0"/>
              <a:t>Take inventory and purchase supplies (Iris)</a:t>
            </a:r>
          </a:p>
          <a:p>
            <a:pPr marL="457200" indent="-457200">
              <a:buFont typeface="Wingdings" panose="05000000000000000000" pitchFamily="2" charset="2"/>
              <a:buChar char="v"/>
            </a:pPr>
            <a:r>
              <a:rPr lang="en-US" sz="2800" dirty="0" smtClean="0"/>
              <a:t>Plan special events such as outreach or party (or visit to Jenni Lynn retirement center)</a:t>
            </a:r>
          </a:p>
          <a:p>
            <a:pPr marL="457200" indent="-457200">
              <a:buFont typeface="Wingdings" panose="05000000000000000000" pitchFamily="2" charset="2"/>
              <a:buChar char="v"/>
            </a:pPr>
            <a:r>
              <a:rPr lang="en-US" sz="2800" dirty="0" smtClean="0"/>
              <a:t>Prepare curriculum (Iris)</a:t>
            </a:r>
          </a:p>
          <a:p>
            <a:pPr marL="457200" indent="-457200">
              <a:buFont typeface="Wingdings" panose="05000000000000000000" pitchFamily="2" charset="2"/>
              <a:buChar char="v"/>
            </a:pPr>
            <a:r>
              <a:rPr lang="en-US" sz="2800" dirty="0" smtClean="0"/>
              <a:t>Scheduling teachers and assistants (Anita)</a:t>
            </a:r>
          </a:p>
          <a:p>
            <a:pPr marL="457200" indent="-457200">
              <a:buFont typeface="Wingdings" panose="05000000000000000000" pitchFamily="2" charset="2"/>
              <a:buChar char="v"/>
            </a:pPr>
            <a:r>
              <a:rPr lang="en-US" sz="2800" dirty="0" smtClean="0"/>
              <a:t>Conduct Training (Anita)</a:t>
            </a:r>
          </a:p>
        </p:txBody>
      </p:sp>
    </p:spTree>
    <p:extLst>
      <p:ext uri="{BB962C8B-B14F-4D97-AF65-F5344CB8AC3E}">
        <p14:creationId xmlns:p14="http://schemas.microsoft.com/office/powerpoint/2010/main" val="3646259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2347</TotalTime>
  <Words>494</Words>
  <Application>Microsoft Office PowerPoint</Application>
  <PresentationFormat>On-screen Show (4:3)</PresentationFormat>
  <Paragraphs>107</Paragraphs>
  <Slides>13</Slides>
  <Notes>1</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Children’s Ministry Leadership Team</vt:lpstr>
      <vt:lpstr>Classroom Team</vt:lpstr>
      <vt:lpstr>PowerPoint Presentation</vt:lpstr>
      <vt:lpstr>PowerPoint Presentation</vt:lpstr>
      <vt:lpstr>REQUIREMENTS TO SERVE IN CHILDREN’S MINISTRY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Danitaclam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and Anita Lam</dc:creator>
  <cp:lastModifiedBy>Danita</cp:lastModifiedBy>
  <cp:revision>38</cp:revision>
  <cp:lastPrinted>2014-08-10T12:05:45Z</cp:lastPrinted>
  <dcterms:created xsi:type="dcterms:W3CDTF">2014-07-15T13:00:20Z</dcterms:created>
  <dcterms:modified xsi:type="dcterms:W3CDTF">2014-08-10T12:09:29Z</dcterms:modified>
</cp:coreProperties>
</file>