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3"/>
  </p:notesMasterIdLst>
  <p:handoutMasterIdLst>
    <p:handoutMasterId r:id="rId54"/>
  </p:handoutMasterIdLst>
  <p:sldIdLst>
    <p:sldId id="964" r:id="rId2"/>
    <p:sldId id="1050" r:id="rId3"/>
    <p:sldId id="1051" r:id="rId4"/>
    <p:sldId id="1052" r:id="rId5"/>
    <p:sldId id="1053" r:id="rId6"/>
    <p:sldId id="1054" r:id="rId7"/>
    <p:sldId id="1055" r:id="rId8"/>
    <p:sldId id="1058" r:id="rId9"/>
    <p:sldId id="1062" r:id="rId10"/>
    <p:sldId id="1063" r:id="rId11"/>
    <p:sldId id="1064" r:id="rId12"/>
    <p:sldId id="1057" r:id="rId13"/>
    <p:sldId id="1056" r:id="rId14"/>
    <p:sldId id="1066" r:id="rId15"/>
    <p:sldId id="1011" r:id="rId16"/>
    <p:sldId id="1059" r:id="rId17"/>
    <p:sldId id="1060" r:id="rId18"/>
    <p:sldId id="1061" r:id="rId19"/>
    <p:sldId id="1070" r:id="rId20"/>
    <p:sldId id="1065" r:id="rId21"/>
    <p:sldId id="1068" r:id="rId22"/>
    <p:sldId id="1019" r:id="rId23"/>
    <p:sldId id="1020" r:id="rId24"/>
    <p:sldId id="1021" r:id="rId25"/>
    <p:sldId id="1022" r:id="rId26"/>
    <p:sldId id="1023" r:id="rId27"/>
    <p:sldId id="1024" r:id="rId28"/>
    <p:sldId id="1025" r:id="rId29"/>
    <p:sldId id="1026" r:id="rId30"/>
    <p:sldId id="1027" r:id="rId31"/>
    <p:sldId id="1028" r:id="rId32"/>
    <p:sldId id="1029" r:id="rId33"/>
    <p:sldId id="1030" r:id="rId34"/>
    <p:sldId id="1031" r:id="rId35"/>
    <p:sldId id="1032" r:id="rId36"/>
    <p:sldId id="1033" r:id="rId37"/>
    <p:sldId id="1034" r:id="rId38"/>
    <p:sldId id="1035" r:id="rId39"/>
    <p:sldId id="1036" r:id="rId40"/>
    <p:sldId id="1037" r:id="rId41"/>
    <p:sldId id="1038" r:id="rId42"/>
    <p:sldId id="1039" r:id="rId43"/>
    <p:sldId id="1040" r:id="rId44"/>
    <p:sldId id="1041" r:id="rId45"/>
    <p:sldId id="1042" r:id="rId46"/>
    <p:sldId id="1043" r:id="rId47"/>
    <p:sldId id="1044" r:id="rId48"/>
    <p:sldId id="1045" r:id="rId49"/>
    <p:sldId id="1069" r:id="rId50"/>
    <p:sldId id="1046" r:id="rId51"/>
    <p:sldId id="1067" r:id="rId52"/>
  </p:sldIdLst>
  <p:sldSz cx="9144000" cy="5143500" type="screen16x9"/>
  <p:notesSz cx="6858000" cy="9144000"/>
  <p:defaultTextStyle>
    <a:defPPr>
      <a:defRPr lang="zh-CN"/>
    </a:defPPr>
    <a:lvl1pPr algn="l" rtl="0" fontAlgn="base">
      <a:spcBef>
        <a:spcPct val="0"/>
      </a:spcBef>
      <a:spcAft>
        <a:spcPct val="0"/>
      </a:spcAft>
      <a:defRPr sz="5400" kern="1200">
        <a:solidFill>
          <a:schemeClr val="tx1"/>
        </a:solidFill>
        <a:latin typeface="Arial" charset="0"/>
        <a:ea typeface="宋体" pitchFamily="2" charset="-122"/>
        <a:cs typeface="+mn-cs"/>
      </a:defRPr>
    </a:lvl1pPr>
    <a:lvl2pPr marL="457200" algn="l" rtl="0" fontAlgn="base">
      <a:spcBef>
        <a:spcPct val="0"/>
      </a:spcBef>
      <a:spcAft>
        <a:spcPct val="0"/>
      </a:spcAft>
      <a:defRPr sz="5400" kern="1200">
        <a:solidFill>
          <a:schemeClr val="tx1"/>
        </a:solidFill>
        <a:latin typeface="Arial" charset="0"/>
        <a:ea typeface="宋体" pitchFamily="2" charset="-122"/>
        <a:cs typeface="+mn-cs"/>
      </a:defRPr>
    </a:lvl2pPr>
    <a:lvl3pPr marL="914400" algn="l" rtl="0" fontAlgn="base">
      <a:spcBef>
        <a:spcPct val="0"/>
      </a:spcBef>
      <a:spcAft>
        <a:spcPct val="0"/>
      </a:spcAft>
      <a:defRPr sz="5400" kern="1200">
        <a:solidFill>
          <a:schemeClr val="tx1"/>
        </a:solidFill>
        <a:latin typeface="Arial" charset="0"/>
        <a:ea typeface="宋体" pitchFamily="2" charset="-122"/>
        <a:cs typeface="+mn-cs"/>
      </a:defRPr>
    </a:lvl3pPr>
    <a:lvl4pPr marL="1371600" algn="l" rtl="0" fontAlgn="base">
      <a:spcBef>
        <a:spcPct val="0"/>
      </a:spcBef>
      <a:spcAft>
        <a:spcPct val="0"/>
      </a:spcAft>
      <a:defRPr sz="5400" kern="1200">
        <a:solidFill>
          <a:schemeClr val="tx1"/>
        </a:solidFill>
        <a:latin typeface="Arial" charset="0"/>
        <a:ea typeface="宋体" pitchFamily="2" charset="-122"/>
        <a:cs typeface="+mn-cs"/>
      </a:defRPr>
    </a:lvl4pPr>
    <a:lvl5pPr marL="1828800" algn="l" rtl="0" fontAlgn="base">
      <a:spcBef>
        <a:spcPct val="0"/>
      </a:spcBef>
      <a:spcAft>
        <a:spcPct val="0"/>
      </a:spcAft>
      <a:defRPr sz="5400" kern="1200">
        <a:solidFill>
          <a:schemeClr val="tx1"/>
        </a:solidFill>
        <a:latin typeface="Arial" charset="0"/>
        <a:ea typeface="宋体" pitchFamily="2" charset="-122"/>
        <a:cs typeface="+mn-cs"/>
      </a:defRPr>
    </a:lvl5pPr>
    <a:lvl6pPr marL="2286000" algn="l" defTabSz="914400" rtl="0" eaLnBrk="1" latinLnBrk="0" hangingPunct="1">
      <a:defRPr sz="5400" kern="1200">
        <a:solidFill>
          <a:schemeClr val="tx1"/>
        </a:solidFill>
        <a:latin typeface="Arial" charset="0"/>
        <a:ea typeface="宋体" pitchFamily="2" charset="-122"/>
        <a:cs typeface="+mn-cs"/>
      </a:defRPr>
    </a:lvl6pPr>
    <a:lvl7pPr marL="2743200" algn="l" defTabSz="914400" rtl="0" eaLnBrk="1" latinLnBrk="0" hangingPunct="1">
      <a:defRPr sz="5400" kern="1200">
        <a:solidFill>
          <a:schemeClr val="tx1"/>
        </a:solidFill>
        <a:latin typeface="Arial" charset="0"/>
        <a:ea typeface="宋体" pitchFamily="2" charset="-122"/>
        <a:cs typeface="+mn-cs"/>
      </a:defRPr>
    </a:lvl7pPr>
    <a:lvl8pPr marL="3200400" algn="l" defTabSz="914400" rtl="0" eaLnBrk="1" latinLnBrk="0" hangingPunct="1">
      <a:defRPr sz="5400" kern="1200">
        <a:solidFill>
          <a:schemeClr val="tx1"/>
        </a:solidFill>
        <a:latin typeface="Arial" charset="0"/>
        <a:ea typeface="宋体" pitchFamily="2" charset="-122"/>
        <a:cs typeface="+mn-cs"/>
      </a:defRPr>
    </a:lvl8pPr>
    <a:lvl9pPr marL="3657600" algn="l" defTabSz="914400" rtl="0" eaLnBrk="1" latinLnBrk="0" hangingPunct="1">
      <a:defRPr sz="5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87292" autoAdjust="0"/>
  </p:normalViewPr>
  <p:slideViewPr>
    <p:cSldViewPr>
      <p:cViewPr>
        <p:scale>
          <a:sx n="100" d="100"/>
          <a:sy n="100" d="100"/>
        </p:scale>
        <p:origin x="-1980" y="-66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2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2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2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D6543E-C78A-4331-A162-BA1D0CD79CAA}" type="slidenum">
              <a:rPr lang="en-US" altLang="en-US"/>
              <a:pPr/>
              <a:t>‹#›</a:t>
            </a:fld>
            <a:endParaRPr lang="en-US" altLang="en-US"/>
          </a:p>
        </p:txBody>
      </p:sp>
    </p:spTree>
    <p:extLst>
      <p:ext uri="{BB962C8B-B14F-4D97-AF65-F5344CB8AC3E}">
        <p14:creationId xmlns:p14="http://schemas.microsoft.com/office/powerpoint/2010/main" val="25050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25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5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25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FC19A8-478F-492E-B886-41ED4EA57883}" type="slidenum">
              <a:rPr lang="en-US" altLang="en-US"/>
              <a:pPr/>
              <a:t>‹#›</a:t>
            </a:fld>
            <a:endParaRPr lang="en-US" altLang="en-US"/>
          </a:p>
        </p:txBody>
      </p:sp>
    </p:spTree>
    <p:extLst>
      <p:ext uri="{BB962C8B-B14F-4D97-AF65-F5344CB8AC3E}">
        <p14:creationId xmlns:p14="http://schemas.microsoft.com/office/powerpoint/2010/main" val="837866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Psalms+16&amp;version=CUVMPT#fzh-CUVMPT-14061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iblegateway.com/passage/?search=Psalms+16&amp;version=CUVMPT#fzh-CUVMPT-14066b"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Psalms+16&amp;version=CUVMPT#fzh-CUVMPT-14061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iblegateway.com/passage/?search=Psalms+16&amp;version=CUVMPT#fzh-CUVMPT-14066b"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Psalms+16&amp;version=CUVMPT#fzh-CUVMPT-14061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iblegateway.com/passage/?search=Psalms+16&amp;version=CUVMPT#fzh-CUVMPT-14066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B166CA95-9962-401C-A6A4-561F9DBC3001}" type="slidenum">
              <a:rPr lang="en-US" altLang="en-US"/>
              <a:pPr eaLnBrk="1" hangingPunct="1">
                <a:spcBef>
                  <a:spcPct val="0"/>
                </a:spcBef>
              </a:pPr>
              <a:t>1</a:t>
            </a:fld>
            <a:endParaRPr lang="en-US" alt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Psalm 145[This psalm is an acrostic poem, the verses of which (including verse 13b) begin with the successive letters of the Hebrew alphabet.] A psalm of praise. Of David. 1 I will exalt you, my God the King; I will praise your name for ever and ever. 2 Every day I will praise you and extol your name for ever and ever. 3 Great is the Lord and most worthy of praise; his greatness no one can fathom. 4 One generation commends your works to another; they tell of your mighty acts. 5 They speak of the glorious splendor of your majesty— and I will meditate on your wonderful works.[b] 6 They tell of the power of your awesome works— and I will proclaim your great deeds. 7 They celebrate your abundant goodness and joyfully sing of your righteousness. 8 The Lord is gracious and compassionate, slow to anger and rich in love. 9 The Lord is good to all; he has compassion on all he has made. 10 All your works praise you, Lord; your faithful people extol you. 11 They tell of the glory of your kingdom and speak of your might, 12 so that all people may know of your mighty acts and the glorious splendor of your kingdom. 13 Your kingdom is an everlasting kingdom, and your dominion endures through all generations. The Lord is trustworthy in all he promises and faithful in all he does.[c] 14 The Lord upholds all who fall and lifts up all who are bowed down. 15 The eyes of all look to you, and you give them their food at the proper time. 16 You open your hand and satisfy the desires of every living thing. 17 The Lord is righteous in all his ways and faithful in all he does. 18 The Lord is near to all who call on him, to all who call on him in truth. 19 He fulfills the desires of those who fear him; he hears their cry and saves them. 20 The Lord watches over all who love him, but all the wicked he will destroy. 21 My mouth will speak in praise of the Lord. Let every creature praise his holy name for ever and ever.</a:t>
            </a:r>
          </a:p>
          <a:p>
            <a:pPr eaLnBrk="1" hangingPunct="1"/>
            <a:r>
              <a:rPr lang="zh-TW" altLang="en-US" dirty="0" smtClean="0"/>
              <a:t>水浒传有一首：芦花丛中一扁舟，俊杰俄从此地游。义士若能知此理，反躬难逃可无忧。内嵌卢俊义反四字。</a:t>
            </a:r>
            <a:endParaRPr lang="en-US" altLang="zh-TW" dirty="0" smtClean="0"/>
          </a:p>
          <a:p>
            <a:pPr eaLnBrk="1" hangingPunct="1"/>
            <a:r>
              <a:rPr lang="zh-Hant" altLang="en-US" dirty="0" smtClean="0"/>
              <a:t>詩篇 </a:t>
            </a:r>
            <a:r>
              <a:rPr lang="en-US" altLang="zh-Hant" dirty="0" smtClean="0"/>
              <a:t>145 Chinese Union Version Modern Punctuation (Traditional) (CUVMPT) </a:t>
            </a:r>
            <a:r>
              <a:rPr lang="zh-Hant" altLang="en-US" dirty="0" smtClean="0"/>
              <a:t>稱頌耶和華之威榮慈惠 </a:t>
            </a:r>
            <a:r>
              <a:rPr lang="en-US" altLang="zh-Hant" dirty="0" smtClean="0"/>
              <a:t>145 </a:t>
            </a:r>
            <a:r>
              <a:rPr lang="zh-Hant" altLang="en-US" dirty="0" smtClean="0"/>
              <a:t>大衛的讚美詩。 </a:t>
            </a:r>
            <a:r>
              <a:rPr lang="en-US" altLang="zh-Hant" dirty="0" smtClean="0"/>
              <a:t>1 </a:t>
            </a:r>
            <a:r>
              <a:rPr lang="zh-Hant" altLang="en-US" dirty="0" smtClean="0"/>
              <a:t>我的神我的王啊，我要尊崇你，我要永永遠遠稱頌你的名！ </a:t>
            </a:r>
            <a:r>
              <a:rPr lang="en-US" altLang="zh-Hant" dirty="0" smtClean="0"/>
              <a:t>2 </a:t>
            </a:r>
            <a:r>
              <a:rPr lang="zh-Hant" altLang="en-US" dirty="0" smtClean="0"/>
              <a:t>我要天天稱頌你，也要永永遠遠讚美你的名！ </a:t>
            </a:r>
            <a:r>
              <a:rPr lang="en-US" altLang="zh-Hant" dirty="0" smtClean="0"/>
              <a:t>3 </a:t>
            </a:r>
            <a:r>
              <a:rPr lang="zh-Hant" altLang="en-US" dirty="0" smtClean="0"/>
              <a:t>耶和華本為大，該受大讚美，其大無法測度。 </a:t>
            </a:r>
            <a:r>
              <a:rPr lang="en-US" altLang="zh-Hant" dirty="0" smtClean="0"/>
              <a:t>4 </a:t>
            </a:r>
            <a:r>
              <a:rPr lang="zh-Hant" altLang="en-US" dirty="0" smtClean="0"/>
              <a:t>這代要對那代頌讚你的作為，也要傳揚你的大能。 </a:t>
            </a:r>
            <a:r>
              <a:rPr lang="en-US" altLang="zh-Hant" dirty="0" smtClean="0"/>
              <a:t>5 </a:t>
            </a:r>
            <a:r>
              <a:rPr lang="zh-Hant" altLang="en-US" dirty="0" smtClean="0"/>
              <a:t>我要默念你威嚴的尊榮，和你奇妙的作為。 </a:t>
            </a:r>
            <a:r>
              <a:rPr lang="en-US" altLang="zh-Hant" dirty="0" smtClean="0"/>
              <a:t>6 </a:t>
            </a:r>
            <a:r>
              <a:rPr lang="zh-Hant" altLang="en-US" dirty="0" smtClean="0"/>
              <a:t>人要傳說你可畏之事的能力，我也要傳揚你的大德。 </a:t>
            </a:r>
            <a:r>
              <a:rPr lang="en-US" altLang="zh-Hant" dirty="0" smtClean="0"/>
              <a:t>7 </a:t>
            </a:r>
            <a:r>
              <a:rPr lang="zh-Hant" altLang="en-US" dirty="0" smtClean="0"/>
              <a:t>他們記念你的大恩就要傳出來，並要歌唱你的公義。 </a:t>
            </a:r>
            <a:r>
              <a:rPr lang="en-US" altLang="zh-Hant" dirty="0" smtClean="0"/>
              <a:t>8 </a:t>
            </a:r>
            <a:r>
              <a:rPr lang="zh-Hant" altLang="en-US" dirty="0" smtClean="0"/>
              <a:t>耶和華有恩惠，有憐憫，不輕易發怒，大有慈愛。 </a:t>
            </a:r>
            <a:r>
              <a:rPr lang="en-US" altLang="zh-Hant" dirty="0" smtClean="0"/>
              <a:t>9 </a:t>
            </a:r>
            <a:r>
              <a:rPr lang="zh-Hant" altLang="en-US" dirty="0" smtClean="0"/>
              <a:t>耶和華善待萬民，他的慈悲覆庇他一切所造的。 </a:t>
            </a:r>
            <a:r>
              <a:rPr lang="en-US" altLang="zh-Hant" dirty="0" smtClean="0"/>
              <a:t>10 </a:t>
            </a:r>
            <a:r>
              <a:rPr lang="zh-Hant" altLang="en-US" dirty="0" smtClean="0"/>
              <a:t>耶和華啊，你一切所造的都要稱謝你，你的聖民也要稱頌你。 </a:t>
            </a:r>
            <a:r>
              <a:rPr lang="en-US" altLang="zh-Hant" dirty="0" smtClean="0"/>
              <a:t>11 </a:t>
            </a:r>
            <a:r>
              <a:rPr lang="zh-Hant" altLang="en-US" dirty="0" smtClean="0"/>
              <a:t>傳說你國的榮耀，談論你的大能， </a:t>
            </a:r>
            <a:r>
              <a:rPr lang="en-US" altLang="zh-Hant" dirty="0" smtClean="0"/>
              <a:t>12 </a:t>
            </a:r>
            <a:r>
              <a:rPr lang="zh-Hant" altLang="en-US" dirty="0" smtClean="0"/>
              <a:t>好叫世人知道你大能的作為，並你國度威嚴的榮耀。 </a:t>
            </a:r>
            <a:r>
              <a:rPr lang="en-US" altLang="zh-Hant" dirty="0" smtClean="0"/>
              <a:t>13 </a:t>
            </a:r>
            <a:r>
              <a:rPr lang="zh-Hant" altLang="en-US" dirty="0" smtClean="0"/>
              <a:t>你的國是永遠的國，你執掌的權柄存到萬代。 </a:t>
            </a:r>
            <a:r>
              <a:rPr lang="en-US" altLang="zh-Hant" dirty="0" smtClean="0"/>
              <a:t>14 </a:t>
            </a:r>
            <a:r>
              <a:rPr lang="zh-Hant" altLang="en-US" dirty="0" smtClean="0"/>
              <a:t>凡跌倒的，耶和華將他們扶持；凡被壓下的，將他們扶起。 </a:t>
            </a:r>
            <a:r>
              <a:rPr lang="en-US" altLang="zh-Hant" dirty="0" smtClean="0"/>
              <a:t>15 </a:t>
            </a:r>
            <a:r>
              <a:rPr lang="zh-Hant" altLang="en-US" dirty="0" smtClean="0"/>
              <a:t>萬民都舉目仰望你，你隨時給他們食物。 </a:t>
            </a:r>
            <a:r>
              <a:rPr lang="en-US" altLang="zh-Hant" dirty="0" smtClean="0"/>
              <a:t>16 </a:t>
            </a:r>
            <a:r>
              <a:rPr lang="zh-Hant" altLang="en-US" dirty="0" smtClean="0"/>
              <a:t>你張手，使有生氣的都隨願飽足。 </a:t>
            </a:r>
            <a:r>
              <a:rPr lang="en-US" altLang="zh-Hant" dirty="0" smtClean="0"/>
              <a:t>17 </a:t>
            </a:r>
            <a:r>
              <a:rPr lang="zh-Hant" altLang="en-US" dirty="0" smtClean="0"/>
              <a:t>耶和華在他一切所行的無不公義，在他一切所做的都有慈愛。 </a:t>
            </a:r>
            <a:r>
              <a:rPr lang="en-US" altLang="zh-Hant" dirty="0" smtClean="0"/>
              <a:t>18 </a:t>
            </a:r>
            <a:r>
              <a:rPr lang="zh-Hant" altLang="en-US" dirty="0" smtClean="0"/>
              <a:t>凡求告耶和華的，就是誠心求告他的，耶和華便與他們相近。 </a:t>
            </a:r>
            <a:r>
              <a:rPr lang="en-US" altLang="zh-Hant" dirty="0" smtClean="0"/>
              <a:t>19 </a:t>
            </a:r>
            <a:r>
              <a:rPr lang="zh-Hant" altLang="en-US" dirty="0" smtClean="0"/>
              <a:t>敬畏他的，他必成就他們的心願；也必聽他們的呼求，拯救他們。 </a:t>
            </a:r>
            <a:r>
              <a:rPr lang="en-US" altLang="zh-Hant" dirty="0" smtClean="0"/>
              <a:t>20 </a:t>
            </a:r>
            <a:r>
              <a:rPr lang="zh-Hant" altLang="en-US" dirty="0" smtClean="0"/>
              <a:t>耶和華保護一切愛他的人，卻要滅絕一切的惡人。 </a:t>
            </a:r>
            <a:r>
              <a:rPr lang="en-US" altLang="zh-Hant" dirty="0" smtClean="0"/>
              <a:t>21 </a:t>
            </a:r>
            <a:r>
              <a:rPr lang="zh-Hant" altLang="en-US" dirty="0" smtClean="0"/>
              <a:t>我的口要說出讚美耶和華的話，唯願凡有血氣的都永永遠遠稱頌他的聖名！</a:t>
            </a:r>
            <a:endParaRPr lang="en-US" altLang="zh-TW" dirty="0" smtClean="0"/>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也可以看成这三方面：</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所行源自圣灵的能力</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所说圣子道成肉身</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所是耶和华本为大</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也可以看成这三方面：</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所行源自圣灵的能力</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所说圣子道成肉身</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所是耶和华本为大</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11</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为什么救恩能通过耶稣基督成全在十字架上，能通过圣灵施行在你我身上？因为神已经在万古之先预备了救恩。提摩太后书 </a:t>
            </a:r>
            <a:r>
              <a:rPr lang="en-US" altLang="zh-CN" sz="1200" kern="1200" dirty="0" smtClean="0">
                <a:solidFill>
                  <a:schemeClr val="tx1"/>
                </a:solidFill>
                <a:effectLst/>
                <a:latin typeface="Arial" charset="0"/>
                <a:ea typeface="宋体" pitchFamily="2" charset="-122"/>
                <a:cs typeface="+mn-cs"/>
              </a:rPr>
              <a:t>1:9 </a:t>
            </a:r>
            <a:r>
              <a:rPr lang="zh-CN" altLang="en-US" sz="1200" kern="1200" dirty="0" smtClean="0">
                <a:solidFill>
                  <a:schemeClr val="tx1"/>
                </a:solidFill>
                <a:effectLst/>
                <a:latin typeface="Arial" charset="0"/>
                <a:ea typeface="宋体" pitchFamily="2" charset="-122"/>
                <a:cs typeface="+mn-cs"/>
              </a:rPr>
              <a:t>神救了我们，以圣召召我们，不是按我们的行为，乃是按他的旨意和恩典。这恩典是万古之先，在基督耶稣里赐给我们的，</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像刘牧师上礼拜讲的一样，有生命的本质，才有相应的生活。对我们是一样，对神也是一样。他的神性，他是爱，是恩惠，是怜悯，所以才行出怜悯和爱的举动来，说出恩慈的话来。而他的本性在</a:t>
            </a:r>
            <a:r>
              <a:rPr lang="en-US" altLang="zh-CN" sz="1200" kern="1200" dirty="0" smtClean="0">
                <a:solidFill>
                  <a:schemeClr val="tx1"/>
                </a:solidFill>
                <a:effectLst/>
                <a:latin typeface="Arial" charset="0"/>
                <a:ea typeface="宋体" pitchFamily="2" charset="-122"/>
                <a:cs typeface="+mn-cs"/>
              </a:rPr>
              <a:t>1-13</a:t>
            </a:r>
            <a:r>
              <a:rPr lang="zh-CN" altLang="en-US" sz="1200" kern="1200" dirty="0" smtClean="0">
                <a:solidFill>
                  <a:schemeClr val="tx1"/>
                </a:solidFill>
                <a:effectLst/>
                <a:latin typeface="Arial" charset="0"/>
                <a:ea typeface="宋体" pitchFamily="2" charset="-122"/>
                <a:cs typeface="+mn-cs"/>
              </a:rPr>
              <a:t>节大大得到体现。</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12</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13</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14</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1" kern="1200" dirty="0" smtClean="0">
                <a:solidFill>
                  <a:schemeClr val="tx1"/>
                </a:solidFill>
                <a:effectLst/>
                <a:latin typeface="Arial" charset="0"/>
                <a:ea typeface="宋体" pitchFamily="2" charset="-122"/>
                <a:cs typeface="+mn-cs"/>
              </a:rPr>
              <a:t>复数你们</a:t>
            </a:r>
            <a:r>
              <a:rPr lang="en-US" altLang="zh-CN" sz="1200" b="1" kern="1200" dirty="0" err="1" smtClean="0">
                <a:solidFill>
                  <a:schemeClr val="tx1"/>
                </a:solidFill>
                <a:effectLst/>
                <a:latin typeface="Arial" charset="0"/>
                <a:ea typeface="宋体" pitchFamily="2" charset="-122"/>
                <a:cs typeface="+mn-cs"/>
              </a:rPr>
              <a:t>nim</a:t>
            </a:r>
            <a:r>
              <a:rPr lang="zh-CN" altLang="en-US" sz="1200" b="1" kern="1200" dirty="0" smtClean="0">
                <a:solidFill>
                  <a:schemeClr val="tx1"/>
                </a:solidFill>
                <a:effectLst/>
                <a:latin typeface="Arial" charset="0"/>
                <a:ea typeface="宋体" pitchFamily="2" charset="-122"/>
                <a:cs typeface="+mn-cs"/>
              </a:rPr>
              <a:t>；不是英语的</a:t>
            </a:r>
            <a:r>
              <a:rPr lang="en-US" altLang="zh-CN" sz="1200" b="1" kern="1200" dirty="0" smtClean="0">
                <a:solidFill>
                  <a:schemeClr val="tx1"/>
                </a:solidFill>
                <a:effectLst/>
                <a:latin typeface="Arial" charset="0"/>
                <a:ea typeface="宋体" pitchFamily="2" charset="-122"/>
                <a:cs typeface="+mn-cs"/>
              </a:rPr>
              <a:t>s</a:t>
            </a:r>
            <a:r>
              <a:rPr lang="zh-CN" altLang="en-US" sz="1200" b="1" kern="1200" dirty="0" smtClean="0">
                <a:solidFill>
                  <a:schemeClr val="tx1"/>
                </a:solidFill>
                <a:effectLst/>
                <a:latin typeface="Arial" charset="0"/>
                <a:ea typeface="宋体" pitchFamily="2" charset="-122"/>
                <a:cs typeface="+mn-cs"/>
              </a:rPr>
              <a:t>。</a:t>
            </a:r>
            <a:r>
              <a:rPr lang="en-US" altLang="zh-CN" sz="1200" b="1" kern="1200" dirty="0" smtClean="0">
                <a:solidFill>
                  <a:schemeClr val="tx1"/>
                </a:solidFill>
                <a:effectLst/>
                <a:latin typeface="Arial" charset="0"/>
                <a:ea typeface="宋体" pitchFamily="2" charset="-122"/>
                <a:cs typeface="+mn-cs"/>
              </a:rPr>
              <a:t>Ben</a:t>
            </a:r>
            <a:r>
              <a:rPr lang="zh-CN" altLang="en-US" sz="1200" b="1" kern="1200" dirty="0" smtClean="0">
                <a:solidFill>
                  <a:schemeClr val="tx1"/>
                </a:solidFill>
                <a:effectLst/>
                <a:latin typeface="Arial" charset="0"/>
                <a:ea typeface="宋体" pitchFamily="2" charset="-122"/>
                <a:cs typeface="+mn-cs"/>
              </a:rPr>
              <a:t>和</a:t>
            </a:r>
            <a:r>
              <a:rPr lang="en-US" altLang="zh-CN" sz="1200" b="1" kern="1200" dirty="0" err="1" smtClean="0">
                <a:solidFill>
                  <a:schemeClr val="tx1"/>
                </a:solidFill>
                <a:effectLst/>
                <a:latin typeface="Arial" charset="0"/>
                <a:ea typeface="宋体" pitchFamily="2" charset="-122"/>
                <a:cs typeface="+mn-cs"/>
              </a:rPr>
              <a:t>Banim</a:t>
            </a:r>
            <a:r>
              <a:rPr lang="zh-CN" altLang="en-US" sz="1200" b="1" kern="1200" dirty="0" smtClean="0">
                <a:solidFill>
                  <a:schemeClr val="tx1"/>
                </a:solidFill>
                <a:effectLst/>
                <a:latin typeface="Arial" charset="0"/>
                <a:ea typeface="宋体" pitchFamily="2" charset="-122"/>
                <a:cs typeface="+mn-cs"/>
              </a:rPr>
              <a:t>。</a:t>
            </a:r>
            <a:r>
              <a:rPr lang="zh-CN" altLang="en-US" sz="1200" dirty="0" smtClean="0"/>
              <a:t>儿女</a:t>
            </a:r>
            <a:r>
              <a:rPr lang="en-US" altLang="zh-CN" sz="1200" dirty="0" smtClean="0"/>
              <a:t>BNM</a:t>
            </a:r>
            <a:r>
              <a:rPr lang="he-IL" sz="1200" b="1" i="1" dirty="0" smtClean="0">
                <a:solidFill>
                  <a:srgbClr val="FFFF00"/>
                </a:solidFill>
              </a:rPr>
              <a:t>בָּנִים</a:t>
            </a:r>
            <a:endParaRPr lang="en-US" sz="1200" dirty="0" smtClean="0"/>
          </a:p>
          <a:p>
            <a:r>
              <a:rPr lang="zh-CN" altLang="en-US" sz="1200" b="1" kern="1200" dirty="0" smtClean="0">
                <a:solidFill>
                  <a:schemeClr val="tx1"/>
                </a:solidFill>
                <a:effectLst/>
                <a:latin typeface="Arial" charset="0"/>
                <a:ea typeface="宋体" pitchFamily="2" charset="-122"/>
                <a:cs typeface="+mn-cs"/>
              </a:rPr>
              <a:t>归荣耀给神因为：</a:t>
            </a:r>
            <a:r>
              <a:rPr lang="zh-Hant" altLang="en-US" sz="1200" b="1" kern="1200" dirty="0" smtClean="0">
                <a:solidFill>
                  <a:schemeClr val="tx1"/>
                </a:solidFill>
                <a:effectLst/>
                <a:latin typeface="Arial" charset="0"/>
                <a:ea typeface="宋体" pitchFamily="2" charset="-122"/>
                <a:cs typeface="+mn-cs"/>
              </a:rPr>
              <a:t>耶和華本為大。詩篇</a:t>
            </a:r>
            <a:r>
              <a:rPr lang="en-US" altLang="zh-Hant" sz="1200" b="1" kern="1200" dirty="0" smtClean="0">
                <a:solidFill>
                  <a:schemeClr val="tx1"/>
                </a:solidFill>
                <a:effectLst/>
                <a:latin typeface="Arial" charset="0"/>
                <a:ea typeface="宋体" pitchFamily="2" charset="-122"/>
                <a:cs typeface="+mn-cs"/>
              </a:rPr>
              <a:t>145 </a:t>
            </a:r>
            <a:r>
              <a:rPr lang="zh-Hant" altLang="en-US" sz="1200" b="1" kern="1200" dirty="0" smtClean="0">
                <a:solidFill>
                  <a:schemeClr val="tx1"/>
                </a:solidFill>
                <a:effectLst/>
                <a:latin typeface="Arial" charset="0"/>
                <a:ea typeface="宋体" pitchFamily="2" charset="-122"/>
                <a:cs typeface="+mn-cs"/>
              </a:rPr>
              <a:t>大衛的讚美詩。 </a:t>
            </a:r>
            <a:r>
              <a:rPr lang="en-US" altLang="zh-Hant" sz="1200" b="1" kern="1200" dirty="0" smtClean="0">
                <a:solidFill>
                  <a:schemeClr val="tx1"/>
                </a:solidFill>
                <a:effectLst/>
                <a:latin typeface="Arial" charset="0"/>
                <a:ea typeface="宋体" pitchFamily="2" charset="-122"/>
                <a:cs typeface="+mn-cs"/>
              </a:rPr>
              <a:t>1 </a:t>
            </a:r>
            <a:r>
              <a:rPr lang="zh-Hant" altLang="en-US" sz="1200" b="1" kern="1200" dirty="0" smtClean="0">
                <a:solidFill>
                  <a:schemeClr val="tx1"/>
                </a:solidFill>
                <a:effectLst/>
                <a:latin typeface="Arial" charset="0"/>
                <a:ea typeface="宋体" pitchFamily="2" charset="-122"/>
                <a:cs typeface="+mn-cs"/>
              </a:rPr>
              <a:t>我的神我的王啊，我要尊崇你，我要永永遠遠稱頌你的名！ </a:t>
            </a:r>
            <a:r>
              <a:rPr lang="en-US" altLang="zh-Hant" sz="1200" b="1" kern="1200" dirty="0" smtClean="0">
                <a:solidFill>
                  <a:schemeClr val="tx1"/>
                </a:solidFill>
                <a:effectLst/>
                <a:latin typeface="Arial" charset="0"/>
                <a:ea typeface="宋体" pitchFamily="2" charset="-122"/>
                <a:cs typeface="+mn-cs"/>
              </a:rPr>
              <a:t>2 </a:t>
            </a:r>
            <a:r>
              <a:rPr lang="zh-Hant" altLang="en-US" sz="1200" b="1" kern="1200" dirty="0" smtClean="0">
                <a:solidFill>
                  <a:schemeClr val="tx1"/>
                </a:solidFill>
                <a:effectLst/>
                <a:latin typeface="Arial" charset="0"/>
                <a:ea typeface="宋体" pitchFamily="2" charset="-122"/>
                <a:cs typeface="+mn-cs"/>
              </a:rPr>
              <a:t>我要天天稱頌你，也要永永遠遠讚美你的名！ </a:t>
            </a:r>
            <a:r>
              <a:rPr lang="en-US" altLang="zh-Hant" sz="1200" b="1" kern="1200" dirty="0" smtClean="0">
                <a:solidFill>
                  <a:schemeClr val="tx1"/>
                </a:solidFill>
                <a:effectLst/>
                <a:latin typeface="Arial" charset="0"/>
                <a:ea typeface="宋体" pitchFamily="2" charset="-122"/>
                <a:cs typeface="+mn-cs"/>
              </a:rPr>
              <a:t>3 </a:t>
            </a:r>
            <a:r>
              <a:rPr lang="zh-Hant" altLang="en-US" sz="1200" b="1" kern="1200" dirty="0" smtClean="0">
                <a:solidFill>
                  <a:schemeClr val="tx1"/>
                </a:solidFill>
                <a:effectLst/>
                <a:latin typeface="Arial" charset="0"/>
                <a:ea typeface="宋体" pitchFamily="2" charset="-122"/>
                <a:cs typeface="+mn-cs"/>
              </a:rPr>
              <a:t>耶和華本為大，該受大讚美，其大無法測度。 </a:t>
            </a:r>
            <a:r>
              <a:rPr lang="en-US" altLang="zh-Hant" sz="1200" b="1" kern="1200" dirty="0" smtClean="0">
                <a:solidFill>
                  <a:schemeClr val="tx1"/>
                </a:solidFill>
                <a:effectLst/>
                <a:latin typeface="Arial" charset="0"/>
                <a:ea typeface="宋体" pitchFamily="2" charset="-122"/>
                <a:cs typeface="+mn-cs"/>
              </a:rPr>
              <a:t>4 </a:t>
            </a:r>
            <a:r>
              <a:rPr lang="zh-Hant" altLang="en-US" sz="1200" b="1" kern="1200" dirty="0" smtClean="0">
                <a:solidFill>
                  <a:schemeClr val="tx1"/>
                </a:solidFill>
                <a:effectLst/>
                <a:latin typeface="Arial" charset="0"/>
                <a:ea typeface="宋体" pitchFamily="2" charset="-122"/>
                <a:cs typeface="+mn-cs"/>
              </a:rPr>
              <a:t>這代要對那代頌讚你的作為，也要傳揚你的大能。 </a:t>
            </a:r>
            <a:r>
              <a:rPr lang="en-US" altLang="zh-Hant" sz="1200" b="1" kern="1200" dirty="0" smtClean="0">
                <a:solidFill>
                  <a:schemeClr val="tx1"/>
                </a:solidFill>
                <a:effectLst/>
                <a:latin typeface="Arial" charset="0"/>
                <a:ea typeface="宋体" pitchFamily="2" charset="-122"/>
                <a:cs typeface="+mn-cs"/>
              </a:rPr>
              <a:t>5 </a:t>
            </a:r>
            <a:r>
              <a:rPr lang="zh-Hant" altLang="en-US" sz="1200" b="1" kern="1200" dirty="0" smtClean="0">
                <a:solidFill>
                  <a:schemeClr val="tx1"/>
                </a:solidFill>
                <a:effectLst/>
                <a:latin typeface="Arial" charset="0"/>
                <a:ea typeface="宋体" pitchFamily="2" charset="-122"/>
                <a:cs typeface="+mn-cs"/>
              </a:rPr>
              <a:t>我要默念你威嚴的尊榮，和你奇妙的作為。 </a:t>
            </a:r>
            <a:r>
              <a:rPr lang="en-US" altLang="zh-Hant" sz="1200" b="1" kern="1200" dirty="0" smtClean="0">
                <a:solidFill>
                  <a:schemeClr val="tx1"/>
                </a:solidFill>
                <a:effectLst/>
                <a:latin typeface="Arial" charset="0"/>
                <a:ea typeface="宋体" pitchFamily="2" charset="-122"/>
                <a:cs typeface="+mn-cs"/>
              </a:rPr>
              <a:t>6 </a:t>
            </a:r>
            <a:r>
              <a:rPr lang="zh-Hant" altLang="en-US" sz="1200" b="1" kern="1200" dirty="0" smtClean="0">
                <a:solidFill>
                  <a:schemeClr val="tx1"/>
                </a:solidFill>
                <a:effectLst/>
                <a:latin typeface="Arial" charset="0"/>
                <a:ea typeface="宋体" pitchFamily="2" charset="-122"/>
                <a:cs typeface="+mn-cs"/>
              </a:rPr>
              <a:t>人要傳說你可畏之事的能力，我也要傳揚你的大德。 </a:t>
            </a:r>
            <a:r>
              <a:rPr lang="en-US" altLang="zh-Hant" sz="1200" b="1" kern="1200" dirty="0" smtClean="0">
                <a:solidFill>
                  <a:schemeClr val="tx1"/>
                </a:solidFill>
                <a:effectLst/>
                <a:latin typeface="Arial" charset="0"/>
                <a:ea typeface="宋体" pitchFamily="2" charset="-122"/>
                <a:cs typeface="+mn-cs"/>
              </a:rPr>
              <a:t>7 </a:t>
            </a:r>
            <a:r>
              <a:rPr lang="zh-Hant" altLang="en-US" sz="1200" b="1" kern="1200" dirty="0" smtClean="0">
                <a:solidFill>
                  <a:schemeClr val="tx1"/>
                </a:solidFill>
                <a:effectLst/>
                <a:latin typeface="Arial" charset="0"/>
                <a:ea typeface="宋体" pitchFamily="2" charset="-122"/>
                <a:cs typeface="+mn-cs"/>
              </a:rPr>
              <a:t>他們記念你的大恩就要傳出來，並要歌唱你的公義。 </a:t>
            </a:r>
            <a:r>
              <a:rPr lang="en-US" altLang="zh-Hant" sz="1200" b="1" kern="1200" dirty="0" smtClean="0">
                <a:solidFill>
                  <a:schemeClr val="tx1"/>
                </a:solidFill>
                <a:effectLst/>
                <a:latin typeface="Arial" charset="0"/>
                <a:ea typeface="宋体" pitchFamily="2" charset="-122"/>
                <a:cs typeface="+mn-cs"/>
              </a:rPr>
              <a:t>8 </a:t>
            </a:r>
            <a:r>
              <a:rPr lang="zh-Hant" altLang="en-US" sz="1200" b="1" kern="1200" dirty="0" smtClean="0">
                <a:solidFill>
                  <a:schemeClr val="tx1"/>
                </a:solidFill>
                <a:effectLst/>
                <a:latin typeface="Arial" charset="0"/>
                <a:ea typeface="宋体" pitchFamily="2" charset="-122"/>
                <a:cs typeface="+mn-cs"/>
              </a:rPr>
              <a:t>耶和華有恩惠，有憐憫，不輕易發怒，大有慈愛。 </a:t>
            </a:r>
            <a:r>
              <a:rPr lang="en-US" altLang="zh-Hant" sz="1200" b="1" kern="1200" dirty="0" smtClean="0">
                <a:solidFill>
                  <a:schemeClr val="tx1"/>
                </a:solidFill>
                <a:effectLst/>
                <a:latin typeface="Arial" charset="0"/>
                <a:ea typeface="宋体" pitchFamily="2" charset="-122"/>
                <a:cs typeface="+mn-cs"/>
              </a:rPr>
              <a:t>9 </a:t>
            </a:r>
            <a:r>
              <a:rPr lang="zh-Hant" altLang="en-US" sz="1200" b="1" kern="1200" dirty="0" smtClean="0">
                <a:solidFill>
                  <a:schemeClr val="tx1"/>
                </a:solidFill>
                <a:effectLst/>
                <a:latin typeface="Arial" charset="0"/>
                <a:ea typeface="宋体" pitchFamily="2" charset="-122"/>
                <a:cs typeface="+mn-cs"/>
              </a:rPr>
              <a:t>耶和華善待萬民，他的慈悲覆庇他一切所造的。 </a:t>
            </a:r>
            <a:r>
              <a:rPr lang="en-US" altLang="zh-Hant" sz="1200" b="1" kern="1200" dirty="0" smtClean="0">
                <a:solidFill>
                  <a:schemeClr val="tx1"/>
                </a:solidFill>
                <a:effectLst/>
                <a:latin typeface="Arial" charset="0"/>
                <a:ea typeface="宋体" pitchFamily="2" charset="-122"/>
                <a:cs typeface="+mn-cs"/>
              </a:rPr>
              <a:t>10 </a:t>
            </a:r>
            <a:r>
              <a:rPr lang="zh-Hant" altLang="en-US" sz="1200" b="1" kern="1200" dirty="0" smtClean="0">
                <a:solidFill>
                  <a:schemeClr val="tx1"/>
                </a:solidFill>
                <a:effectLst/>
                <a:latin typeface="Arial" charset="0"/>
                <a:ea typeface="宋体" pitchFamily="2" charset="-122"/>
                <a:cs typeface="+mn-cs"/>
              </a:rPr>
              <a:t>耶和華啊，你一切所造的都要稱謝你，你的聖民也要稱頌你。 </a:t>
            </a:r>
            <a:r>
              <a:rPr lang="en-US" altLang="zh-Hant" sz="1200" b="1" kern="1200" dirty="0" smtClean="0">
                <a:solidFill>
                  <a:schemeClr val="tx1"/>
                </a:solidFill>
                <a:effectLst/>
                <a:latin typeface="Arial" charset="0"/>
                <a:ea typeface="宋体" pitchFamily="2" charset="-122"/>
                <a:cs typeface="+mn-cs"/>
              </a:rPr>
              <a:t>11 </a:t>
            </a:r>
            <a:r>
              <a:rPr lang="zh-Hant" altLang="en-US" sz="1200" b="1" kern="1200" dirty="0" smtClean="0">
                <a:solidFill>
                  <a:schemeClr val="tx1"/>
                </a:solidFill>
                <a:effectLst/>
                <a:latin typeface="Arial" charset="0"/>
                <a:ea typeface="宋体" pitchFamily="2" charset="-122"/>
                <a:cs typeface="+mn-cs"/>
              </a:rPr>
              <a:t>傳說你國的榮耀，談論你的大能， </a:t>
            </a:r>
            <a:r>
              <a:rPr lang="en-US" altLang="zh-Hant" sz="1200" b="1" kern="1200" dirty="0" smtClean="0">
                <a:solidFill>
                  <a:schemeClr val="tx1"/>
                </a:solidFill>
                <a:effectLst/>
                <a:latin typeface="Arial" charset="0"/>
                <a:ea typeface="宋体" pitchFamily="2" charset="-122"/>
                <a:cs typeface="+mn-cs"/>
              </a:rPr>
              <a:t>12 </a:t>
            </a:r>
            <a:r>
              <a:rPr lang="zh-Hant" altLang="en-US" sz="1200" b="1" kern="1200" dirty="0" smtClean="0">
                <a:solidFill>
                  <a:schemeClr val="tx1"/>
                </a:solidFill>
                <a:effectLst/>
                <a:latin typeface="Arial" charset="0"/>
                <a:ea typeface="宋体" pitchFamily="2" charset="-122"/>
                <a:cs typeface="+mn-cs"/>
              </a:rPr>
              <a:t>好叫世人知道你大能的作為，並你國度威嚴的榮耀。 </a:t>
            </a:r>
            <a:r>
              <a:rPr lang="en-US" altLang="zh-Hant" sz="1200" b="1" kern="1200" dirty="0" smtClean="0">
                <a:solidFill>
                  <a:schemeClr val="tx1"/>
                </a:solidFill>
                <a:effectLst/>
                <a:latin typeface="Arial" charset="0"/>
                <a:ea typeface="宋体" pitchFamily="2" charset="-122"/>
                <a:cs typeface="+mn-cs"/>
              </a:rPr>
              <a:t>13 </a:t>
            </a:r>
            <a:r>
              <a:rPr lang="zh-Hant" altLang="en-US" sz="1200" b="1" kern="1200" dirty="0" smtClean="0">
                <a:solidFill>
                  <a:schemeClr val="tx1"/>
                </a:solidFill>
                <a:effectLst/>
                <a:latin typeface="Arial" charset="0"/>
                <a:ea typeface="宋体" pitchFamily="2" charset="-122"/>
                <a:cs typeface="+mn-cs"/>
              </a:rPr>
              <a:t>你的國是永遠的國，你執掌的權柄存到萬代。 </a:t>
            </a:r>
            <a:r>
              <a:rPr lang="en-US" altLang="zh-Hant" sz="1200" b="1" kern="1200" dirty="0" smtClean="0">
                <a:solidFill>
                  <a:schemeClr val="tx1"/>
                </a:solidFill>
                <a:effectLst/>
                <a:latin typeface="Arial" charset="0"/>
                <a:ea typeface="宋体" pitchFamily="2" charset="-122"/>
                <a:cs typeface="+mn-cs"/>
              </a:rPr>
              <a:t>14 </a:t>
            </a:r>
            <a:r>
              <a:rPr lang="zh-Hant" altLang="en-US" sz="1200" b="1" kern="1200" dirty="0" smtClean="0">
                <a:solidFill>
                  <a:schemeClr val="tx1"/>
                </a:solidFill>
                <a:effectLst/>
                <a:latin typeface="Arial" charset="0"/>
                <a:ea typeface="宋体" pitchFamily="2" charset="-122"/>
                <a:cs typeface="+mn-cs"/>
              </a:rPr>
              <a:t>凡跌倒的，耶和華將他們扶持；凡被壓下的，將他們扶起。 </a:t>
            </a:r>
            <a:r>
              <a:rPr lang="en-US" altLang="zh-Hant" sz="1200" b="1" kern="1200" dirty="0" smtClean="0">
                <a:solidFill>
                  <a:schemeClr val="tx1"/>
                </a:solidFill>
                <a:effectLst/>
                <a:latin typeface="Arial" charset="0"/>
                <a:ea typeface="宋体" pitchFamily="2" charset="-122"/>
                <a:cs typeface="+mn-cs"/>
              </a:rPr>
              <a:t>15 </a:t>
            </a:r>
            <a:r>
              <a:rPr lang="zh-Hant" altLang="en-US" sz="1200" b="1" kern="1200" dirty="0" smtClean="0">
                <a:solidFill>
                  <a:schemeClr val="tx1"/>
                </a:solidFill>
                <a:effectLst/>
                <a:latin typeface="Arial" charset="0"/>
                <a:ea typeface="宋体" pitchFamily="2" charset="-122"/>
                <a:cs typeface="+mn-cs"/>
              </a:rPr>
              <a:t>萬民都舉目仰望你，你隨時給他們食物。 </a:t>
            </a:r>
            <a:r>
              <a:rPr lang="en-US" altLang="zh-Hant" sz="1200" b="1" kern="1200" dirty="0" smtClean="0">
                <a:solidFill>
                  <a:schemeClr val="tx1"/>
                </a:solidFill>
                <a:effectLst/>
                <a:latin typeface="Arial" charset="0"/>
                <a:ea typeface="宋体" pitchFamily="2" charset="-122"/>
                <a:cs typeface="+mn-cs"/>
              </a:rPr>
              <a:t>16 </a:t>
            </a:r>
            <a:r>
              <a:rPr lang="zh-Hant" altLang="en-US" sz="1200" b="1" kern="1200" dirty="0" smtClean="0">
                <a:solidFill>
                  <a:schemeClr val="tx1"/>
                </a:solidFill>
                <a:effectLst/>
                <a:latin typeface="Arial" charset="0"/>
                <a:ea typeface="宋体" pitchFamily="2" charset="-122"/>
                <a:cs typeface="+mn-cs"/>
              </a:rPr>
              <a:t>你張手，使有生氣的都隨願飽足。 </a:t>
            </a:r>
            <a:r>
              <a:rPr lang="en-US" altLang="zh-Hant" sz="1200" b="1" kern="1200" dirty="0" smtClean="0">
                <a:solidFill>
                  <a:schemeClr val="tx1"/>
                </a:solidFill>
                <a:effectLst/>
                <a:latin typeface="Arial" charset="0"/>
                <a:ea typeface="宋体" pitchFamily="2" charset="-122"/>
                <a:cs typeface="+mn-cs"/>
              </a:rPr>
              <a:t>17 </a:t>
            </a:r>
            <a:r>
              <a:rPr lang="zh-Hant" altLang="en-US" sz="1200" b="1" kern="1200" dirty="0" smtClean="0">
                <a:solidFill>
                  <a:schemeClr val="tx1"/>
                </a:solidFill>
                <a:effectLst/>
                <a:latin typeface="Arial" charset="0"/>
                <a:ea typeface="宋体" pitchFamily="2" charset="-122"/>
                <a:cs typeface="+mn-cs"/>
              </a:rPr>
              <a:t>耶和華在他一切所行的無不公義，在他一切所做的都有慈愛。 </a:t>
            </a:r>
            <a:r>
              <a:rPr lang="en-US" altLang="zh-Hant" sz="1200" b="1" kern="1200" dirty="0" smtClean="0">
                <a:solidFill>
                  <a:schemeClr val="tx1"/>
                </a:solidFill>
                <a:effectLst/>
                <a:latin typeface="Arial" charset="0"/>
                <a:ea typeface="宋体" pitchFamily="2" charset="-122"/>
                <a:cs typeface="+mn-cs"/>
              </a:rPr>
              <a:t>18 </a:t>
            </a:r>
            <a:r>
              <a:rPr lang="zh-Hant" altLang="en-US" sz="1200" b="1" kern="1200" dirty="0" smtClean="0">
                <a:solidFill>
                  <a:schemeClr val="tx1"/>
                </a:solidFill>
                <a:effectLst/>
                <a:latin typeface="Arial" charset="0"/>
                <a:ea typeface="宋体" pitchFamily="2" charset="-122"/>
                <a:cs typeface="+mn-cs"/>
              </a:rPr>
              <a:t>凡求告耶和華的，就是誠心求告他的，耶和華便與他們相近。 </a:t>
            </a:r>
            <a:r>
              <a:rPr lang="en-US" altLang="zh-Hant" sz="1200" b="1" kern="1200" dirty="0" smtClean="0">
                <a:solidFill>
                  <a:schemeClr val="tx1"/>
                </a:solidFill>
                <a:effectLst/>
                <a:latin typeface="Arial" charset="0"/>
                <a:ea typeface="宋体" pitchFamily="2" charset="-122"/>
                <a:cs typeface="+mn-cs"/>
              </a:rPr>
              <a:t>19 </a:t>
            </a:r>
            <a:r>
              <a:rPr lang="zh-Hant" altLang="en-US" sz="1200" b="1" kern="1200" dirty="0" smtClean="0">
                <a:solidFill>
                  <a:schemeClr val="tx1"/>
                </a:solidFill>
                <a:effectLst/>
                <a:latin typeface="Arial" charset="0"/>
                <a:ea typeface="宋体" pitchFamily="2" charset="-122"/>
                <a:cs typeface="+mn-cs"/>
              </a:rPr>
              <a:t>敬畏他的，他必成就他們的心願；也必聽他們的呼求，拯救他們。 </a:t>
            </a:r>
            <a:r>
              <a:rPr lang="en-US" altLang="zh-Hant" sz="1200" b="1" kern="1200" dirty="0" smtClean="0">
                <a:solidFill>
                  <a:schemeClr val="tx1"/>
                </a:solidFill>
                <a:effectLst/>
                <a:latin typeface="Arial" charset="0"/>
                <a:ea typeface="宋体" pitchFamily="2" charset="-122"/>
                <a:cs typeface="+mn-cs"/>
              </a:rPr>
              <a:t>20 </a:t>
            </a:r>
            <a:r>
              <a:rPr lang="zh-Hant" altLang="en-US" sz="1200" b="1" kern="1200" dirty="0" smtClean="0">
                <a:solidFill>
                  <a:schemeClr val="tx1"/>
                </a:solidFill>
                <a:effectLst/>
                <a:latin typeface="Arial" charset="0"/>
                <a:ea typeface="宋体" pitchFamily="2" charset="-122"/>
                <a:cs typeface="+mn-cs"/>
              </a:rPr>
              <a:t>耶和華保護一切愛他的人，卻要滅絕一切的惡人。 </a:t>
            </a:r>
            <a:r>
              <a:rPr lang="en-US" altLang="zh-Hant" sz="1200" b="1" kern="1200" dirty="0" smtClean="0">
                <a:solidFill>
                  <a:schemeClr val="tx1"/>
                </a:solidFill>
                <a:effectLst/>
                <a:latin typeface="Arial" charset="0"/>
                <a:ea typeface="宋体" pitchFamily="2" charset="-122"/>
                <a:cs typeface="+mn-cs"/>
              </a:rPr>
              <a:t>21 </a:t>
            </a:r>
            <a:r>
              <a:rPr lang="zh-Hant" altLang="en-US" sz="1200" b="1" kern="1200" dirty="0" smtClean="0">
                <a:solidFill>
                  <a:schemeClr val="tx1"/>
                </a:solidFill>
                <a:effectLst/>
                <a:latin typeface="Arial" charset="0"/>
                <a:ea typeface="宋体" pitchFamily="2" charset="-122"/>
                <a:cs typeface="+mn-cs"/>
              </a:rPr>
              <a:t>我的口要說出讚美耶和華的話，唯願凡有血氣的都永永遠遠稱頌他的聖名！</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15</a:t>
            </a:fld>
            <a:endParaRPr lang="en-US" altLang="en-US"/>
          </a:p>
        </p:txBody>
      </p:sp>
    </p:spTree>
    <p:extLst>
      <p:ext uri="{BB962C8B-B14F-4D97-AF65-F5344CB8AC3E}">
        <p14:creationId xmlns:p14="http://schemas.microsoft.com/office/powerpoint/2010/main" val="381767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kern="1200" dirty="0" smtClean="0">
                <a:solidFill>
                  <a:schemeClr val="tx1"/>
                </a:solidFill>
                <a:effectLst/>
                <a:latin typeface="Arial" charset="0"/>
                <a:ea typeface="宋体" pitchFamily="2" charset="-122"/>
                <a:cs typeface="+mn-cs"/>
              </a:rPr>
              <a:t>归荣耀给神因为：</a:t>
            </a:r>
            <a:r>
              <a:rPr lang="zh-Hant" altLang="en-US" sz="1200" b="1" kern="1200" dirty="0" smtClean="0">
                <a:solidFill>
                  <a:schemeClr val="tx1"/>
                </a:solidFill>
                <a:effectLst/>
                <a:latin typeface="Arial" charset="0"/>
                <a:ea typeface="宋体" pitchFamily="2" charset="-122"/>
                <a:cs typeface="+mn-cs"/>
              </a:rPr>
              <a:t>耶和華本為大。詩篇</a:t>
            </a:r>
            <a:r>
              <a:rPr lang="en-US" altLang="zh-Hant" sz="1200" b="1" kern="1200" dirty="0" smtClean="0">
                <a:solidFill>
                  <a:schemeClr val="tx1"/>
                </a:solidFill>
                <a:effectLst/>
                <a:latin typeface="Arial" charset="0"/>
                <a:ea typeface="宋体" pitchFamily="2" charset="-122"/>
                <a:cs typeface="+mn-cs"/>
              </a:rPr>
              <a:t>145 </a:t>
            </a:r>
            <a:r>
              <a:rPr lang="zh-Hant" altLang="en-US" sz="1200" b="1" kern="1200" dirty="0" smtClean="0">
                <a:solidFill>
                  <a:schemeClr val="tx1"/>
                </a:solidFill>
                <a:effectLst/>
                <a:latin typeface="Arial" charset="0"/>
                <a:ea typeface="宋体" pitchFamily="2" charset="-122"/>
                <a:cs typeface="+mn-cs"/>
              </a:rPr>
              <a:t>大衛的讚美詩。 </a:t>
            </a:r>
            <a:r>
              <a:rPr lang="en-US" altLang="zh-Hant" sz="1200" b="1" kern="1200" dirty="0" smtClean="0">
                <a:solidFill>
                  <a:schemeClr val="tx1"/>
                </a:solidFill>
                <a:effectLst/>
                <a:latin typeface="Arial" charset="0"/>
                <a:ea typeface="宋体" pitchFamily="2" charset="-122"/>
                <a:cs typeface="+mn-cs"/>
              </a:rPr>
              <a:t>1 </a:t>
            </a:r>
            <a:r>
              <a:rPr lang="zh-Hant" altLang="en-US" sz="1200" b="1" kern="1200" dirty="0" smtClean="0">
                <a:solidFill>
                  <a:schemeClr val="tx1"/>
                </a:solidFill>
                <a:effectLst/>
                <a:latin typeface="Arial" charset="0"/>
                <a:ea typeface="宋体" pitchFamily="2" charset="-122"/>
                <a:cs typeface="+mn-cs"/>
              </a:rPr>
              <a:t>我的神我的王啊，我要尊崇你，我要永永遠遠稱頌你的名！ </a:t>
            </a:r>
            <a:r>
              <a:rPr lang="en-US" altLang="zh-Hant" sz="1200" b="1" kern="1200" dirty="0" smtClean="0">
                <a:solidFill>
                  <a:schemeClr val="tx1"/>
                </a:solidFill>
                <a:effectLst/>
                <a:latin typeface="Arial" charset="0"/>
                <a:ea typeface="宋体" pitchFamily="2" charset="-122"/>
                <a:cs typeface="+mn-cs"/>
              </a:rPr>
              <a:t>2 </a:t>
            </a:r>
            <a:r>
              <a:rPr lang="zh-Hant" altLang="en-US" sz="1200" b="1" kern="1200" dirty="0" smtClean="0">
                <a:solidFill>
                  <a:schemeClr val="tx1"/>
                </a:solidFill>
                <a:effectLst/>
                <a:latin typeface="Arial" charset="0"/>
                <a:ea typeface="宋体" pitchFamily="2" charset="-122"/>
                <a:cs typeface="+mn-cs"/>
              </a:rPr>
              <a:t>我要天天稱頌你，也要永永遠遠讚美你的名！ </a:t>
            </a:r>
            <a:r>
              <a:rPr lang="en-US" altLang="zh-Hant" sz="1200" b="1" kern="1200" dirty="0" smtClean="0">
                <a:solidFill>
                  <a:schemeClr val="tx1"/>
                </a:solidFill>
                <a:effectLst/>
                <a:latin typeface="Arial" charset="0"/>
                <a:ea typeface="宋体" pitchFamily="2" charset="-122"/>
                <a:cs typeface="+mn-cs"/>
              </a:rPr>
              <a:t>3 </a:t>
            </a:r>
            <a:r>
              <a:rPr lang="zh-Hant" altLang="en-US" sz="1200" b="1" kern="1200" dirty="0" smtClean="0">
                <a:solidFill>
                  <a:schemeClr val="tx1"/>
                </a:solidFill>
                <a:effectLst/>
                <a:latin typeface="Arial" charset="0"/>
                <a:ea typeface="宋体" pitchFamily="2" charset="-122"/>
                <a:cs typeface="+mn-cs"/>
              </a:rPr>
              <a:t>耶和華本為大，該受大讚美，其大無法測度。 </a:t>
            </a:r>
            <a:r>
              <a:rPr lang="en-US" altLang="zh-Hant" sz="1200" b="1" kern="1200" dirty="0" smtClean="0">
                <a:solidFill>
                  <a:schemeClr val="tx1"/>
                </a:solidFill>
                <a:effectLst/>
                <a:latin typeface="Arial" charset="0"/>
                <a:ea typeface="宋体" pitchFamily="2" charset="-122"/>
                <a:cs typeface="+mn-cs"/>
              </a:rPr>
              <a:t>4 </a:t>
            </a:r>
            <a:r>
              <a:rPr lang="zh-Hant" altLang="en-US" sz="1200" b="1" kern="1200" dirty="0" smtClean="0">
                <a:solidFill>
                  <a:schemeClr val="tx1"/>
                </a:solidFill>
                <a:effectLst/>
                <a:latin typeface="Arial" charset="0"/>
                <a:ea typeface="宋体" pitchFamily="2" charset="-122"/>
                <a:cs typeface="+mn-cs"/>
              </a:rPr>
              <a:t>這代要對那代頌讚你的作為，也要傳揚你的大能。 </a:t>
            </a:r>
            <a:r>
              <a:rPr lang="en-US" altLang="zh-Hant" sz="1200" b="1" kern="1200" dirty="0" smtClean="0">
                <a:solidFill>
                  <a:schemeClr val="tx1"/>
                </a:solidFill>
                <a:effectLst/>
                <a:latin typeface="Arial" charset="0"/>
                <a:ea typeface="宋体" pitchFamily="2" charset="-122"/>
                <a:cs typeface="+mn-cs"/>
              </a:rPr>
              <a:t>5 </a:t>
            </a:r>
            <a:r>
              <a:rPr lang="zh-Hant" altLang="en-US" sz="1200" b="1" kern="1200" dirty="0" smtClean="0">
                <a:solidFill>
                  <a:schemeClr val="tx1"/>
                </a:solidFill>
                <a:effectLst/>
                <a:latin typeface="Arial" charset="0"/>
                <a:ea typeface="宋体" pitchFamily="2" charset="-122"/>
                <a:cs typeface="+mn-cs"/>
              </a:rPr>
              <a:t>我要默念你威嚴的尊榮，和你奇妙的作為。 </a:t>
            </a:r>
            <a:r>
              <a:rPr lang="en-US" altLang="zh-Hant" sz="1200" b="1" kern="1200" dirty="0" smtClean="0">
                <a:solidFill>
                  <a:schemeClr val="tx1"/>
                </a:solidFill>
                <a:effectLst/>
                <a:latin typeface="Arial" charset="0"/>
                <a:ea typeface="宋体" pitchFamily="2" charset="-122"/>
                <a:cs typeface="+mn-cs"/>
              </a:rPr>
              <a:t>6 </a:t>
            </a:r>
            <a:r>
              <a:rPr lang="zh-Hant" altLang="en-US" sz="1200" b="1" kern="1200" dirty="0" smtClean="0">
                <a:solidFill>
                  <a:schemeClr val="tx1"/>
                </a:solidFill>
                <a:effectLst/>
                <a:latin typeface="Arial" charset="0"/>
                <a:ea typeface="宋体" pitchFamily="2" charset="-122"/>
                <a:cs typeface="+mn-cs"/>
              </a:rPr>
              <a:t>人要傳說你可畏之事的能力，我也要傳揚你的大德。 </a:t>
            </a:r>
            <a:r>
              <a:rPr lang="en-US" altLang="zh-Hant" sz="1200" b="1" kern="1200" dirty="0" smtClean="0">
                <a:solidFill>
                  <a:schemeClr val="tx1"/>
                </a:solidFill>
                <a:effectLst/>
                <a:latin typeface="Arial" charset="0"/>
                <a:ea typeface="宋体" pitchFamily="2" charset="-122"/>
                <a:cs typeface="+mn-cs"/>
              </a:rPr>
              <a:t>7 </a:t>
            </a:r>
            <a:r>
              <a:rPr lang="zh-Hant" altLang="en-US" sz="1200" b="1" kern="1200" dirty="0" smtClean="0">
                <a:solidFill>
                  <a:schemeClr val="tx1"/>
                </a:solidFill>
                <a:effectLst/>
                <a:latin typeface="Arial" charset="0"/>
                <a:ea typeface="宋体" pitchFamily="2" charset="-122"/>
                <a:cs typeface="+mn-cs"/>
              </a:rPr>
              <a:t>他們記念你的大恩就要傳出來，並要歌唱你的公義。 </a:t>
            </a:r>
            <a:r>
              <a:rPr lang="en-US" altLang="zh-Hant" sz="1200" b="1" kern="1200" dirty="0" smtClean="0">
                <a:solidFill>
                  <a:schemeClr val="tx1"/>
                </a:solidFill>
                <a:effectLst/>
                <a:latin typeface="Arial" charset="0"/>
                <a:ea typeface="宋体" pitchFamily="2" charset="-122"/>
                <a:cs typeface="+mn-cs"/>
              </a:rPr>
              <a:t>8 </a:t>
            </a:r>
            <a:r>
              <a:rPr lang="zh-Hant" altLang="en-US" sz="1200" b="1" kern="1200" dirty="0" smtClean="0">
                <a:solidFill>
                  <a:schemeClr val="tx1"/>
                </a:solidFill>
                <a:effectLst/>
                <a:latin typeface="Arial" charset="0"/>
                <a:ea typeface="宋体" pitchFamily="2" charset="-122"/>
                <a:cs typeface="+mn-cs"/>
              </a:rPr>
              <a:t>耶和華有恩惠，有憐憫，不輕易發怒，大有慈愛。 </a:t>
            </a:r>
            <a:r>
              <a:rPr lang="en-US" altLang="zh-Hant" sz="1200" b="1" kern="1200" dirty="0" smtClean="0">
                <a:solidFill>
                  <a:schemeClr val="tx1"/>
                </a:solidFill>
                <a:effectLst/>
                <a:latin typeface="Arial" charset="0"/>
                <a:ea typeface="宋体" pitchFamily="2" charset="-122"/>
                <a:cs typeface="+mn-cs"/>
              </a:rPr>
              <a:t>9 </a:t>
            </a:r>
            <a:r>
              <a:rPr lang="zh-Hant" altLang="en-US" sz="1200" b="1" kern="1200" dirty="0" smtClean="0">
                <a:solidFill>
                  <a:schemeClr val="tx1"/>
                </a:solidFill>
                <a:effectLst/>
                <a:latin typeface="Arial" charset="0"/>
                <a:ea typeface="宋体" pitchFamily="2" charset="-122"/>
                <a:cs typeface="+mn-cs"/>
              </a:rPr>
              <a:t>耶和華善待萬民，他的慈悲覆庇他一切所造的。 </a:t>
            </a:r>
            <a:r>
              <a:rPr lang="en-US" altLang="zh-Hant" sz="1200" b="1" kern="1200" dirty="0" smtClean="0">
                <a:solidFill>
                  <a:schemeClr val="tx1"/>
                </a:solidFill>
                <a:effectLst/>
                <a:latin typeface="Arial" charset="0"/>
                <a:ea typeface="宋体" pitchFamily="2" charset="-122"/>
                <a:cs typeface="+mn-cs"/>
              </a:rPr>
              <a:t>10 </a:t>
            </a:r>
            <a:r>
              <a:rPr lang="zh-Hant" altLang="en-US" sz="1200" b="1" kern="1200" dirty="0" smtClean="0">
                <a:solidFill>
                  <a:schemeClr val="tx1"/>
                </a:solidFill>
                <a:effectLst/>
                <a:latin typeface="Arial" charset="0"/>
                <a:ea typeface="宋体" pitchFamily="2" charset="-122"/>
                <a:cs typeface="+mn-cs"/>
              </a:rPr>
              <a:t>耶和華啊，你一切所造的都要稱謝你，你的聖民也要稱頌你。 </a:t>
            </a:r>
            <a:r>
              <a:rPr lang="en-US" altLang="zh-Hant" sz="1200" b="1" kern="1200" dirty="0" smtClean="0">
                <a:solidFill>
                  <a:schemeClr val="tx1"/>
                </a:solidFill>
                <a:effectLst/>
                <a:latin typeface="Arial" charset="0"/>
                <a:ea typeface="宋体" pitchFamily="2" charset="-122"/>
                <a:cs typeface="+mn-cs"/>
              </a:rPr>
              <a:t>11 </a:t>
            </a:r>
            <a:r>
              <a:rPr lang="zh-Hant" altLang="en-US" sz="1200" b="1" kern="1200" dirty="0" smtClean="0">
                <a:solidFill>
                  <a:schemeClr val="tx1"/>
                </a:solidFill>
                <a:effectLst/>
                <a:latin typeface="Arial" charset="0"/>
                <a:ea typeface="宋体" pitchFamily="2" charset="-122"/>
                <a:cs typeface="+mn-cs"/>
              </a:rPr>
              <a:t>傳說你國的榮耀，談論你的大能， </a:t>
            </a:r>
            <a:r>
              <a:rPr lang="en-US" altLang="zh-Hant" sz="1200" b="1" kern="1200" dirty="0" smtClean="0">
                <a:solidFill>
                  <a:schemeClr val="tx1"/>
                </a:solidFill>
                <a:effectLst/>
                <a:latin typeface="Arial" charset="0"/>
                <a:ea typeface="宋体" pitchFamily="2" charset="-122"/>
                <a:cs typeface="+mn-cs"/>
              </a:rPr>
              <a:t>12 </a:t>
            </a:r>
            <a:r>
              <a:rPr lang="zh-Hant" altLang="en-US" sz="1200" b="1" kern="1200" dirty="0" smtClean="0">
                <a:solidFill>
                  <a:schemeClr val="tx1"/>
                </a:solidFill>
                <a:effectLst/>
                <a:latin typeface="Arial" charset="0"/>
                <a:ea typeface="宋体" pitchFamily="2" charset="-122"/>
                <a:cs typeface="+mn-cs"/>
              </a:rPr>
              <a:t>好叫世人知道你大能的作為，並你國度威嚴的榮耀。 </a:t>
            </a:r>
            <a:r>
              <a:rPr lang="en-US" altLang="zh-Hant" sz="1200" b="1" kern="1200" dirty="0" smtClean="0">
                <a:solidFill>
                  <a:schemeClr val="tx1"/>
                </a:solidFill>
                <a:effectLst/>
                <a:latin typeface="Arial" charset="0"/>
                <a:ea typeface="宋体" pitchFamily="2" charset="-122"/>
                <a:cs typeface="+mn-cs"/>
              </a:rPr>
              <a:t>13 </a:t>
            </a:r>
            <a:r>
              <a:rPr lang="zh-Hant" altLang="en-US" sz="1200" b="1" kern="1200" dirty="0" smtClean="0">
                <a:solidFill>
                  <a:schemeClr val="tx1"/>
                </a:solidFill>
                <a:effectLst/>
                <a:latin typeface="Arial" charset="0"/>
                <a:ea typeface="宋体" pitchFamily="2" charset="-122"/>
                <a:cs typeface="+mn-cs"/>
              </a:rPr>
              <a:t>你的國是永遠的國，你執掌的權柄存到萬代。 </a:t>
            </a:r>
            <a:r>
              <a:rPr lang="en-US" altLang="zh-Hant" sz="1200" b="1" kern="1200" dirty="0" smtClean="0">
                <a:solidFill>
                  <a:schemeClr val="tx1"/>
                </a:solidFill>
                <a:effectLst/>
                <a:latin typeface="Arial" charset="0"/>
                <a:ea typeface="宋体" pitchFamily="2" charset="-122"/>
                <a:cs typeface="+mn-cs"/>
              </a:rPr>
              <a:t>14 </a:t>
            </a:r>
            <a:r>
              <a:rPr lang="zh-Hant" altLang="en-US" sz="1200" b="1" kern="1200" dirty="0" smtClean="0">
                <a:solidFill>
                  <a:schemeClr val="tx1"/>
                </a:solidFill>
                <a:effectLst/>
                <a:latin typeface="Arial" charset="0"/>
                <a:ea typeface="宋体" pitchFamily="2" charset="-122"/>
                <a:cs typeface="+mn-cs"/>
              </a:rPr>
              <a:t>凡跌倒的，耶和華將他們扶持；凡被壓下的，將他們扶起。 </a:t>
            </a:r>
            <a:r>
              <a:rPr lang="en-US" altLang="zh-Hant" sz="1200" b="1" kern="1200" dirty="0" smtClean="0">
                <a:solidFill>
                  <a:schemeClr val="tx1"/>
                </a:solidFill>
                <a:effectLst/>
                <a:latin typeface="Arial" charset="0"/>
                <a:ea typeface="宋体" pitchFamily="2" charset="-122"/>
                <a:cs typeface="+mn-cs"/>
              </a:rPr>
              <a:t>15 </a:t>
            </a:r>
            <a:r>
              <a:rPr lang="zh-Hant" altLang="en-US" sz="1200" b="1" kern="1200" dirty="0" smtClean="0">
                <a:solidFill>
                  <a:schemeClr val="tx1"/>
                </a:solidFill>
                <a:effectLst/>
                <a:latin typeface="Arial" charset="0"/>
                <a:ea typeface="宋体" pitchFamily="2" charset="-122"/>
                <a:cs typeface="+mn-cs"/>
              </a:rPr>
              <a:t>萬民都舉目仰望你，你隨時給他們食物。 </a:t>
            </a:r>
            <a:r>
              <a:rPr lang="en-US" altLang="zh-Hant" sz="1200" b="1" kern="1200" dirty="0" smtClean="0">
                <a:solidFill>
                  <a:schemeClr val="tx1"/>
                </a:solidFill>
                <a:effectLst/>
                <a:latin typeface="Arial" charset="0"/>
                <a:ea typeface="宋体" pitchFamily="2" charset="-122"/>
                <a:cs typeface="+mn-cs"/>
              </a:rPr>
              <a:t>16 </a:t>
            </a:r>
            <a:r>
              <a:rPr lang="zh-Hant" altLang="en-US" sz="1200" b="1" kern="1200" dirty="0" smtClean="0">
                <a:solidFill>
                  <a:schemeClr val="tx1"/>
                </a:solidFill>
                <a:effectLst/>
                <a:latin typeface="Arial" charset="0"/>
                <a:ea typeface="宋体" pitchFamily="2" charset="-122"/>
                <a:cs typeface="+mn-cs"/>
              </a:rPr>
              <a:t>你張手，使有生氣的都隨願飽足。 </a:t>
            </a:r>
            <a:r>
              <a:rPr lang="en-US" altLang="zh-Hant" sz="1200" b="1" kern="1200" dirty="0" smtClean="0">
                <a:solidFill>
                  <a:schemeClr val="tx1"/>
                </a:solidFill>
                <a:effectLst/>
                <a:latin typeface="Arial" charset="0"/>
                <a:ea typeface="宋体" pitchFamily="2" charset="-122"/>
                <a:cs typeface="+mn-cs"/>
              </a:rPr>
              <a:t>17 </a:t>
            </a:r>
            <a:r>
              <a:rPr lang="zh-Hant" altLang="en-US" sz="1200" b="1" kern="1200" dirty="0" smtClean="0">
                <a:solidFill>
                  <a:schemeClr val="tx1"/>
                </a:solidFill>
                <a:effectLst/>
                <a:latin typeface="Arial" charset="0"/>
                <a:ea typeface="宋体" pitchFamily="2" charset="-122"/>
                <a:cs typeface="+mn-cs"/>
              </a:rPr>
              <a:t>耶和華在他一切所行的無不公義，在他一切所做的都有慈愛。 </a:t>
            </a:r>
            <a:r>
              <a:rPr lang="en-US" altLang="zh-Hant" sz="1200" b="1" kern="1200" dirty="0" smtClean="0">
                <a:solidFill>
                  <a:schemeClr val="tx1"/>
                </a:solidFill>
                <a:effectLst/>
                <a:latin typeface="Arial" charset="0"/>
                <a:ea typeface="宋体" pitchFamily="2" charset="-122"/>
                <a:cs typeface="+mn-cs"/>
              </a:rPr>
              <a:t>18 </a:t>
            </a:r>
            <a:r>
              <a:rPr lang="zh-Hant" altLang="en-US" sz="1200" b="1" kern="1200" dirty="0" smtClean="0">
                <a:solidFill>
                  <a:schemeClr val="tx1"/>
                </a:solidFill>
                <a:effectLst/>
                <a:latin typeface="Arial" charset="0"/>
                <a:ea typeface="宋体" pitchFamily="2" charset="-122"/>
                <a:cs typeface="+mn-cs"/>
              </a:rPr>
              <a:t>凡求告耶和華的，就是誠心求告他的，耶和華便與他們相近。 </a:t>
            </a:r>
            <a:r>
              <a:rPr lang="en-US" altLang="zh-Hant" sz="1200" b="1" kern="1200" dirty="0" smtClean="0">
                <a:solidFill>
                  <a:schemeClr val="tx1"/>
                </a:solidFill>
                <a:effectLst/>
                <a:latin typeface="Arial" charset="0"/>
                <a:ea typeface="宋体" pitchFamily="2" charset="-122"/>
                <a:cs typeface="+mn-cs"/>
              </a:rPr>
              <a:t>19 </a:t>
            </a:r>
            <a:r>
              <a:rPr lang="zh-Hant" altLang="en-US" sz="1200" b="1" kern="1200" dirty="0" smtClean="0">
                <a:solidFill>
                  <a:schemeClr val="tx1"/>
                </a:solidFill>
                <a:effectLst/>
                <a:latin typeface="Arial" charset="0"/>
                <a:ea typeface="宋体" pitchFamily="2" charset="-122"/>
                <a:cs typeface="+mn-cs"/>
              </a:rPr>
              <a:t>敬畏他的，他必成就他們的心願；也必聽他們的呼求，拯救他們。 </a:t>
            </a:r>
            <a:r>
              <a:rPr lang="en-US" altLang="zh-Hant" sz="1200" b="1" kern="1200" dirty="0" smtClean="0">
                <a:solidFill>
                  <a:schemeClr val="tx1"/>
                </a:solidFill>
                <a:effectLst/>
                <a:latin typeface="Arial" charset="0"/>
                <a:ea typeface="宋体" pitchFamily="2" charset="-122"/>
                <a:cs typeface="+mn-cs"/>
              </a:rPr>
              <a:t>20 </a:t>
            </a:r>
            <a:r>
              <a:rPr lang="zh-Hant" altLang="en-US" sz="1200" b="1" kern="1200" dirty="0" smtClean="0">
                <a:solidFill>
                  <a:schemeClr val="tx1"/>
                </a:solidFill>
                <a:effectLst/>
                <a:latin typeface="Arial" charset="0"/>
                <a:ea typeface="宋体" pitchFamily="2" charset="-122"/>
                <a:cs typeface="+mn-cs"/>
              </a:rPr>
              <a:t>耶和華保護一切愛他的人，卻要滅絕一切的惡人。 </a:t>
            </a:r>
            <a:r>
              <a:rPr lang="en-US" altLang="zh-Hant" sz="1200" b="1" kern="1200" dirty="0" smtClean="0">
                <a:solidFill>
                  <a:schemeClr val="tx1"/>
                </a:solidFill>
                <a:effectLst/>
                <a:latin typeface="Arial" charset="0"/>
                <a:ea typeface="宋体" pitchFamily="2" charset="-122"/>
                <a:cs typeface="+mn-cs"/>
              </a:rPr>
              <a:t>21 </a:t>
            </a:r>
            <a:r>
              <a:rPr lang="zh-Hant" altLang="en-US" sz="1200" b="1" kern="1200" dirty="0" smtClean="0">
                <a:solidFill>
                  <a:schemeClr val="tx1"/>
                </a:solidFill>
                <a:effectLst/>
                <a:latin typeface="Arial" charset="0"/>
                <a:ea typeface="宋体" pitchFamily="2" charset="-122"/>
                <a:cs typeface="+mn-cs"/>
              </a:rPr>
              <a:t>我的口要說出讚美耶和華的話，唯願凡有血氣的都永永遠遠稱頌他的聖名！</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16</a:t>
            </a:fld>
            <a:endParaRPr lang="en-US" altLang="en-US"/>
          </a:p>
        </p:txBody>
      </p:sp>
    </p:spTree>
    <p:extLst>
      <p:ext uri="{BB962C8B-B14F-4D97-AF65-F5344CB8AC3E}">
        <p14:creationId xmlns:p14="http://schemas.microsoft.com/office/powerpoint/2010/main" val="381767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Hant" sz="1200" kern="1200" dirty="0" smtClean="0">
                <a:solidFill>
                  <a:schemeClr val="tx1"/>
                </a:solidFill>
                <a:effectLst/>
                <a:latin typeface="Arial" charset="0"/>
                <a:ea typeface="宋体" pitchFamily="2" charset="-122"/>
                <a:cs typeface="+mn-cs"/>
              </a:rPr>
              <a:t>10</a:t>
            </a:r>
            <a:r>
              <a:rPr lang="zh-Hant" altLang="en-US" sz="1200" kern="1200" dirty="0" smtClean="0">
                <a:solidFill>
                  <a:schemeClr val="tx1"/>
                </a:solidFill>
                <a:effectLst/>
                <a:latin typeface="Arial" charset="0"/>
                <a:ea typeface="宋体" pitchFamily="2" charset="-122"/>
                <a:cs typeface="+mn-cs"/>
              </a:rPr>
              <a:t>／</a:t>
            </a:r>
            <a:r>
              <a:rPr lang="en-US" altLang="zh-Hant" sz="1200" kern="1200" dirty="0" smtClean="0">
                <a:solidFill>
                  <a:schemeClr val="tx1"/>
                </a:solidFill>
                <a:effectLst/>
                <a:latin typeface="Arial" charset="0"/>
                <a:ea typeface="宋体" pitchFamily="2" charset="-122"/>
                <a:cs typeface="+mn-cs"/>
              </a:rPr>
              <a:t>3 </a:t>
            </a:r>
            <a:r>
              <a:rPr lang="zh-Hant" altLang="en-US" sz="1200" kern="1200" dirty="0" smtClean="0">
                <a:solidFill>
                  <a:schemeClr val="tx1"/>
                </a:solidFill>
                <a:effectLst/>
                <a:latin typeface="Arial" charset="0"/>
                <a:ea typeface="宋体" pitchFamily="2" charset="-122"/>
                <a:cs typeface="+mn-cs"/>
              </a:rPr>
              <a:t>接</a:t>
            </a:r>
            <a:r>
              <a:rPr lang="en-US" altLang="zh-Hant" sz="1200" kern="1200" dirty="0" smtClean="0">
                <a:solidFill>
                  <a:schemeClr val="tx1"/>
                </a:solidFill>
                <a:effectLst/>
                <a:latin typeface="Arial" charset="0"/>
                <a:ea typeface="宋体" pitchFamily="2" charset="-122"/>
                <a:cs typeface="+mn-cs"/>
              </a:rPr>
              <a:t>Esther</a:t>
            </a:r>
            <a:r>
              <a:rPr lang="zh-Hant" altLang="en-US" sz="1200" kern="1200" dirty="0" smtClean="0">
                <a:solidFill>
                  <a:schemeClr val="tx1"/>
                </a:solidFill>
                <a:effectLst/>
                <a:latin typeface="Arial" charset="0"/>
                <a:ea typeface="宋体" pitchFamily="2" charset="-122"/>
                <a:cs typeface="+mn-cs"/>
              </a:rPr>
              <a:t>时看到她看着外边，不想爸爸像昨天那样生气就尽力讨好，不让爸爸等太久，然而这个怪爸爸却不领情。迁怒于人 适应</a:t>
            </a:r>
            <a:r>
              <a:rPr lang="en-US" altLang="zh-Hant" sz="1200" kern="1200" dirty="0" smtClean="0">
                <a:solidFill>
                  <a:schemeClr val="tx1"/>
                </a:solidFill>
                <a:effectLst/>
                <a:latin typeface="Arial" charset="0"/>
                <a:ea typeface="宋体" pitchFamily="2" charset="-122"/>
                <a:cs typeface="+mn-cs"/>
              </a:rPr>
              <a:t>@</a:t>
            </a:r>
            <a:r>
              <a:rPr lang="zh-Hant" altLang="en-US" sz="1200" kern="1200" dirty="0" smtClean="0">
                <a:solidFill>
                  <a:schemeClr val="tx1"/>
                </a:solidFill>
                <a:effectLst/>
                <a:latin typeface="Arial" charset="0"/>
                <a:ea typeface="宋体" pitchFamily="2" charset="-122"/>
                <a:cs typeface="+mn-cs"/>
              </a:rPr>
              <a:t>主日学 为何生气？三者缺一不可：自以为义自以为爱和缺乏节制 彼得後書 </a:t>
            </a:r>
            <a:r>
              <a:rPr lang="en-US" altLang="zh-Hant" sz="1200" kern="1200" dirty="0" smtClean="0">
                <a:solidFill>
                  <a:schemeClr val="tx1"/>
                </a:solidFill>
                <a:effectLst/>
                <a:latin typeface="Arial" charset="0"/>
                <a:ea typeface="宋体" pitchFamily="2" charset="-122"/>
                <a:cs typeface="+mn-cs"/>
              </a:rPr>
              <a:t>1:3-11 </a:t>
            </a:r>
            <a:r>
              <a:rPr lang="zh-Hant" altLang="en-US" sz="1200" kern="1200" dirty="0" smtClean="0">
                <a:solidFill>
                  <a:schemeClr val="tx1"/>
                </a:solidFill>
                <a:effectLst/>
                <a:latin typeface="Arial" charset="0"/>
                <a:ea typeface="宋体" pitchFamily="2" charset="-122"/>
                <a:cs typeface="+mn-cs"/>
              </a:rPr>
              <a:t>神的神能已將一切關乎生命和虔敬的事賜給我們，皆因我們認識那用自己榮耀和美德召我們的主。 因此，他已將又寶貴又極大的應許賜給我們，叫我們既脫離世上從情慾來的敗壞，就得與神的性情有份。 正因這緣故，你們要分外地殷勤：有了信心，又要加上德行；有了德行，又要加上知識； 有了知識，又要加上節制；有了節制，又要加上忍耐；有了忍耐，又要加上虔敬； 有了虔敬，又要加上愛弟兄的心；有了愛弟兄的心，又要加上愛眾人的心。 你們若充充足足地有這幾樣，就必使你們在認識我們的主耶穌基督上，不至於閒懶不結果子了。 人若沒有這幾樣，就是眼瞎，只看見近處的，忘了他舊日的罪已經得了潔淨。 所以弟兄們，應當更加殷勤，使你們所蒙的恩召和揀選堅定不移。你們若行這幾樣，就永不失腳。 這樣，必叫你們豐豐富富地得以進入我們主救主耶穌基督永遠的國。 世界有什么我们却怀念甚重？ 生气或离奇举动背后或有伤心之处。参工福文章中撞车求死却被拯救的见证 普通的一天，充满赞美感谢信任生气怜悯顺服，关键是对象！神造我们就让我们有这样的需要，若不让他来满足，我们就在企图以别的东西来满足，你说不，此时此刻你就在以你的情欲你的固执企图满足自己，说服自己合理化你自己的逻辑 羊所是的生命决定他所过的生活。美国羊叭叭叫麦当劳农场。中国羊咩咩叫 不喜欢你那么大声，我说对不起，心里想着 亚里斯多德</a:t>
            </a:r>
            <a:r>
              <a:rPr lang="en-US" altLang="zh-Hant" sz="1200" kern="1200" dirty="0" smtClean="0">
                <a:solidFill>
                  <a:schemeClr val="tx1"/>
                </a:solidFill>
                <a:effectLst/>
                <a:latin typeface="Arial" charset="0"/>
                <a:ea typeface="宋体" pitchFamily="2" charset="-122"/>
                <a:cs typeface="+mn-cs"/>
              </a:rPr>
              <a:t>-</a:t>
            </a:r>
            <a:r>
              <a:rPr lang="zh-Hant" altLang="en-US" sz="1200" kern="1200" dirty="0" smtClean="0">
                <a:solidFill>
                  <a:schemeClr val="tx1"/>
                </a:solidFill>
                <a:effectLst/>
                <a:latin typeface="Arial" charset="0"/>
                <a:ea typeface="宋体" pitchFamily="2" charset="-122"/>
                <a:cs typeface="+mn-cs"/>
              </a:rPr>
              <a:t>孔子 回应赞美神还是偶像？听从神还是世界？信心认献</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a:t>
            </a:r>
            <a:r>
              <a:rPr lang="zh-TW" altLang="en-US" dirty="0" smtClean="0"/>
              <a:t>回夫家书</a:t>
            </a:r>
            <a:r>
              <a:rPr lang="en-US" altLang="zh-TW" dirty="0" smtClean="0"/>
              <a:t>》</a:t>
            </a:r>
            <a:r>
              <a:rPr lang="zh-TW" altLang="en-US" dirty="0" smtClean="0"/>
              <a:t>又名</a:t>
            </a:r>
            <a:r>
              <a:rPr lang="en-US" altLang="zh-TW" dirty="0" smtClean="0"/>
              <a:t>《</a:t>
            </a:r>
            <a:r>
              <a:rPr lang="zh-TW" altLang="en-US" dirty="0" smtClean="0"/>
              <a:t>怨郎诗</a:t>
            </a:r>
            <a:r>
              <a:rPr lang="en-US" altLang="zh-TW" dirty="0" smtClean="0"/>
              <a:t>》</a:t>
            </a:r>
            <a:r>
              <a:rPr lang="zh-TW" altLang="en-US" dirty="0" smtClean="0"/>
              <a:t>卓文君 一别之后，二地相悬。 都说是三四月，谁又知五六年。 七弦琴无心弹，八行书不可传。 九连环从中折断，十里长亭望眼欲穿！ 百思想，千系念。万般无奈，把郎怨。 万语千言说不完，百无聊赖十依栏。 重九登高看孤雁，八月中秋月圆人不圆。 七月半，烧香秉烛问苍天， 六月伏天，人人摇扇我心寒。 五月石榴如火，偏遇阵阵冷雨浇花端。 四月枇杷未黄，我与对镜，心欲乱。 急匆匆，三月桃花随水转； 飘零零，二月风筝线儿断， 巴不得下一世，你为女来，我为男。 </a:t>
            </a:r>
            <a:r>
              <a:rPr lang="en-US" altLang="zh-TW" dirty="0" smtClean="0"/>
              <a:t>【</a:t>
            </a:r>
            <a:r>
              <a:rPr lang="zh-TW" altLang="en-US" dirty="0" smtClean="0"/>
              <a:t>背景说明</a:t>
            </a:r>
            <a:r>
              <a:rPr lang="en-US" altLang="zh-TW" dirty="0" smtClean="0"/>
              <a:t>】 </a:t>
            </a:r>
            <a:r>
              <a:rPr lang="zh-TW" altLang="en-US" dirty="0" smtClean="0"/>
              <a:t>汉初，司马相如和卓文君，一个是被临邛县令奉为上宾的才子，一个是孀居在家的佳人。他们的故事，是从司马相如作客卓家，在卓家大堂上弹唱那首著名的</a:t>
            </a:r>
            <a:r>
              <a:rPr lang="en-US" altLang="zh-TW" dirty="0" smtClean="0"/>
              <a:t>《</a:t>
            </a:r>
            <a:r>
              <a:rPr lang="zh-TW" altLang="en-US" dirty="0" smtClean="0"/>
              <a:t>凤求凰</a:t>
            </a:r>
            <a:r>
              <a:rPr lang="en-US" altLang="zh-TW" dirty="0" smtClean="0"/>
              <a:t>》</a:t>
            </a:r>
            <a:r>
              <a:rPr lang="zh-TW" altLang="en-US" dirty="0" smtClean="0"/>
              <a:t>开始的：“凤兮凤兮归故乡，游遨四海求其凰，有一艳女在此堂，室迩人遐毒我肠，何由交接为鸳鸯。”这种在今天看来也是直率、大胆、热烈的措辞，自然使得在帘后倾听的卓文君怦然心动，并且在与司马相如会面之后一见倾心，双双约定私奔。当夜，卓文君收拾细软走出家门，与早已等在门外的司马相如会合，从而完成了两人生命中最辉煌一事件。卓文君也不愧是一个奇女子，与司马相如回成都之后，面对家徒四壁的境地（这对爱情是一个极大的考验），大大方方地回临邛老家开酒肆，自己当垆卖酒，终于使得要面子的父亲承认了他们的爱情。尽管后世的道学家们称他们的私奔为“淫奔”，但这并不妨碍他们成为日后多少情侣们的榜样。这之后还有一个事件值得一记：司马相如一度迷上了某才女，卓文君作</a:t>
            </a:r>
            <a:r>
              <a:rPr lang="en-US" altLang="zh-TW" dirty="0" smtClean="0"/>
              <a:t>《</a:t>
            </a:r>
            <a:r>
              <a:rPr lang="zh-TW" altLang="en-US" dirty="0" smtClean="0"/>
              <a:t>白头吟</a:t>
            </a:r>
            <a:r>
              <a:rPr lang="en-US" altLang="zh-TW" dirty="0" smtClean="0"/>
              <a:t>》</a:t>
            </a:r>
            <a:r>
              <a:rPr lang="zh-TW" altLang="en-US" dirty="0" smtClean="0"/>
              <a:t>，以这样的句子“闻君有两意，故来相决绝。愿得一心人，白头不相离。”终使相如回心转意。 后来，传说司马相如赴长安赶考，对送行的妻子卓文君发誓：“不高车驷马，不笔此过。”多情的卓文君听说后却深为忧虑，就叮嘱他：“男儿功名固然很重要，但也切勿为功名所缠，作茧自缚。”说完，司马相如便上路了。他到了长安，由于在家勤奋读书，终于官拜中郎将。从此，他沉湎于声色犬马、纸醉金迷，觉得卓文君配不上他了，于是就处心积虑想休妻，另娶名门千金。 一转眼五年时间过去了。一天卓文君暗自垂泪，忽然京城来了一名差官，交给她一封信，说司马相如大人吩咐，立等回书。卓文君接过信又惊又喜，拆开信一看，寥寥数语：“一、二、三、四、五、六、七、八、九、十、百、千、万。”卓文君一下子明白了，当了新贵的丈夫，已有弃她之意。于是她回信写下了上面的一首诗。 司马相如读后十分羞愧、内疚，良心受到了谴责，他越想越对不起这位才华出众、多情多义的妻子。后来他终于用高车驷马，亲自登门接走“糟糠”之妻卓文君，过上了幸福美满的生活。 </a:t>
            </a:r>
            <a:endParaRPr lang="en-US" altLang="zh-TW" dirty="0" smtClean="0"/>
          </a:p>
          <a:p>
            <a:r>
              <a:rPr lang="zh-TW" altLang="en-US" dirty="0" smtClean="0"/>
              <a:t>宋代邵康节所作。全诗如下</a:t>
            </a:r>
            <a:r>
              <a:rPr lang="en-US" altLang="zh-TW" dirty="0" smtClean="0"/>
              <a:t>: </a:t>
            </a:r>
            <a:r>
              <a:rPr lang="zh-TW" altLang="en-US" dirty="0" smtClean="0"/>
              <a:t>一去二三里，烟村四五家。 亭台六七座，八九十枝花。</a:t>
            </a:r>
            <a:endParaRPr lang="en-US" altLang="zh-TW" dirty="0" smtClean="0"/>
          </a:p>
          <a:p>
            <a:r>
              <a:rPr lang="zh-TW" altLang="en-US" dirty="0" smtClean="0"/>
              <a:t>老吴开始给卢俊义这么说：卢花丛里一扁舟，俊杰俄从此地游。义士若能知此理，反躬逃难可无忧。后来给李固这么说：芦花滩上有扁舟，俊杰哪能此地游，义士手提三尺剑，反时须斩逆臣头。</a:t>
            </a:r>
            <a:endParaRPr lang="en-US" altLang="zh-TW" dirty="0" smtClean="0"/>
          </a:p>
          <a:p>
            <a:r>
              <a:rPr lang="en-US" dirty="0" smtClean="0"/>
              <a:t>One, two, three Jesus loves me. One, two Jesus loves you. Three and four Jesus loves you more. More than anybody’s loved you before. Five, six, seven I’m on my way to heaven. Eight, nine Jesus is mine. Now that we are up to ten, let’s go back and sing it again. </a:t>
            </a:r>
          </a:p>
          <a:p>
            <a:r>
              <a:rPr lang="en-US" dirty="0" err="1" smtClean="0"/>
              <a:t>One，two</a:t>
            </a:r>
            <a:r>
              <a:rPr lang="en-US" dirty="0" smtClean="0"/>
              <a:t> How do you do? </a:t>
            </a:r>
            <a:r>
              <a:rPr lang="en-US" dirty="0" err="1" smtClean="0"/>
              <a:t>Three，four</a:t>
            </a:r>
            <a:r>
              <a:rPr lang="en-US" dirty="0" smtClean="0"/>
              <a:t> Open the door </a:t>
            </a:r>
            <a:r>
              <a:rPr lang="en-US" dirty="0" err="1" smtClean="0"/>
              <a:t>Five，six</a:t>
            </a:r>
            <a:r>
              <a:rPr lang="en-US" dirty="0" smtClean="0"/>
              <a:t> Pick up sticks </a:t>
            </a:r>
            <a:r>
              <a:rPr lang="en-US" dirty="0" err="1" smtClean="0"/>
              <a:t>Seven，eight</a:t>
            </a:r>
            <a:r>
              <a:rPr lang="en-US" dirty="0" smtClean="0"/>
              <a:t> Sit up straight </a:t>
            </a:r>
            <a:r>
              <a:rPr lang="en-US" dirty="0" err="1" smtClean="0"/>
              <a:t>Nine，ten</a:t>
            </a:r>
            <a:r>
              <a:rPr lang="en-US" dirty="0" smtClean="0"/>
              <a:t> Say it again</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18</a:t>
            </a:fld>
            <a:endParaRPr lang="en-US" altLang="en-US"/>
          </a:p>
        </p:txBody>
      </p:sp>
    </p:spTree>
    <p:extLst>
      <p:ext uri="{BB962C8B-B14F-4D97-AF65-F5344CB8AC3E}">
        <p14:creationId xmlns:p14="http://schemas.microsoft.com/office/powerpoint/2010/main" val="256789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19</a:t>
            </a:fld>
            <a:endParaRPr lang="en-US" altLang="en-US"/>
          </a:p>
        </p:txBody>
      </p:sp>
    </p:spTree>
    <p:extLst>
      <p:ext uri="{BB962C8B-B14F-4D97-AF65-F5344CB8AC3E}">
        <p14:creationId xmlns:p14="http://schemas.microsoft.com/office/powerpoint/2010/main" val="256789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“荣”归原主（詩篇</a:t>
            </a:r>
            <a:r>
              <a:rPr lang="en-US" sz="1200" kern="1200" dirty="0" smtClean="0">
                <a:solidFill>
                  <a:schemeClr val="tx1"/>
                </a:solidFill>
                <a:effectLst/>
                <a:latin typeface="Arial" charset="0"/>
                <a:ea typeface="宋体" pitchFamily="2" charset="-122"/>
                <a:cs typeface="+mn-cs"/>
              </a:rPr>
              <a:t> 145:1-21 </a:t>
            </a:r>
            <a:r>
              <a:rPr lang="zh-CN" altLang="en-US"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引言：当人们被金钱，名望，情欲等所吸引所控制时，就已经在无形之中荣耀敬拜赞美歌颂信靠假神了，已经在“以別神代替耶和華”，所以“他們的愁苦必加增。”我们应该以此为戒，让荣耀复归于真神耶和华，“荣”归原主，因为</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他所行的盡都誠實</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他所说的全然正直</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他所是的充滿慈愛</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 </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16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生死均賴神獲福</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16 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的金詩。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神啊，求你保佑我，因為我投靠你。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我的心哪，你曾對耶和華說：「你是我的主，我的好處不在你以外。」</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論到世上的聖民，他們又美又善，是我最喜悅的。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以別神代替耶和華的</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3" tooltip="See footnote a"/>
              </a:rPr>
              <a:t>a</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，他們的愁苦必加增。他們所澆奠的血我不獻上，我嘴唇也不提別神的名號。</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耶和華是我的產業，是我杯中的份，我所得的你為我持守。</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用繩量給我的地界坐落在佳美之處，我的產業實在美好！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我必稱頌那指教我的耶和華，我的心腸在夜間也警戒我。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我將耶和華常擺在我面前，因他在我右邊，我便不致搖動。</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因此我的心歡喜，我的靈</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4" tooltip="See footnote b"/>
              </a:rPr>
              <a:t>b</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快樂，我的肉身也要安然居住。</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因為你必不將我的靈魂撇在陰間，也不叫你的聖者見朽壞。</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你必將生命的道路指示我，在你面前有滿足的喜樂，在你右手中有永遠的福樂。</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145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稱頌耶和華之威榮慈惠</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145 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的讚美詩。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a:p>
            <a:r>
              <a:rPr lang="en-US" sz="1200" kern="1200" dirty="0" smtClean="0">
                <a:solidFill>
                  <a:schemeClr val="tx1"/>
                </a:solidFill>
                <a:effectLst/>
                <a:latin typeface="Arial" charset="0"/>
                <a:ea typeface="宋体" pitchFamily="2" charset="-122"/>
                <a:cs typeface="+mn-cs"/>
              </a:rPr>
              <a:t>詩篇 33 Chinese Union Version Modern Punctuation (Traditional) (CUVMPT) 頌讚耶和華之誠信功能 33 義人哪，你們應當靠耶和華歡樂！正直人的讚美是合宜的。 2 你們應當彈琴稱謝耶和華，用十弦瑟歌頌他。 3 應當向他唱新歌，彈得巧妙，聲音洪亮。 4 因為耶和華的言語正直，凡他所做的盡都誠實。 5 他喜愛仁義、公平，遍地滿了耶和華的慈愛。 6 諸天藉耶和華的命而造，萬象藉他口中的氣而成。 7 他聚集海水如壘，收藏深洋在庫房。 8 願全地都敬畏耶和華，願世上的居民都懼怕他。 9 因為他說有，就有；命立，就立。</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a:t>
            </a:fld>
            <a:endParaRPr lang="en-US" altLang="en-US"/>
          </a:p>
        </p:txBody>
      </p:sp>
    </p:spTree>
    <p:extLst>
      <p:ext uri="{BB962C8B-B14F-4D97-AF65-F5344CB8AC3E}">
        <p14:creationId xmlns:p14="http://schemas.microsoft.com/office/powerpoint/2010/main" val="390162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21</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8915" name="备注占位符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zh-TW" altLang="en-US">
                <a:latin typeface="宋体" charset="0"/>
                <a:ea typeface="MS PGothic" charset="0"/>
                <a:cs typeface="宋体" charset="0"/>
              </a:rPr>
              <a:t>（随机顺序，很快闪过）</a:t>
            </a:r>
            <a:endParaRPr lang="zh-CN" altLang="en-US">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3010" name="Notes Placeholder 2"/>
          <p:cNvSpPr>
            <a:spLocks noGrp="1"/>
          </p:cNvSpPr>
          <p:nvPr>
            <p:ph type="body" idx="1"/>
          </p:nvPr>
        </p:nvSpPr>
        <p:spPr>
          <a:noFill/>
        </p:spPr>
        <p:txBody>
          <a:bodyPr/>
          <a:lstStyle/>
          <a:p>
            <a:pPr marL="0" lvl="1"/>
            <a:r>
              <a:rPr lang="zh-TW" altLang="en-US" sz="7200" dirty="0">
                <a:latin typeface="Helvetica Light" charset="0"/>
                <a:cs typeface="Helvetica Light" charset="0"/>
              </a:rPr>
              <a:t>喝茶</a:t>
            </a:r>
            <a:r>
              <a:rPr lang="zh-TW" altLang="en-US" sz="7200" dirty="0" smtClean="0">
                <a:latin typeface="Helvetica Light" charset="0"/>
                <a:cs typeface="Helvetica Light" charset="0"/>
              </a:rPr>
              <a:t>，</a:t>
            </a:r>
            <a:r>
              <a:rPr lang="zh-CN" altLang="en-US" sz="7200" u="sng" dirty="0" smtClean="0">
                <a:latin typeface="Helvetica Light" charset="0"/>
                <a:cs typeface="Helvetica Light" charset="0"/>
              </a:rPr>
              <a:t>做饭</a:t>
            </a:r>
            <a:r>
              <a:rPr lang="zh-TW" altLang="en-US" sz="7200" dirty="0" smtClean="0">
                <a:latin typeface="Helvetica Light" charset="0"/>
                <a:cs typeface="Helvetica Light" charset="0"/>
              </a:rPr>
              <a:t>，</a:t>
            </a:r>
            <a:r>
              <a:rPr lang="en-US" altLang="zh-TW" sz="7200" dirty="0">
                <a:latin typeface="Helvetica Light" charset="0"/>
                <a:cs typeface="Helvetica Light" charset="0"/>
              </a:rPr>
              <a:t>Pizza</a:t>
            </a:r>
            <a:r>
              <a:rPr lang="zh-TW" altLang="en-US" sz="7200" dirty="0">
                <a:latin typeface="Helvetica Light" charset="0"/>
                <a:cs typeface="Helvetica Light" charset="0"/>
              </a:rPr>
              <a:t>，</a:t>
            </a:r>
            <a:r>
              <a:rPr lang="zh-TW" altLang="en-US" sz="7200" u="sng" dirty="0">
                <a:latin typeface="Helvetica Light" charset="0"/>
                <a:cs typeface="Helvetica Light" charset="0"/>
              </a:rPr>
              <a:t>麻辣鸡</a:t>
            </a:r>
            <a:r>
              <a:rPr lang="zh-TW" altLang="en-US" sz="7200" dirty="0">
                <a:latin typeface="Helvetica Light" charset="0"/>
                <a:cs typeface="Helvetica Light" charset="0"/>
              </a:rPr>
              <a:t>，叉烧肉，</a:t>
            </a:r>
            <a:r>
              <a:rPr lang="zh-CN" altLang="en-US" sz="7200" dirty="0">
                <a:latin typeface="Helvetica Light" charset="0"/>
                <a:cs typeface="Helvetica Light" charset="0"/>
              </a:rPr>
              <a:t>枕头</a:t>
            </a:r>
            <a:r>
              <a:rPr lang="zh-TW" altLang="en-US" sz="7200" dirty="0">
                <a:latin typeface="Helvetica Light" charset="0"/>
                <a:cs typeface="Helvetica Light" charset="0"/>
              </a:rPr>
              <a:t>，</a:t>
            </a:r>
            <a:r>
              <a:rPr lang="zh-TW" altLang="en-US" sz="7200" u="sng" dirty="0">
                <a:latin typeface="Helvetica Light" charset="0"/>
                <a:cs typeface="Helvetica Light" charset="0"/>
              </a:rPr>
              <a:t>床，莫斯科</a:t>
            </a:r>
            <a:r>
              <a:rPr lang="zh-TW" altLang="en-US" sz="7200" dirty="0">
                <a:latin typeface="Helvetica Light" charset="0"/>
                <a:cs typeface="Helvetica Light" charset="0"/>
              </a:rPr>
              <a:t>，华盛顿，北京，</a:t>
            </a:r>
            <a:r>
              <a:rPr lang="zh-TW" altLang="en-US" sz="7200" u="sng" dirty="0">
                <a:latin typeface="Helvetica Light" charset="0"/>
                <a:cs typeface="Helvetica Light" charset="0"/>
              </a:rPr>
              <a:t>意大利</a:t>
            </a:r>
            <a:r>
              <a:rPr lang="zh-TW" altLang="en-US" sz="7200" dirty="0">
                <a:latin typeface="Helvetica Light" charset="0"/>
                <a:cs typeface="Helvetica Light" charset="0"/>
              </a:rPr>
              <a:t>，苹果，</a:t>
            </a:r>
            <a:r>
              <a:rPr lang="en-US" altLang="zh-TW" sz="7200" dirty="0" err="1">
                <a:latin typeface="Helvetica Light" charset="0"/>
                <a:cs typeface="Helvetica Light" charset="0"/>
              </a:rPr>
              <a:t>iPad</a:t>
            </a:r>
            <a:r>
              <a:rPr lang="zh-TW" altLang="en-US" sz="7200" dirty="0">
                <a:latin typeface="Helvetica Light" charset="0"/>
                <a:cs typeface="Helvetica Light" charset="0"/>
              </a:rPr>
              <a:t>，钢笔？</a:t>
            </a:r>
            <a:endParaRPr lang="zh-TW" altLang="en-US" sz="7200" dirty="0">
              <a:latin typeface="宋体" charset="0"/>
              <a:ea typeface="Helvetica Light" charset="0"/>
            </a:endParaRPr>
          </a:p>
          <a:p>
            <a:pPr marL="0" lvl="1"/>
            <a:r>
              <a:rPr lang="zh-CN" altLang="en-US" sz="7200" dirty="0">
                <a:latin typeface="Helvetica Light" charset="0"/>
                <a:cs typeface="Helvetica Light" charset="0"/>
              </a:rPr>
              <a:t>刚才出现过的：吃喝游泳睡觉</a:t>
            </a:r>
            <a:r>
              <a:rPr lang="zh-TW" altLang="en-US" sz="7200" dirty="0">
                <a:latin typeface="Helvetica Light" charset="0"/>
                <a:cs typeface="Helvetica Light" charset="0"/>
              </a:rPr>
              <a:t>床，</a:t>
            </a:r>
            <a:r>
              <a:rPr lang="zh-CN" altLang="en-US" sz="7200" dirty="0">
                <a:latin typeface="Helvetica Light" charset="0"/>
                <a:cs typeface="Helvetica Light" charset="0"/>
              </a:rPr>
              <a:t>沙发做饭水煮鱼</a:t>
            </a:r>
            <a:r>
              <a:rPr lang="zh-TW" altLang="en-US" sz="7200" dirty="0">
                <a:latin typeface="Helvetica Light" charset="0"/>
                <a:cs typeface="Helvetica Light" charset="0"/>
              </a:rPr>
              <a:t>麻辣鸡，</a:t>
            </a:r>
            <a:r>
              <a:rPr lang="zh-CN" altLang="en-US" sz="7200" dirty="0">
                <a:latin typeface="Helvetica Light" charset="0"/>
                <a:cs typeface="Helvetica Light" charset="0"/>
              </a:rPr>
              <a:t>回锅肉，跑步写字电脑，</a:t>
            </a:r>
            <a:r>
              <a:rPr lang="en-US" altLang="zh-TW" sz="7200" dirty="0">
                <a:latin typeface="Helvetica Light" charset="0"/>
                <a:cs typeface="Helvetica Light" charset="0"/>
              </a:rPr>
              <a:t>iP</a:t>
            </a:r>
            <a:r>
              <a:rPr lang="en-US" altLang="zh-CN" sz="7200" dirty="0">
                <a:latin typeface="Helvetica Light" charset="0"/>
                <a:cs typeface="Helvetica Light" charset="0"/>
              </a:rPr>
              <a:t>hone</a:t>
            </a:r>
            <a:r>
              <a:rPr lang="zh-TW" altLang="en-US" sz="7200" dirty="0">
                <a:latin typeface="Helvetica Light" charset="0"/>
                <a:cs typeface="Helvetica Light" charset="0"/>
              </a:rPr>
              <a:t>，</a:t>
            </a:r>
            <a:r>
              <a:rPr lang="zh-CN" altLang="en-US" sz="7200" dirty="0">
                <a:latin typeface="Helvetica Light" charset="0"/>
                <a:cs typeface="Helvetica Light" charset="0"/>
              </a:rPr>
              <a:t>厨房，罗马，</a:t>
            </a:r>
            <a:r>
              <a:rPr lang="zh-TW" altLang="en-US" sz="7200" dirty="0">
                <a:latin typeface="Helvetica Light" charset="0"/>
                <a:cs typeface="Helvetica Light" charset="0"/>
              </a:rPr>
              <a:t>莫斯科，</a:t>
            </a:r>
            <a:r>
              <a:rPr lang="zh-CN" altLang="en-US" sz="7200" dirty="0">
                <a:latin typeface="Helvetica Light" charset="0"/>
                <a:cs typeface="Helvetica Light" charset="0"/>
              </a:rPr>
              <a:t>中国俄国，</a:t>
            </a:r>
            <a:r>
              <a:rPr lang="zh-TW" altLang="en-US" sz="7200" dirty="0">
                <a:latin typeface="Helvetica Light" charset="0"/>
                <a:cs typeface="Helvetica Light" charset="0"/>
              </a:rPr>
              <a:t>意大利，</a:t>
            </a:r>
            <a:r>
              <a:rPr lang="zh-CN" altLang="en-US" sz="7200" dirty="0">
                <a:latin typeface="Helvetica Light" charset="0"/>
                <a:cs typeface="Helvetica Light" charset="0"/>
              </a:rPr>
              <a:t>看书，果汁，绿茶</a:t>
            </a:r>
            <a:r>
              <a:rPr lang="zh-TW" altLang="en-US" sz="7200" dirty="0">
                <a:latin typeface="Helvetica Light" charset="0"/>
                <a:cs typeface="Helvetica Light" charset="0"/>
              </a:rPr>
              <a:t>，苹果</a:t>
            </a:r>
            <a:endParaRPr lang="en-US" altLang="zh-CN" sz="7200" dirty="0">
              <a:latin typeface="Helvetica Light" charset="0"/>
              <a:cs typeface="Helvetica Light" charset="0"/>
            </a:endParaRPr>
          </a:p>
          <a:p>
            <a:pPr marL="0" lvl="1"/>
            <a:r>
              <a:rPr lang="zh-CN" altLang="en-US" sz="7200" dirty="0">
                <a:latin typeface="Helvetica Light" charset="0"/>
                <a:cs typeface="Helvetica Light" charset="0"/>
              </a:rPr>
              <a:t>没出现的：</a:t>
            </a:r>
            <a:r>
              <a:rPr lang="zh-TW" altLang="en-US" sz="7200" dirty="0">
                <a:latin typeface="Helvetica Light" charset="0"/>
                <a:cs typeface="Helvetica Light" charset="0"/>
              </a:rPr>
              <a:t>喝茶，咖啡，</a:t>
            </a:r>
            <a:r>
              <a:rPr lang="en-US" altLang="zh-TW" sz="7200" dirty="0">
                <a:latin typeface="Helvetica Light" charset="0"/>
                <a:cs typeface="Helvetica Light" charset="0"/>
              </a:rPr>
              <a:t>Pizza</a:t>
            </a:r>
            <a:r>
              <a:rPr lang="zh-TW" altLang="en-US" sz="7200" dirty="0">
                <a:latin typeface="Helvetica Light" charset="0"/>
                <a:cs typeface="Helvetica Light" charset="0"/>
              </a:rPr>
              <a:t>，叉烧肉，</a:t>
            </a:r>
            <a:r>
              <a:rPr lang="zh-CN" altLang="en-US" sz="7200" dirty="0">
                <a:latin typeface="Helvetica Light" charset="0"/>
                <a:cs typeface="Helvetica Light" charset="0"/>
              </a:rPr>
              <a:t>枕头，</a:t>
            </a:r>
            <a:r>
              <a:rPr lang="zh-TW" altLang="en-US" sz="7200" dirty="0">
                <a:latin typeface="Helvetica Light" charset="0"/>
                <a:cs typeface="Helvetica Light" charset="0"/>
              </a:rPr>
              <a:t>华盛顿，北京，</a:t>
            </a:r>
            <a:r>
              <a:rPr lang="en-US" altLang="zh-TW" sz="7200" dirty="0" err="1">
                <a:latin typeface="Helvetica Light" charset="0"/>
                <a:cs typeface="Helvetica Light" charset="0"/>
              </a:rPr>
              <a:t>iPad</a:t>
            </a:r>
            <a:r>
              <a:rPr lang="zh-TW" altLang="en-US" sz="7200" dirty="0">
                <a:latin typeface="Helvetica Light" charset="0"/>
                <a:cs typeface="Helvetica Light" charset="0"/>
              </a:rPr>
              <a:t>，钢笔？</a:t>
            </a:r>
            <a:endParaRPr lang="zh-TW" altLang="en-US" sz="7200" dirty="0">
              <a:latin typeface="宋体" charset="0"/>
              <a:cs typeface="Helvetica Light" charset="0"/>
            </a:endParaRPr>
          </a:p>
          <a:p>
            <a:endParaRPr lang="en-US" dirty="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引言：当人们被金钱，名望，情欲等所吸引所控制时，就已经在无形之中荣耀敬拜赞美歌颂信靠假神了，已经在“以別神代替耶和華”，所以“他們的愁苦必加增。”我们应该以此为戒，让荣耀复归于真神耶和华，“荣”归原主，因为</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他所行的盡都誠實</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他所说的全然正直</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他所是的充滿慈愛</a:t>
            </a:r>
            <a:endParaRPr lang="en-US" sz="1200" kern="1200" dirty="0" smtClean="0">
              <a:solidFill>
                <a:schemeClr val="tx1"/>
              </a:solidFill>
              <a:effectLst/>
              <a:latin typeface="Arial" charset="0"/>
              <a:ea typeface="宋体" pitchFamily="2" charset="-122"/>
              <a:cs typeface="+mn-cs"/>
            </a:endParaRPr>
          </a:p>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51</a:t>
            </a:fld>
            <a:endParaRPr lang="en-US" altLang="en-US"/>
          </a:p>
        </p:txBody>
      </p:sp>
    </p:spTree>
    <p:extLst>
      <p:ext uri="{BB962C8B-B14F-4D97-AF65-F5344CB8AC3E}">
        <p14:creationId xmlns:p14="http://schemas.microsoft.com/office/powerpoint/2010/main" val="98333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“荣”归原主（詩篇</a:t>
            </a:r>
            <a:r>
              <a:rPr lang="en-US" sz="1200" kern="1200" dirty="0" smtClean="0">
                <a:solidFill>
                  <a:schemeClr val="tx1"/>
                </a:solidFill>
                <a:effectLst/>
                <a:latin typeface="Arial" charset="0"/>
                <a:ea typeface="宋体" pitchFamily="2" charset="-122"/>
                <a:cs typeface="+mn-cs"/>
              </a:rPr>
              <a:t> 145:1-21 </a:t>
            </a:r>
            <a:r>
              <a:rPr lang="zh-CN" altLang="en-US"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引言：当人们被金钱，名望，情欲等所吸引所控制时，就已经在无形之中荣耀敬拜赞美歌颂信靠假神了，已经在“以別神代替耶和華”，所以“他們的愁苦必加增。”我们应该以此为戒，让荣耀复归于真神耶和华，“荣”归原主，因为</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他所行的盡都誠實</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他所说的全然正直</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他所是的充滿慈愛</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 </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16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生死均賴神獲福</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16 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的金詩。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神啊，求你保佑我，因為我投靠你。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我的心哪，你曾對耶和華說：「你是我的主，我的好處不在你以外。」</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論到世上的聖民，他們又美又善，是我最喜悅的。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以別神代替耶和華的</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3" tooltip="See footnote a"/>
              </a:rPr>
              <a:t>a</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，他們的愁苦必加增。他們所澆奠的血我不獻上，我嘴唇也不提別神的名號。</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耶和華是我的產業，是我杯中的份，我所得的你為我持守。</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用繩量給我的地界坐落在佳美之處，我的產業實在美好！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我必稱頌那指教我的耶和華，我的心腸在夜間也警戒我。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我將耶和華常擺在我面前，因他在我右邊，我便不致搖動。</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因此我的心歡喜，我的靈</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4" tooltip="See footnote b"/>
              </a:rPr>
              <a:t>b</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快樂，我的肉身也要安然居住。</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因為你必不將我的靈魂撇在陰間，也不叫你的聖者見朽壞。</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你必將生命的道路指示我，在你面前有滿足的喜樂，在你右手中有永遠的福樂。</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145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稱頌耶和華之威榮慈惠</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145 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的讚美詩。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a:p>
            <a:r>
              <a:rPr lang="en-US" sz="1200" kern="1200" dirty="0" smtClean="0">
                <a:solidFill>
                  <a:schemeClr val="tx1"/>
                </a:solidFill>
                <a:effectLst/>
                <a:latin typeface="Arial" charset="0"/>
                <a:ea typeface="宋体" pitchFamily="2" charset="-122"/>
                <a:cs typeface="+mn-cs"/>
              </a:rPr>
              <a:t>詩篇 33 Chinese Union Version Modern Punctuation (Traditional) (CUVMPT) 頌讚耶和華之誠信功能 33 義人哪，你們應當靠耶和華歡樂！正直人的讚美是合宜的。 2 你們應當彈琴稱謝耶和華，用十弦瑟歌頌他。 3 應當向他唱新歌，彈得巧妙，聲音洪亮。 4 因為耶和華的言語正直，凡他所做的盡都誠實。 5 他喜愛仁義、公平，遍地滿了耶和華的慈愛。 6 諸天藉耶和華的命而造，萬象藉他口中的氣而成。 7 他聚集海水如壘，收藏深洋在庫房。 8 願全地都敬畏耶和華，願世上的居民都懼怕他。 9 因為他說有，就有；命立，就立。</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3</a:t>
            </a:fld>
            <a:endParaRPr lang="en-US" altLang="en-US"/>
          </a:p>
        </p:txBody>
      </p:sp>
    </p:spTree>
    <p:extLst>
      <p:ext uri="{BB962C8B-B14F-4D97-AF65-F5344CB8AC3E}">
        <p14:creationId xmlns:p14="http://schemas.microsoft.com/office/powerpoint/2010/main" val="390162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“荣”归原主（詩篇</a:t>
            </a:r>
            <a:r>
              <a:rPr lang="en-US" sz="1200" kern="1200" dirty="0" smtClean="0">
                <a:solidFill>
                  <a:schemeClr val="tx1"/>
                </a:solidFill>
                <a:effectLst/>
                <a:latin typeface="Arial" charset="0"/>
                <a:ea typeface="宋体" pitchFamily="2" charset="-122"/>
                <a:cs typeface="+mn-cs"/>
              </a:rPr>
              <a:t> 145:1-21 </a:t>
            </a:r>
            <a:r>
              <a:rPr lang="zh-CN" altLang="en-US"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引言：当人们被金钱，名望，情欲等所吸引所控制时，就已经在无形之中荣耀敬拜赞美歌颂信靠假神了，已经在“以別神代替耶和華”，所以“他們的愁苦必加增。”我们应该以此为戒，让荣耀复归于真神耶和华，“荣”归原主，因为</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他所行的盡都誠實</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他所说的全然正直</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他所是的充滿慈愛</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 </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16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生死均賴神獲福</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16 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的金詩。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神啊，求你保佑我，因為我投靠你。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我的心哪，你曾對耶和華說：「你是我的主，我的好處不在你以外。」</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論到世上的聖民，他們又美又善，是我最喜悅的。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以別神代替耶和華的</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3" tooltip="See footnote a"/>
              </a:rPr>
              <a:t>a</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，他們的愁苦必加增。他們所澆奠的血我不獻上，我嘴唇也不提別神的名號。</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耶和華是我的產業，是我杯中的份，我所得的你為我持守。</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用繩量給我的地界坐落在佳美之處，我的產業實在美好！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我必稱頌那指教我的耶和華，我的心腸在夜間也警戒我。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我將耶和華常擺在我面前，因他在我右邊，我便不致搖動。</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因此我的心歡喜，我的靈</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4" tooltip="See footnote b"/>
              </a:rPr>
              <a:t>b</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快樂，我的肉身也要安然居住。</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因為你必不將我的靈魂撇在陰間，也不叫你的聖者見朽壞。</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你必將生命的道路指示我，在你面前有滿足的喜樂，在你右手中有永遠的福樂。</a:t>
            </a:r>
          </a:p>
          <a:p>
            <a:r>
              <a:rPr lang="en-US" sz="1200" kern="1200" dirty="0" smtClean="0">
                <a:solidFill>
                  <a:schemeClr val="tx1"/>
                </a:solidFill>
                <a:effectLst/>
                <a:latin typeface="Arial" charset="0"/>
                <a:ea typeface="宋体" pitchFamily="2" charset="-122"/>
                <a:cs typeface="+mn-cs"/>
              </a:rPr>
              <a:t> </a:t>
            </a:r>
          </a:p>
          <a:p>
            <a:r>
              <a:rPr lang="zh-CN" altLang="en-US" sz="1200" b="0" kern="1200" dirty="0" smtClean="0">
                <a:solidFill>
                  <a:schemeClr val="tx1"/>
                </a:solidFill>
                <a:effectLst/>
                <a:latin typeface="Arial" charset="0"/>
                <a:ea typeface="宋体" pitchFamily="2" charset="-122"/>
                <a:cs typeface="+mn-cs"/>
              </a:rPr>
              <a:t>詩篇</a:t>
            </a:r>
            <a:r>
              <a:rPr lang="en-US" sz="1200" b="0" kern="1200" dirty="0" smtClean="0">
                <a:solidFill>
                  <a:schemeClr val="tx1"/>
                </a:solidFill>
                <a:effectLst/>
                <a:latin typeface="Arial" charset="0"/>
                <a:ea typeface="宋体" pitchFamily="2" charset="-122"/>
                <a:cs typeface="+mn-cs"/>
              </a:rPr>
              <a:t> 145 Chinese Union Version Modern Punctuation (Traditional) (CUVMPT)</a:t>
            </a:r>
            <a:endParaRPr lang="en-US" sz="1200" b="1" kern="1200" dirty="0" smtClean="0">
              <a:solidFill>
                <a:schemeClr val="tx1"/>
              </a:solidFill>
              <a:effectLst/>
              <a:latin typeface="Arial" charset="0"/>
              <a:ea typeface="宋体" pitchFamily="2" charset="-122"/>
              <a:cs typeface="+mn-cs"/>
            </a:endParaRPr>
          </a:p>
          <a:p>
            <a:r>
              <a:rPr lang="en-US" sz="1200" b="0" kern="1200" dirty="0" smtClean="0">
                <a:solidFill>
                  <a:schemeClr val="tx1"/>
                </a:solidFill>
                <a:effectLst/>
                <a:latin typeface="Arial" charset="0"/>
                <a:ea typeface="宋体" pitchFamily="2" charset="-122"/>
                <a:cs typeface="+mn-cs"/>
              </a:rPr>
              <a:t>稱頌耶和華之威榮慈惠</a:t>
            </a:r>
            <a:endParaRPr lang="en-US" sz="1200" b="1" kern="1200" dirty="0" smtClean="0">
              <a:solidFill>
                <a:schemeClr val="tx1"/>
              </a:solidFill>
              <a:effectLst/>
              <a:latin typeface="Arial" charset="0"/>
              <a:ea typeface="宋体" pitchFamily="2" charset="-122"/>
              <a:cs typeface="+mn-cs"/>
            </a:endParaRPr>
          </a:p>
          <a:p>
            <a:r>
              <a:rPr lang="en-US" sz="1200" b="1" kern="1200" dirty="0" smtClean="0">
                <a:solidFill>
                  <a:schemeClr val="tx1"/>
                </a:solidFill>
                <a:effectLst/>
                <a:latin typeface="Arial" charset="0"/>
                <a:ea typeface="宋体" pitchFamily="2" charset="-122"/>
                <a:cs typeface="+mn-cs"/>
              </a:rPr>
              <a:t>145 </a:t>
            </a:r>
            <a:r>
              <a:rPr lang="en-US" sz="1200" u="sng" kern="1200" dirty="0" smtClean="0">
                <a:solidFill>
                  <a:schemeClr val="tx1"/>
                </a:solidFill>
                <a:effectLst/>
                <a:latin typeface="Arial" charset="0"/>
                <a:ea typeface="宋体" pitchFamily="2" charset="-122"/>
                <a:cs typeface="+mn-cs"/>
              </a:rPr>
              <a:t>大衛</a:t>
            </a:r>
            <a:r>
              <a:rPr lang="en-US" sz="1200" kern="1200" dirty="0" smtClean="0">
                <a:solidFill>
                  <a:schemeClr val="tx1"/>
                </a:solidFill>
                <a:effectLst/>
                <a:latin typeface="Arial" charset="0"/>
                <a:ea typeface="宋体" pitchFamily="2" charset="-122"/>
                <a:cs typeface="+mn-cs"/>
              </a:rPr>
              <a:t>的讚美詩。</a:t>
            </a:r>
          </a:p>
          <a:p>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a:p>
            <a:r>
              <a:rPr lang="en-US" sz="1200" kern="1200" dirty="0" smtClean="0">
                <a:solidFill>
                  <a:schemeClr val="tx1"/>
                </a:solidFill>
                <a:effectLst/>
                <a:latin typeface="Arial" charset="0"/>
                <a:ea typeface="宋体" pitchFamily="2" charset="-122"/>
                <a:cs typeface="+mn-cs"/>
              </a:rPr>
              <a:t>詩篇 33 Chinese Union Version Modern Punctuation (Traditional) (CUVMPT) 頌讚耶和華之誠信功能 33 義人哪，你們應當靠耶和華歡樂！正直人的讚美是合宜的。 2 你們應當彈琴稱謝耶和華，用十弦瑟歌頌他。 3 應當向他唱新歌，彈得巧妙，聲音洪亮。 4 因為耶和華的言語正直，凡他所做的盡都誠實。 5 他喜愛仁義、公平，遍地滿了耶和華的慈愛。 6 諸天藉耶和華的命而造，萬象藉他口中的氣而成。 7 他聚集海水如壘，收藏深洋在庫房。 8 願全地都敬畏耶和華，願世上的居民都懼怕他。 9 因為他說有，就有；命立，就立。</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4</a:t>
            </a:fld>
            <a:endParaRPr lang="en-US" altLang="en-US"/>
          </a:p>
        </p:txBody>
      </p:sp>
    </p:spTree>
    <p:extLst>
      <p:ext uri="{BB962C8B-B14F-4D97-AF65-F5344CB8AC3E}">
        <p14:creationId xmlns:p14="http://schemas.microsoft.com/office/powerpoint/2010/main" val="390162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环球邮报</a:t>
            </a:r>
            <a:r>
              <a:rPr lang="en-US" altLang="zh-TW" sz="1200" kern="1200" dirty="0" smtClean="0">
                <a:solidFill>
                  <a:schemeClr val="tx1"/>
                </a:solidFill>
                <a:effectLst/>
                <a:latin typeface="Arial" charset="0"/>
                <a:ea typeface="宋体" pitchFamily="2" charset="-122"/>
                <a:cs typeface="+mn-cs"/>
              </a:rPr>
              <a:t>》-the globe and mail </a:t>
            </a:r>
            <a:r>
              <a:rPr lang="zh-TW" altLang="en-US" sz="1200" kern="1200" dirty="0" smtClean="0">
                <a:solidFill>
                  <a:schemeClr val="tx1"/>
                </a:solidFill>
                <a:effectLst/>
                <a:latin typeface="Arial" charset="0"/>
                <a:ea typeface="宋体" pitchFamily="2" charset="-122"/>
                <a:cs typeface="+mn-cs"/>
              </a:rPr>
              <a:t>，是加拿大最著名的报纸，是加拿大两家全国性日报之一（另外一个为全国邮报）。它一直致力于报道国际和国内事务，其社论和新闻报道经常被国外报刊引用或转载。为此，加拿大政府总是向驻外使团选送</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环球邮报</a:t>
            </a:r>
            <a:r>
              <a:rPr lang="en-US" altLang="zh-TW" sz="1200" kern="1200" dirty="0" smtClean="0">
                <a:solidFill>
                  <a:schemeClr val="tx1"/>
                </a:solidFill>
                <a:effectLst/>
                <a:latin typeface="Arial" charset="0"/>
                <a:ea typeface="宋体" pitchFamily="2" charset="-122"/>
                <a:cs typeface="+mn-cs"/>
              </a:rPr>
              <a:t>》</a:t>
            </a:r>
            <a:r>
              <a:rPr lang="zh-TW" altLang="en-US" sz="1200" kern="1200" dirty="0" smtClean="0">
                <a:solidFill>
                  <a:schemeClr val="tx1"/>
                </a:solidFill>
                <a:effectLst/>
                <a:latin typeface="Arial" charset="0"/>
                <a:ea typeface="宋体" pitchFamily="2" charset="-122"/>
                <a:cs typeface="+mn-cs"/>
              </a:rPr>
              <a:t>，其影响不仅遍及全国，而且在世界上也享有声望。</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5</a:t>
            </a:fld>
            <a:endParaRPr lang="en-US" altLang="en-US"/>
          </a:p>
        </p:txBody>
      </p:sp>
    </p:spTree>
    <p:extLst>
      <p:ext uri="{BB962C8B-B14F-4D97-AF65-F5344CB8AC3E}">
        <p14:creationId xmlns:p14="http://schemas.microsoft.com/office/powerpoint/2010/main" val="390162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With the gold medal fresh around his neck, Johnson proclaimed to gathered journalists that his world record would “last 50 years, maybe 100.” There was only one thing more important than the record, he said: “A gold medal—that’s something no one can take away from you</a:t>
            </a:r>
            <a:r>
              <a:rPr lang="en-US" sz="1200" kern="120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6</a:t>
            </a:fld>
            <a:endParaRPr lang="en-US" altLang="en-US"/>
          </a:p>
        </p:txBody>
      </p:sp>
    </p:spTree>
    <p:extLst>
      <p:ext uri="{BB962C8B-B14F-4D97-AF65-F5344CB8AC3E}">
        <p14:creationId xmlns:p14="http://schemas.microsoft.com/office/powerpoint/2010/main" val="390162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引言：当人们被金钱，名望，情欲等所吸引所控制时，就已经在无形之中荣耀敬拜赞美歌颂信靠假神了，已经在“以別神代替耶和華”，所以“他們的愁苦必加增。”我们应该以此为戒，让荣耀复归于真神耶和华，“荣”归原主，因为</a:t>
            </a:r>
            <a:r>
              <a:rPr lang="en-US" altLang="zh-CN" sz="1200" kern="1200" dirty="0" smtClean="0">
                <a:solidFill>
                  <a:schemeClr val="tx1"/>
                </a:solidFill>
                <a:effectLst/>
                <a:latin typeface="Arial" charset="0"/>
                <a:ea typeface="宋体" pitchFamily="2" charset="-122"/>
                <a:cs typeface="+mn-cs"/>
              </a:rPr>
              <a:t>——</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他所行的盡都誠實</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他所说的全然正直</a:t>
            </a:r>
            <a:endParaRPr lang="en-US" sz="12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他所是的充滿慈愛</a:t>
            </a:r>
            <a:endParaRPr lang="en-US" sz="1200" kern="1200" dirty="0" smtClean="0">
              <a:solidFill>
                <a:schemeClr val="tx1"/>
              </a:solidFill>
              <a:effectLst/>
              <a:latin typeface="Arial" charset="0"/>
              <a:ea typeface="宋体" pitchFamily="2" charset="-122"/>
              <a:cs typeface="+mn-cs"/>
            </a:endParaRPr>
          </a:p>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7</a:t>
            </a:fld>
            <a:endParaRPr lang="en-US" altLang="en-US"/>
          </a:p>
        </p:txBody>
      </p:sp>
    </p:spTree>
    <p:extLst>
      <p:ext uri="{BB962C8B-B14F-4D97-AF65-F5344CB8AC3E}">
        <p14:creationId xmlns:p14="http://schemas.microsoft.com/office/powerpoint/2010/main" val="98333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30000" dirty="0" smtClean="0">
                <a:solidFill>
                  <a:schemeClr val="tx1"/>
                </a:solidFill>
                <a:effectLst/>
                <a:latin typeface="Arial" charset="0"/>
                <a:ea typeface="宋体" pitchFamily="2" charset="-122"/>
                <a:cs typeface="+mn-cs"/>
              </a:rPr>
              <a:t>1 </a:t>
            </a:r>
            <a:r>
              <a:rPr lang="en-US" sz="1200" kern="1200" dirty="0" smtClean="0">
                <a:solidFill>
                  <a:schemeClr val="tx1"/>
                </a:solidFill>
                <a:effectLst/>
                <a:latin typeface="Arial" charset="0"/>
                <a:ea typeface="宋体" pitchFamily="2" charset="-122"/>
                <a:cs typeface="+mn-cs"/>
              </a:rPr>
              <a:t>我的神我的王啊，我要尊崇你，我要永永遠遠稱頌你的名！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2 </a:t>
            </a:r>
            <a:r>
              <a:rPr lang="en-US" sz="1200" kern="1200" dirty="0" smtClean="0">
                <a:solidFill>
                  <a:schemeClr val="tx1"/>
                </a:solidFill>
                <a:effectLst/>
                <a:latin typeface="Arial" charset="0"/>
                <a:ea typeface="宋体" pitchFamily="2" charset="-122"/>
                <a:cs typeface="+mn-cs"/>
              </a:rPr>
              <a:t>我要天天稱頌你，也要永永遠遠讚美你的名！</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耶和華本為大，該受大讚美，其大無法測度。</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這代要對那代頌讚你的作為，也要傳揚你的大能。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我要默念你威嚴的尊榮，和你奇妙的作為。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人要傳說你可畏之事的能力，我也要傳揚你的大德。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他們記念你的大恩就要傳出來，並要歌唱你的公義。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耶和華有恩惠，有憐憫，不輕易發怒，大有慈愛。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耶和華善待萬民，他的慈悲覆庇他一切所造的。</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耶和華啊，你一切所造的都要稱謝你，你的聖民也要稱頌你。</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傳說你國的榮耀，談論你的大能，</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好叫世人知道你大能的作為，並你國度威嚴的榮耀。</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你的國是永遠的國，你執掌的權柄存到萬代。</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凡跌倒的，耶和華將他們扶持；凡被壓下的，將他們扶起。</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萬民都舉目仰望你，你隨時給他們食物。</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你張手，使有生氣的都隨願飽足。</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耶和華在他一切所行的無不公義，在他一切所做的都有慈愛。</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凡求告耶和華的，就是誠心求告他的，耶和華便與他們相近。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敬畏他的，他必成就他們的心願；也必聽他們的呼求，拯救他們。</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耶和華保護一切愛他的人，卻要滅絕一切的惡人。</a:t>
            </a:r>
            <a:br>
              <a:rPr lang="en-US" sz="1200" kern="1200" dirty="0" smtClean="0">
                <a:solidFill>
                  <a:schemeClr val="tx1"/>
                </a:solidFill>
                <a:effectLst/>
                <a:latin typeface="Arial" charset="0"/>
                <a:ea typeface="宋体" pitchFamily="2" charset="-122"/>
                <a:cs typeface="+mn-cs"/>
              </a:rPr>
            </a:br>
            <a:r>
              <a:rPr lang="en-US" sz="1200" b="1"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我的口要說出讚美耶和華的話，唯願凡有血氣的都永永遠遠稱頌他的聖名！</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8</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800" b="1" kern="1200" baseline="0" dirty="0" smtClean="0">
                <a:solidFill>
                  <a:schemeClr val="tx1"/>
                </a:solidFill>
                <a:effectLst/>
                <a:latin typeface="宋体"/>
                <a:ea typeface="宋体"/>
                <a:cs typeface="宋体"/>
              </a:rPr>
              <a:t>撒母耳记下 </a:t>
            </a:r>
            <a:r>
              <a:rPr lang="en-US" altLang="zh-TW" sz="1800" b="1" kern="1200" baseline="0" dirty="0" smtClean="0">
                <a:solidFill>
                  <a:schemeClr val="tx1"/>
                </a:solidFill>
                <a:effectLst/>
                <a:latin typeface="宋体"/>
                <a:ea typeface="宋体"/>
                <a:cs typeface="宋体"/>
              </a:rPr>
              <a:t>12</a:t>
            </a:r>
            <a:r>
              <a:rPr lang="zh-TW" altLang="en-US" sz="1800" b="1" kern="1200" baseline="0" dirty="0" smtClean="0">
                <a:solidFill>
                  <a:schemeClr val="tx1"/>
                </a:solidFill>
                <a:effectLst/>
                <a:latin typeface="宋体"/>
                <a:ea typeface="宋体"/>
                <a:cs typeface="宋体"/>
              </a:rPr>
              <a:t>：</a:t>
            </a:r>
            <a:r>
              <a:rPr lang="en-US" altLang="zh-TW" sz="1800" b="1" kern="1200" baseline="0" dirty="0" smtClean="0">
                <a:solidFill>
                  <a:schemeClr val="tx1"/>
                </a:solidFill>
                <a:effectLst/>
                <a:latin typeface="宋体"/>
                <a:ea typeface="宋体"/>
                <a:cs typeface="宋体"/>
              </a:rPr>
              <a:t>7-8</a:t>
            </a:r>
            <a:r>
              <a:rPr lang="zh-TW" altLang="en-US" sz="1800" b="1" kern="1200" baseline="0" dirty="0" smtClean="0">
                <a:solidFill>
                  <a:schemeClr val="tx1"/>
                </a:solidFill>
                <a:effectLst/>
                <a:latin typeface="宋体"/>
                <a:ea typeface="宋体"/>
                <a:cs typeface="宋体"/>
              </a:rPr>
              <a:t>耶和华以色列的神如此说：‘我膏你做以色列的王，救你脱离扫罗的手。 </a:t>
            </a:r>
            <a:r>
              <a:rPr lang="en-US" altLang="zh-TW" sz="1800" b="1" kern="1200" baseline="0" dirty="0" smtClean="0">
                <a:solidFill>
                  <a:schemeClr val="tx1"/>
                </a:solidFill>
                <a:effectLst/>
                <a:latin typeface="宋体"/>
                <a:ea typeface="宋体"/>
                <a:cs typeface="宋体"/>
              </a:rPr>
              <a:t>8 </a:t>
            </a:r>
            <a:r>
              <a:rPr lang="zh-TW" altLang="en-US" sz="1800" b="1" kern="1200" baseline="0" dirty="0" smtClean="0">
                <a:solidFill>
                  <a:schemeClr val="tx1"/>
                </a:solidFill>
                <a:effectLst/>
                <a:latin typeface="宋体"/>
                <a:ea typeface="宋体"/>
                <a:cs typeface="宋体"/>
              </a:rPr>
              <a:t>我将你主人的家业赐给你，将你主人的妻交在你怀里，又将以色列和犹大家赐给你。</a:t>
            </a:r>
            <a:endParaRPr lang="en-US" sz="1800" kern="1200" baseline="0" dirty="0" smtClean="0">
              <a:solidFill>
                <a:schemeClr val="tx1"/>
              </a:solidFill>
              <a:effectLst/>
              <a:latin typeface="宋体"/>
              <a:ea typeface="宋体"/>
              <a:cs typeface="宋体"/>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9</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3"/>
          <p:cNvGrpSpPr>
            <a:grpSpLocks/>
          </p:cNvGrpSpPr>
          <p:nvPr/>
        </p:nvGrpSpPr>
        <p:grpSpPr bwMode="auto">
          <a:xfrm>
            <a:off x="1" y="2926557"/>
            <a:ext cx="3400425" cy="2212181"/>
            <a:chOff x="0" y="2458"/>
            <a:chExt cx="2142" cy="1858"/>
          </a:xfrm>
        </p:grpSpPr>
        <p:sp>
          <p:nvSpPr>
            <p:cNvPr id="4"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5"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6"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7"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8954" name="Rectangle 10"/>
          <p:cNvSpPr>
            <a:spLocks noGrp="1" noChangeArrowheads="1"/>
          </p:cNvSpPr>
          <p:nvPr>
            <p:ph type="ctrTitle" sz="quarter"/>
          </p:nvPr>
        </p:nvSpPr>
        <p:spPr bwMode="auto">
          <a:xfrm>
            <a:off x="685800" y="1404937"/>
            <a:ext cx="7772400" cy="1166813"/>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a:lvl1pPr>
          </a:lstStyle>
          <a:p>
            <a:r>
              <a:rPr lang="en-US" altLang="zh-CN" dirty="0"/>
              <a:t>Click to edit Master title style</a:t>
            </a:r>
          </a:p>
        </p:txBody>
      </p:sp>
      <p:sp>
        <p:nvSpPr>
          <p:cNvPr id="11" name="Rectangle 12"/>
          <p:cNvSpPr>
            <a:spLocks noGrp="1" noChangeArrowheads="1"/>
          </p:cNvSpPr>
          <p:nvPr>
            <p:ph type="dt" sz="quarter" idx="10"/>
          </p:nvPr>
        </p:nvSpPr>
        <p:spPr/>
        <p:txBody>
          <a:bodyPr/>
          <a:lstStyle>
            <a:lvl1pPr>
              <a:defRPr/>
            </a:lvl1pPr>
          </a:lstStyle>
          <a:p>
            <a:endParaRPr lang="en-US" altLang="zh-CN"/>
          </a:p>
        </p:txBody>
      </p:sp>
      <p:sp>
        <p:nvSpPr>
          <p:cNvPr id="12" name="Rectangle 13"/>
          <p:cNvSpPr>
            <a:spLocks noGrp="1" noChangeArrowheads="1"/>
          </p:cNvSpPr>
          <p:nvPr>
            <p:ph type="ftr" sz="quarter" idx="11"/>
          </p:nvPr>
        </p:nvSpPr>
        <p:spPr/>
        <p:txBody>
          <a:bodyPr/>
          <a:lstStyle>
            <a:lvl1pPr>
              <a:defRPr/>
            </a:lvl1pPr>
          </a:lstStyle>
          <a:p>
            <a:endParaRPr lang="en-US" altLang="zh-CN"/>
          </a:p>
        </p:txBody>
      </p:sp>
      <p:sp>
        <p:nvSpPr>
          <p:cNvPr id="13" name="Rectangle 14"/>
          <p:cNvSpPr>
            <a:spLocks noGrp="1" noChangeArrowheads="1"/>
          </p:cNvSpPr>
          <p:nvPr>
            <p:ph type="sldNum" sz="quarter" idx="12"/>
          </p:nvPr>
        </p:nvSpPr>
        <p:spPr/>
        <p:txBody>
          <a:bodyPr/>
          <a:lstStyle>
            <a:lvl1pPr>
              <a:defRPr/>
            </a:lvl1pPr>
          </a:lstStyle>
          <a:p>
            <a:fld id="{5F7D7833-7586-448D-8064-E60A5F479F89}" type="slidenum">
              <a:rPr lang="en-US" altLang="zh-CN"/>
              <a:pPr/>
              <a:t>‹#›</a:t>
            </a:fld>
            <a:endParaRPr lang="en-US" altLang="zh-CN"/>
          </a:p>
        </p:txBody>
      </p:sp>
    </p:spTree>
    <p:extLst>
      <p:ext uri="{BB962C8B-B14F-4D97-AF65-F5344CB8AC3E}">
        <p14:creationId xmlns:p14="http://schemas.microsoft.com/office/powerpoint/2010/main" val="1646362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F1D3961F-4399-4872-B4BB-DD562B609745}" type="slidenum">
              <a:rPr lang="en-US" altLang="zh-CN"/>
              <a:pPr/>
              <a:t>‹#›</a:t>
            </a:fld>
            <a:endParaRPr lang="en-US" altLang="zh-CN"/>
          </a:p>
        </p:txBody>
      </p:sp>
    </p:spTree>
    <p:extLst>
      <p:ext uri="{BB962C8B-B14F-4D97-AF65-F5344CB8AC3E}">
        <p14:creationId xmlns:p14="http://schemas.microsoft.com/office/powerpoint/2010/main" val="295525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82322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48232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1EED7ACD-A2E5-4DB9-A95B-A8073A2A2C28}" type="slidenum">
              <a:rPr lang="en-US" altLang="zh-CN"/>
              <a:pPr/>
              <a:t>‹#›</a:t>
            </a:fld>
            <a:endParaRPr lang="en-US" altLang="zh-CN"/>
          </a:p>
        </p:txBody>
      </p:sp>
    </p:spTree>
    <p:extLst>
      <p:ext uri="{BB962C8B-B14F-4D97-AF65-F5344CB8AC3E}">
        <p14:creationId xmlns:p14="http://schemas.microsoft.com/office/powerpoint/2010/main" val="12048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5C5F85DB-90A9-4169-B939-E9824ACFBB8A}" type="slidenum">
              <a:rPr lang="en-US" altLang="zh-CN"/>
              <a:pPr/>
              <a:t>‹#›</a:t>
            </a:fld>
            <a:endParaRPr lang="en-US" altLang="zh-CN"/>
          </a:p>
        </p:txBody>
      </p:sp>
    </p:spTree>
    <p:extLst>
      <p:ext uri="{BB962C8B-B14F-4D97-AF65-F5344CB8AC3E}">
        <p14:creationId xmlns:p14="http://schemas.microsoft.com/office/powerpoint/2010/main" val="3140806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407C839B-1F0B-428A-B972-AEA36BC574C0}" type="slidenum">
              <a:rPr lang="en-US" altLang="zh-CN"/>
              <a:pPr/>
              <a:t>‹#›</a:t>
            </a:fld>
            <a:endParaRPr lang="en-US" altLang="zh-CN"/>
          </a:p>
        </p:txBody>
      </p:sp>
    </p:spTree>
    <p:extLst>
      <p:ext uri="{BB962C8B-B14F-4D97-AF65-F5344CB8AC3E}">
        <p14:creationId xmlns:p14="http://schemas.microsoft.com/office/powerpoint/2010/main" val="4381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30E59BC-6393-4CC6-B7AF-2D1075297FF7}" type="slidenum">
              <a:rPr lang="en-US" altLang="zh-CN"/>
              <a:pPr/>
              <a:t>‹#›</a:t>
            </a:fld>
            <a:endParaRPr lang="en-US" altLang="zh-CN"/>
          </a:p>
        </p:txBody>
      </p:sp>
    </p:spTree>
    <p:extLst>
      <p:ext uri="{BB962C8B-B14F-4D97-AF65-F5344CB8AC3E}">
        <p14:creationId xmlns:p14="http://schemas.microsoft.com/office/powerpoint/2010/main" val="41251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p>
        </p:txBody>
      </p:sp>
      <p:sp>
        <p:nvSpPr>
          <p:cNvPr id="8" name="Rectangle 13"/>
          <p:cNvSpPr>
            <a:spLocks noGrp="1" noChangeArrowheads="1"/>
          </p:cNvSpPr>
          <p:nvPr>
            <p:ph type="ftr" sz="quarter" idx="11"/>
          </p:nvPr>
        </p:nvSpPr>
        <p:spPr>
          <a:ln/>
        </p:spPr>
        <p:txBody>
          <a:bodyPr/>
          <a:lstStyle>
            <a:lvl1pPr>
              <a:defRPr/>
            </a:lvl1pPr>
          </a:lstStyle>
          <a:p>
            <a:endParaRPr lang="en-US" altLang="zh-CN"/>
          </a:p>
        </p:txBody>
      </p:sp>
      <p:sp>
        <p:nvSpPr>
          <p:cNvPr id="9" name="Rectangle 14"/>
          <p:cNvSpPr>
            <a:spLocks noGrp="1" noChangeArrowheads="1"/>
          </p:cNvSpPr>
          <p:nvPr>
            <p:ph type="sldNum" sz="quarter" idx="12"/>
          </p:nvPr>
        </p:nvSpPr>
        <p:spPr>
          <a:ln/>
        </p:spPr>
        <p:txBody>
          <a:bodyPr/>
          <a:lstStyle>
            <a:lvl1pPr>
              <a:defRPr/>
            </a:lvl1pPr>
          </a:lstStyle>
          <a:p>
            <a:fld id="{C342D033-61D9-4B30-85BA-7F19A36EB2EB}" type="slidenum">
              <a:rPr lang="en-US" altLang="zh-CN"/>
              <a:pPr/>
              <a:t>‹#›</a:t>
            </a:fld>
            <a:endParaRPr lang="en-US" altLang="zh-CN"/>
          </a:p>
        </p:txBody>
      </p:sp>
    </p:spTree>
    <p:extLst>
      <p:ext uri="{BB962C8B-B14F-4D97-AF65-F5344CB8AC3E}">
        <p14:creationId xmlns:p14="http://schemas.microsoft.com/office/powerpoint/2010/main" val="4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p>
        </p:txBody>
      </p:sp>
      <p:sp>
        <p:nvSpPr>
          <p:cNvPr id="4" name="Rectangle 13"/>
          <p:cNvSpPr>
            <a:spLocks noGrp="1" noChangeArrowheads="1"/>
          </p:cNvSpPr>
          <p:nvPr>
            <p:ph type="ftr" sz="quarter" idx="11"/>
          </p:nvPr>
        </p:nvSpPr>
        <p:spPr>
          <a:ln/>
        </p:spPr>
        <p:txBody>
          <a:bodyPr/>
          <a:lstStyle>
            <a:lvl1pPr>
              <a:defRPr/>
            </a:lvl1pPr>
          </a:lstStyle>
          <a:p>
            <a:endParaRPr lang="en-US" altLang="zh-CN"/>
          </a:p>
        </p:txBody>
      </p:sp>
      <p:sp>
        <p:nvSpPr>
          <p:cNvPr id="5" name="Rectangle 14"/>
          <p:cNvSpPr>
            <a:spLocks noGrp="1" noChangeArrowheads="1"/>
          </p:cNvSpPr>
          <p:nvPr>
            <p:ph type="sldNum" sz="quarter" idx="12"/>
          </p:nvPr>
        </p:nvSpPr>
        <p:spPr>
          <a:ln/>
        </p:spPr>
        <p:txBody>
          <a:bodyPr/>
          <a:lstStyle>
            <a:lvl1pPr>
              <a:defRPr/>
            </a:lvl1pPr>
          </a:lstStyle>
          <a:p>
            <a:fld id="{D1CAB078-5940-4DD8-BE68-21A6A89DF812}" type="slidenum">
              <a:rPr lang="en-US" altLang="zh-CN"/>
              <a:pPr/>
              <a:t>‹#›</a:t>
            </a:fld>
            <a:endParaRPr lang="en-US" altLang="zh-CN"/>
          </a:p>
        </p:txBody>
      </p:sp>
    </p:spTree>
    <p:extLst>
      <p:ext uri="{BB962C8B-B14F-4D97-AF65-F5344CB8AC3E}">
        <p14:creationId xmlns:p14="http://schemas.microsoft.com/office/powerpoint/2010/main" val="19125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40472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7B6909D-8A5B-48F5-AD15-DD20EA468499}" type="slidenum">
              <a:rPr lang="en-US" altLang="zh-CN"/>
              <a:pPr/>
              <a:t>‹#›</a:t>
            </a:fld>
            <a:endParaRPr lang="en-US" altLang="zh-CN"/>
          </a:p>
        </p:txBody>
      </p:sp>
    </p:spTree>
    <p:extLst>
      <p:ext uri="{BB962C8B-B14F-4D97-AF65-F5344CB8AC3E}">
        <p14:creationId xmlns:p14="http://schemas.microsoft.com/office/powerpoint/2010/main" val="2193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A49D6ED9-D68E-47A3-9701-DDA4ADAB39D4}" type="slidenum">
              <a:rPr lang="en-US" altLang="zh-CN"/>
              <a:pPr/>
              <a:t>‹#›</a:t>
            </a:fld>
            <a:endParaRPr lang="en-US" altLang="zh-CN"/>
          </a:p>
        </p:txBody>
      </p:sp>
    </p:spTree>
    <p:extLst>
      <p:ext uri="{BB962C8B-B14F-4D97-AF65-F5344CB8AC3E}">
        <p14:creationId xmlns:p14="http://schemas.microsoft.com/office/powerpoint/2010/main" val="415645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10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7931" name="Rectangle 11"/>
          <p:cNvSpPr>
            <a:spLocks noGrp="1" noChangeArrowheads="1"/>
          </p:cNvSpPr>
          <p:nvPr>
            <p:ph type="body" idx="1"/>
          </p:nvPr>
        </p:nvSpPr>
        <p:spPr bwMode="auto">
          <a:xfrm>
            <a:off x="457200" y="285750"/>
            <a:ext cx="822960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altLang="en-US" dirty="0" smtClean="0"/>
          </a:p>
        </p:txBody>
      </p:sp>
      <p:sp>
        <p:nvSpPr>
          <p:cNvPr id="337932"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7933"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p:txBody>
      </p:sp>
      <p:sp>
        <p:nvSpPr>
          <p:cNvPr id="337934"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38906FA-2995-4BCA-BA86-18D3B8A59A69}"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宋体"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9pPr>
    </p:titleStyle>
    <p:body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285750"/>
            <a:ext cx="9144000" cy="3714750"/>
          </a:xfrm>
          <a:prstGeom prst="rect">
            <a:avLst/>
          </a:prstGeom>
          <a:noFill/>
          <a:ln w="9525">
            <a:noFill/>
            <a:miter lim="800000"/>
            <a:headEnd/>
            <a:tailEnd/>
          </a:ln>
          <a:effectLst/>
        </p:spPr>
        <p:txBody>
          <a:bodyPr anchor="ctr" anchorCtr="1"/>
          <a:lstStyle>
            <a:lvl1pPr algn="ctr" eaLnBrk="0" hangingPunct="0">
              <a:spcBef>
                <a:spcPct val="20000"/>
              </a:spcBef>
              <a:buClr>
                <a:schemeClr val="hlink"/>
              </a:buClr>
              <a:buSzPct val="75000"/>
              <a:buFont typeface="Wingdings" pitchFamily="2" charset="2"/>
              <a:defRPr sz="4800" b="1">
                <a:solidFill>
                  <a:schemeClr val="tx1"/>
                </a:solidFill>
                <a:latin typeface="Arial" charset="0"/>
                <a:ea typeface="黑体" pitchFamily="49" charset="-122"/>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charset="0"/>
                <a:ea typeface="宋体" pitchFamily="2" charset="-122"/>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charset="0"/>
                <a:ea typeface="宋体" pitchFamily="2" charset="-122"/>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charset="0"/>
                <a:ea typeface="宋体" pitchFamily="2" charset="-122"/>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9pPr>
          </a:lstStyle>
          <a:p>
            <a:pPr eaLnBrk="1" hangingPunct="1">
              <a:spcBef>
                <a:spcPct val="0"/>
              </a:spcBef>
              <a:buClrTx/>
              <a:buSzTx/>
            </a:pPr>
            <a:r>
              <a:rPr lang="zh-TW" altLang="en-US" sz="5400" b="0" dirty="0" smtClean="0">
                <a:solidFill>
                  <a:srgbClr val="FFFFFF"/>
                </a:solidFill>
                <a:effectLst>
                  <a:outerShdw blurRad="38100" dist="38100" dir="2700000" algn="tl">
                    <a:srgbClr val="010199"/>
                  </a:outerShdw>
                </a:effectLst>
                <a:latin typeface="华文细黑"/>
                <a:ea typeface="华文细黑"/>
                <a:cs typeface="华文细黑"/>
              </a:rPr>
              <a:t>哥倫比亞華人基督教</a:t>
            </a:r>
            <a:r>
              <a:rPr lang="zh-TW" altLang="en-US" sz="5400" b="0" dirty="0" smtClean="0">
                <a:solidFill>
                  <a:srgbClr val="FFFFFF"/>
                </a:solidFill>
                <a:effectLst>
                  <a:outerShdw blurRad="38100" dist="38100" dir="2700000" algn="tl">
                    <a:srgbClr val="010199"/>
                  </a:outerShdw>
                </a:effectLst>
                <a:latin typeface="华文细黑"/>
                <a:ea typeface="华文细黑"/>
                <a:cs typeface="华文细黑"/>
              </a:rPr>
              <a:t>會</a:t>
            </a:r>
            <a:endParaRPr lang="en-US" altLang="zh-TW" sz="5400" b="0" smtClean="0">
              <a:solidFill>
                <a:srgbClr val="FFFFFF"/>
              </a:solidFill>
              <a:effectLst>
                <a:outerShdw blurRad="38100" dist="38100" dir="2700000" algn="tl">
                  <a:srgbClr val="010199"/>
                </a:outerShdw>
              </a:effectLst>
              <a:latin typeface="华文细黑"/>
              <a:ea typeface="华文细黑"/>
              <a:cs typeface="华文细黑"/>
            </a:endParaRPr>
          </a:p>
          <a:p>
            <a:pPr eaLnBrk="1" hangingPunct="1">
              <a:spcBef>
                <a:spcPct val="0"/>
              </a:spcBef>
              <a:buClrTx/>
              <a:buSzTx/>
            </a:pPr>
            <a:r>
              <a:rPr lang="zh-CN" altLang="en-US" sz="6600" b="0" smtClean="0">
                <a:solidFill>
                  <a:srgbClr val="FFFFFF"/>
                </a:solidFill>
                <a:latin typeface="华文细黑"/>
                <a:ea typeface="华文细黑"/>
                <a:cs typeface="华文细黑"/>
              </a:rPr>
              <a:t>“</a:t>
            </a:r>
            <a:r>
              <a:rPr lang="zh-CN" altLang="en-US" sz="6600" b="0" dirty="0">
                <a:solidFill>
                  <a:srgbClr val="FFFFFF"/>
                </a:solidFill>
                <a:latin typeface="华文细黑"/>
                <a:ea typeface="华文细黑"/>
                <a:cs typeface="华文细黑"/>
              </a:rPr>
              <a:t>荣”</a:t>
            </a:r>
            <a:r>
              <a:rPr lang="zh-CN" altLang="en-US" sz="6600" b="0" dirty="0" smtClean="0">
                <a:solidFill>
                  <a:srgbClr val="FFFFFF"/>
                </a:solidFill>
                <a:effectLst>
                  <a:outerShdw blurRad="38100" dist="38100" dir="2700000" algn="tl">
                    <a:srgbClr val="010199"/>
                  </a:outerShdw>
                </a:effectLst>
                <a:latin typeface="华文细黑"/>
                <a:ea typeface="华文细黑"/>
                <a:cs typeface="华文细黑"/>
              </a:rPr>
              <a:t>归原主！</a:t>
            </a:r>
            <a:r>
              <a:rPr lang="zh-TW" altLang="en-US" sz="7200" b="0" dirty="0">
                <a:solidFill>
                  <a:srgbClr val="FFFFFF"/>
                </a:solidFill>
                <a:effectLst>
                  <a:outerShdw blurRad="38100" dist="38100" dir="2700000" algn="tl">
                    <a:srgbClr val="010199"/>
                  </a:outerShdw>
                </a:effectLst>
                <a:latin typeface="华文细黑"/>
                <a:ea typeface="华文细黑"/>
                <a:cs typeface="华文细黑"/>
              </a:rPr>
              <a:t/>
            </a:r>
            <a:br>
              <a:rPr lang="zh-TW" altLang="en-US" sz="7200" b="0" dirty="0">
                <a:solidFill>
                  <a:srgbClr val="FFFFFF"/>
                </a:solidFill>
                <a:effectLst>
                  <a:outerShdw blurRad="38100" dist="38100" dir="2700000" algn="tl">
                    <a:srgbClr val="010199"/>
                  </a:outerShdw>
                </a:effectLst>
                <a:latin typeface="华文细黑"/>
                <a:ea typeface="华文细黑"/>
                <a:cs typeface="华文细黑"/>
              </a:rPr>
            </a:br>
            <a:r>
              <a:rPr lang="zh-CN" altLang="en-US" sz="4400" b="0" dirty="0" smtClean="0">
                <a:solidFill>
                  <a:srgbClr val="FFFFFF"/>
                </a:solidFill>
                <a:latin typeface="华文细黑"/>
                <a:ea typeface="华文细黑"/>
                <a:cs typeface="华文细黑"/>
              </a:rPr>
              <a:t>（</a:t>
            </a:r>
            <a:r>
              <a:rPr lang="zh-CN" altLang="en-US" sz="4400" b="0" dirty="0">
                <a:solidFill>
                  <a:srgbClr val="FFFFFF"/>
                </a:solidFill>
                <a:latin typeface="华文细黑"/>
                <a:ea typeface="华文细黑"/>
                <a:cs typeface="华文细黑"/>
              </a:rPr>
              <a:t>詩篇</a:t>
            </a:r>
            <a:r>
              <a:rPr lang="en-US" sz="4400" b="0" dirty="0">
                <a:solidFill>
                  <a:srgbClr val="FFFFFF"/>
                </a:solidFill>
                <a:latin typeface="华文细黑"/>
                <a:ea typeface="华文细黑"/>
                <a:cs typeface="华文细黑"/>
              </a:rPr>
              <a:t> 145:1-21 </a:t>
            </a:r>
            <a:r>
              <a:rPr lang="zh-CN" altLang="en-US" sz="4400" b="0" dirty="0">
                <a:solidFill>
                  <a:srgbClr val="FFFFFF"/>
                </a:solidFill>
                <a:latin typeface="华文细黑"/>
                <a:ea typeface="华文细黑"/>
                <a:cs typeface="华文细黑"/>
              </a:rPr>
              <a:t>）</a:t>
            </a:r>
            <a:endParaRPr lang="en-US" sz="4400" b="0" dirty="0">
              <a:solidFill>
                <a:srgbClr val="FFFFFF"/>
              </a:solidFill>
              <a:latin typeface="华文细黑"/>
              <a:ea typeface="华文细黑"/>
              <a:cs typeface="华文细黑"/>
            </a:endParaRPr>
          </a:p>
          <a:p>
            <a:pPr eaLnBrk="1" hangingPunct="1">
              <a:spcBef>
                <a:spcPct val="0"/>
              </a:spcBef>
              <a:buClrTx/>
              <a:buSzTx/>
              <a:buFontTx/>
              <a:buNone/>
            </a:pPr>
            <a:endParaRPr lang="en-US" altLang="zh-TW" sz="7200" b="0" dirty="0" smtClean="0">
              <a:solidFill>
                <a:srgbClr val="FFFFFF"/>
              </a:solidFill>
              <a:effectLst>
                <a:outerShdw blurRad="38100" dist="38100" dir="2700000" algn="tl">
                  <a:srgbClr val="010199"/>
                </a:outerShdw>
              </a:effectLst>
              <a:latin typeface="华文细黑"/>
              <a:ea typeface="华文细黑"/>
              <a:cs typeface="华文细黑"/>
            </a:endParaRPr>
          </a:p>
          <a:p>
            <a:pPr eaLnBrk="1" hangingPunct="1">
              <a:spcBef>
                <a:spcPct val="0"/>
              </a:spcBef>
              <a:buClrTx/>
              <a:buSzTx/>
              <a:buFontTx/>
              <a:buNone/>
            </a:pPr>
            <a:r>
              <a:rPr lang="zh-TW" altLang="en-US" sz="2800" b="0" dirty="0" smtClean="0">
                <a:solidFill>
                  <a:srgbClr val="FFFFFF"/>
                </a:solidFill>
                <a:effectLst>
                  <a:outerShdw blurRad="38100" dist="38100" dir="2700000" algn="tl">
                    <a:srgbClr val="010199"/>
                  </a:outerShdw>
                </a:effectLst>
                <a:latin typeface="华文细黑"/>
                <a:ea typeface="华文细黑"/>
                <a:cs typeface="华文细黑"/>
              </a:rPr>
              <a:t>主</a:t>
            </a:r>
            <a:r>
              <a:rPr lang="zh-TW" altLang="en-US" sz="2800" b="0" dirty="0">
                <a:solidFill>
                  <a:srgbClr val="FFFFFF"/>
                </a:solidFill>
                <a:effectLst>
                  <a:outerShdw blurRad="38100" dist="38100" dir="2700000" algn="tl">
                    <a:srgbClr val="010199"/>
                  </a:outerShdw>
                </a:effectLst>
                <a:latin typeface="华文细黑"/>
                <a:ea typeface="华文细黑"/>
                <a:cs typeface="华文细黑"/>
              </a:rPr>
              <a:t>後</a:t>
            </a:r>
            <a:r>
              <a:rPr lang="zh-TW" altLang="en-US" sz="2800" b="0" dirty="0" smtClean="0">
                <a:solidFill>
                  <a:srgbClr val="FFFFFF"/>
                </a:solidFill>
                <a:effectLst>
                  <a:outerShdw blurRad="38100" dist="38100" dir="2700000" algn="tl">
                    <a:srgbClr val="010199"/>
                  </a:outerShdw>
                </a:effectLst>
                <a:latin typeface="华文细黑"/>
                <a:ea typeface="华文细黑"/>
                <a:cs typeface="华文细黑"/>
              </a:rPr>
              <a:t>二</a:t>
            </a:r>
            <a:r>
              <a:rPr lang="zh-CN" altLang="en-US" sz="2800" b="0" dirty="0" smtClean="0">
                <a:solidFill>
                  <a:srgbClr val="FFFFFF"/>
                </a:solidFill>
                <a:effectLst>
                  <a:outerShdw blurRad="38100" dist="38100" dir="2700000" algn="tl">
                    <a:srgbClr val="010199"/>
                  </a:outerShdw>
                </a:effectLst>
                <a:latin typeface="华文细黑"/>
                <a:ea typeface="华文细黑"/>
                <a:cs typeface="华文细黑"/>
              </a:rPr>
              <a:t>〇一四</a:t>
            </a:r>
            <a:r>
              <a:rPr lang="zh-TW" altLang="en-US" sz="2800" b="0" dirty="0" smtClean="0">
                <a:solidFill>
                  <a:srgbClr val="FFFFFF"/>
                </a:solidFill>
                <a:effectLst>
                  <a:outerShdw blurRad="38100" dist="38100" dir="2700000" algn="tl">
                    <a:srgbClr val="010199"/>
                  </a:outerShdw>
                </a:effectLst>
                <a:latin typeface="华文细黑"/>
                <a:ea typeface="华文细黑"/>
                <a:cs typeface="华文细黑"/>
              </a:rPr>
              <a:t>年</a:t>
            </a:r>
            <a:r>
              <a:rPr lang="zh-CN" altLang="en-US" sz="2800" b="0" dirty="0" smtClean="0">
                <a:solidFill>
                  <a:srgbClr val="FFFFFF"/>
                </a:solidFill>
                <a:effectLst>
                  <a:outerShdw blurRad="38100" dist="38100" dir="2700000" algn="tl">
                    <a:srgbClr val="010199"/>
                  </a:outerShdw>
                </a:effectLst>
                <a:latin typeface="华文细黑"/>
                <a:ea typeface="华文细黑"/>
                <a:cs typeface="华文细黑"/>
              </a:rPr>
              <a:t>十</a:t>
            </a:r>
            <a:r>
              <a:rPr lang="zh-TW" altLang="en-US" sz="2800" b="0" dirty="0" smtClean="0">
                <a:solidFill>
                  <a:srgbClr val="FFFFFF"/>
                </a:solidFill>
                <a:effectLst>
                  <a:outerShdw blurRad="38100" dist="38100" dir="2700000" algn="tl">
                    <a:srgbClr val="010199"/>
                  </a:outerShdw>
                </a:effectLst>
                <a:latin typeface="华文细黑"/>
                <a:ea typeface="华文细黑"/>
                <a:cs typeface="华文细黑"/>
              </a:rPr>
              <a:t>月</a:t>
            </a:r>
            <a:r>
              <a:rPr lang="zh-CN" altLang="en-US" sz="2800" b="0" dirty="0" smtClean="0">
                <a:solidFill>
                  <a:srgbClr val="FFFFFF"/>
                </a:solidFill>
                <a:effectLst>
                  <a:outerShdw blurRad="38100" dist="38100" dir="2700000" algn="tl">
                    <a:srgbClr val="010199"/>
                  </a:outerShdw>
                </a:effectLst>
                <a:latin typeface="华文细黑"/>
                <a:ea typeface="华文细黑"/>
                <a:cs typeface="华文细黑"/>
              </a:rPr>
              <a:t>二十六</a:t>
            </a:r>
            <a:r>
              <a:rPr lang="zh-TW" altLang="en-US" sz="2800" b="0" dirty="0" smtClean="0">
                <a:solidFill>
                  <a:srgbClr val="FFFFFF"/>
                </a:solidFill>
                <a:effectLst>
                  <a:outerShdw blurRad="38100" dist="38100" dir="2700000" algn="tl">
                    <a:srgbClr val="010199"/>
                  </a:outerShdw>
                </a:effectLst>
                <a:latin typeface="华文细黑"/>
                <a:ea typeface="华文细黑"/>
                <a:cs typeface="华文细黑"/>
              </a:rPr>
              <a:t>日</a:t>
            </a:r>
            <a:r>
              <a:rPr lang="zh-TW" altLang="en-US" sz="2800" b="0" dirty="0" smtClean="0">
                <a:solidFill>
                  <a:srgbClr val="FFFFFF"/>
                </a:solidFill>
                <a:effectLst>
                  <a:outerShdw blurRad="38100" dist="38100" dir="2700000" algn="tl">
                    <a:srgbClr val="FFFFFF"/>
                  </a:outerShdw>
                </a:effectLst>
                <a:latin typeface="华文细黑"/>
                <a:ea typeface="华文细黑"/>
                <a:cs typeface="华文细黑"/>
              </a:rPr>
              <a:t> </a:t>
            </a:r>
            <a:endParaRPr lang="zh-TW" altLang="en-US" sz="2800" b="0" dirty="0">
              <a:solidFill>
                <a:srgbClr val="FFFFFF"/>
              </a:solidFill>
              <a:effectLst>
                <a:outerShdw blurRad="38100" dist="38100" dir="2700000" algn="tl">
                  <a:srgbClr val="FFFFFF"/>
                </a:outerShdw>
              </a:effectLst>
              <a:latin typeface="华文细黑"/>
              <a:ea typeface="华文细黑"/>
              <a:cs typeface="华文细黑"/>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1950"/>
            <a:ext cx="9144000" cy="4154984"/>
          </a:xfrm>
          <a:prstGeom prst="rect">
            <a:avLst/>
          </a:prstGeom>
        </p:spPr>
        <p:txBody>
          <a:bodyPr wrap="square">
            <a:spAutoFit/>
          </a:bodyPr>
          <a:lstStyle/>
          <a:p>
            <a:pPr algn="ctr"/>
            <a:r>
              <a:rPr lang="zh-CN" altLang="en-US" sz="6000" dirty="0" smtClean="0"/>
              <a:t>“荣”归原主</a:t>
            </a:r>
            <a:endParaRPr lang="en-US" altLang="zh-CN" sz="4800" dirty="0" smtClean="0"/>
          </a:p>
          <a:p>
            <a:pPr marL="685800" indent="-685800">
              <a:buFont typeface="Arial"/>
              <a:buChar char="•"/>
            </a:pPr>
            <a:r>
              <a:rPr lang="zh-CN" altLang="en-US" sz="4800" dirty="0" smtClean="0"/>
              <a:t>他所行的（</a:t>
            </a:r>
            <a:r>
              <a:rPr lang="en-US" altLang="zh-CN" sz="4800" dirty="0" smtClean="0"/>
              <a:t>Deed</a:t>
            </a:r>
            <a:r>
              <a:rPr lang="zh-CN" altLang="en-US" sz="4800" dirty="0" smtClean="0"/>
              <a:t>）盡都誠實</a:t>
            </a:r>
            <a:endParaRPr lang="en-US" sz="4800" dirty="0" smtClean="0"/>
          </a:p>
          <a:p>
            <a:pPr marL="685800" indent="-685800">
              <a:buFont typeface="Arial"/>
              <a:buChar char="•"/>
            </a:pPr>
            <a:r>
              <a:rPr lang="zh-CN" altLang="en-US" sz="4800" u="sng" dirty="0" smtClean="0"/>
              <a:t>他所说的（</a:t>
            </a:r>
            <a:r>
              <a:rPr lang="en-US" altLang="zh-CN" sz="4800" u="sng" dirty="0" smtClean="0"/>
              <a:t>Word</a:t>
            </a:r>
            <a:r>
              <a:rPr lang="zh-CN" altLang="en-US" sz="4800" u="sng" dirty="0" smtClean="0"/>
              <a:t>）全然正直</a:t>
            </a:r>
            <a:endParaRPr lang="en-US" altLang="zh-CN" sz="4800" u="sng" dirty="0" smtClean="0"/>
          </a:p>
          <a:p>
            <a:pPr marL="1143000" lvl="1" indent="-685800">
              <a:buFont typeface="Wingdings" charset="2"/>
              <a:buChar char="Ø"/>
            </a:pPr>
            <a:r>
              <a:rPr lang="zh-CN" altLang="en-US" sz="3600" u="sng" dirty="0" smtClean="0"/>
              <a:t>写出的道</a:t>
            </a:r>
            <a:endParaRPr lang="en-US" altLang="zh-CN" sz="3600" u="sng" dirty="0" smtClean="0"/>
          </a:p>
          <a:p>
            <a:pPr marL="1143000" lvl="1" indent="-685800">
              <a:buFont typeface="Wingdings" charset="2"/>
              <a:buChar char="Ø"/>
            </a:pPr>
            <a:r>
              <a:rPr lang="zh-CN" altLang="en-US" sz="3600" u="sng" dirty="0" smtClean="0"/>
              <a:t>活出的道</a:t>
            </a:r>
            <a:endParaRPr lang="en-US" altLang="zh-CN" sz="3600" u="sng" dirty="0" smtClean="0"/>
          </a:p>
          <a:p>
            <a:pPr marL="1143000" lvl="1" indent="-685800">
              <a:buFont typeface="Wingdings" charset="2"/>
              <a:buChar char="Ø"/>
            </a:pPr>
            <a:r>
              <a:rPr lang="zh-CN" altLang="en-US" sz="3600" u="sng" dirty="0" smtClean="0"/>
              <a:t>救恩的道</a:t>
            </a:r>
            <a:endParaRPr lang="en-US" sz="3600" u="sng" dirty="0"/>
          </a:p>
        </p:txBody>
      </p:sp>
    </p:spTree>
    <p:extLst>
      <p:ext uri="{BB962C8B-B14F-4D97-AF65-F5344CB8AC3E}">
        <p14:creationId xmlns:p14="http://schemas.microsoft.com/office/powerpoint/2010/main" val="224155236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1950"/>
            <a:ext cx="8305800" cy="3231654"/>
          </a:xfrm>
          <a:prstGeom prst="rect">
            <a:avLst/>
          </a:prstGeom>
        </p:spPr>
        <p:txBody>
          <a:bodyPr wrap="square">
            <a:spAutoFit/>
          </a:bodyPr>
          <a:lstStyle/>
          <a:p>
            <a:r>
              <a:rPr lang="zh-CN" altLang="en-US" sz="6000" dirty="0" smtClean="0"/>
              <a:t>“荣”归原主</a:t>
            </a:r>
            <a:endParaRPr lang="en-US" altLang="zh-CN" sz="4800" dirty="0" smtClean="0"/>
          </a:p>
          <a:p>
            <a:r>
              <a:rPr lang="en-US" sz="4800" dirty="0" smtClean="0"/>
              <a:t>1</a:t>
            </a:r>
            <a:r>
              <a:rPr lang="en-US" sz="4800" dirty="0"/>
              <a:t>.</a:t>
            </a:r>
            <a:r>
              <a:rPr lang="zh-CN" altLang="en-US" sz="4800" dirty="0"/>
              <a:t>他所行的盡都誠實</a:t>
            </a:r>
            <a:endParaRPr lang="en-US" sz="4800" dirty="0"/>
          </a:p>
          <a:p>
            <a:r>
              <a:rPr lang="en-US" sz="4800" dirty="0"/>
              <a:t>2.</a:t>
            </a:r>
            <a:r>
              <a:rPr lang="zh-CN" altLang="en-US" sz="4800" u="sng" dirty="0"/>
              <a:t>他所说的全然正直</a:t>
            </a:r>
            <a:endParaRPr lang="en-US" sz="4800" u="sng" dirty="0"/>
          </a:p>
          <a:p>
            <a:r>
              <a:rPr lang="en-US" sz="4800" dirty="0"/>
              <a:t>3.</a:t>
            </a:r>
            <a:r>
              <a:rPr lang="zh-CN" altLang="en-US" sz="4800" dirty="0"/>
              <a:t>他所是的充滿慈愛</a:t>
            </a:r>
            <a:endParaRPr lang="en-US" sz="4800" dirty="0"/>
          </a:p>
        </p:txBody>
      </p:sp>
      <p:sp>
        <p:nvSpPr>
          <p:cNvPr id="4" name="Rectangle 3"/>
          <p:cNvSpPr/>
          <p:nvPr/>
        </p:nvSpPr>
        <p:spPr>
          <a:xfrm>
            <a:off x="6019800" y="133350"/>
            <a:ext cx="3124200" cy="4524315"/>
          </a:xfrm>
          <a:prstGeom prst="rect">
            <a:avLst/>
          </a:prstGeom>
        </p:spPr>
        <p:txBody>
          <a:bodyPr wrap="square">
            <a:spAutoFit/>
          </a:bodyPr>
          <a:lstStyle/>
          <a:p>
            <a:r>
              <a:rPr lang="en-US" sz="3200" b="1" baseline="30000" dirty="0"/>
              <a:t>18 </a:t>
            </a:r>
            <a:r>
              <a:rPr lang="en-US" sz="3200" dirty="0"/>
              <a:t>凡求告耶和華的，就是</a:t>
            </a:r>
            <a:r>
              <a:rPr lang="en-US" sz="3200" dirty="0">
                <a:solidFill>
                  <a:srgbClr val="FF0000"/>
                </a:solidFill>
              </a:rPr>
              <a:t>誠心求告</a:t>
            </a:r>
            <a:r>
              <a:rPr lang="en-US" sz="3200" dirty="0"/>
              <a:t>他的，耶和華便與他們相近。</a:t>
            </a:r>
            <a:br>
              <a:rPr lang="en-US" sz="3200" dirty="0"/>
            </a:br>
            <a:r>
              <a:rPr lang="en-US" sz="3200" b="1" baseline="30000" dirty="0"/>
              <a:t>19 </a:t>
            </a:r>
            <a:r>
              <a:rPr lang="en-US" sz="3200" dirty="0"/>
              <a:t>敬畏他的，他必成就他們的</a:t>
            </a:r>
            <a:r>
              <a:rPr lang="en-US" sz="3200" dirty="0">
                <a:solidFill>
                  <a:srgbClr val="FF0000"/>
                </a:solidFill>
              </a:rPr>
              <a:t>心願</a:t>
            </a:r>
            <a:r>
              <a:rPr lang="en-US" sz="3200" dirty="0"/>
              <a:t>；也必聽他們的</a:t>
            </a:r>
            <a:r>
              <a:rPr lang="en-US" sz="3200" dirty="0">
                <a:solidFill>
                  <a:srgbClr val="FF0000"/>
                </a:solidFill>
              </a:rPr>
              <a:t>呼求</a:t>
            </a:r>
            <a:r>
              <a:rPr lang="en-US" sz="3200" dirty="0"/>
              <a:t>，拯救他們</a:t>
            </a:r>
            <a:r>
              <a:rPr lang="en-US" sz="3200" dirty="0" smtClean="0"/>
              <a:t>。</a:t>
            </a:r>
            <a:endParaRPr lang="en-US" sz="3200" dirty="0"/>
          </a:p>
        </p:txBody>
      </p:sp>
    </p:spTree>
    <p:extLst>
      <p:ext uri="{BB962C8B-B14F-4D97-AF65-F5344CB8AC3E}">
        <p14:creationId xmlns:p14="http://schemas.microsoft.com/office/powerpoint/2010/main" val="278252656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111"/>
            <a:ext cx="8305800" cy="5262979"/>
          </a:xfrm>
          <a:prstGeom prst="rect">
            <a:avLst/>
          </a:prstGeom>
        </p:spPr>
        <p:txBody>
          <a:bodyPr wrap="square">
            <a:spAutoFit/>
          </a:bodyPr>
          <a:lstStyle/>
          <a:p>
            <a:r>
              <a:rPr lang="zh-CN" altLang="en-US" sz="6000" dirty="0" smtClean="0"/>
              <a:t>“荣”归原主</a:t>
            </a:r>
            <a:endParaRPr lang="en-US" altLang="zh-CN" sz="4800" dirty="0" smtClean="0"/>
          </a:p>
          <a:p>
            <a:pPr marL="685800" indent="-685800">
              <a:buFont typeface="Arial"/>
              <a:buChar char="•"/>
            </a:pPr>
            <a:r>
              <a:rPr lang="en-US" sz="4400" dirty="0" smtClean="0"/>
              <a:t>1</a:t>
            </a:r>
            <a:r>
              <a:rPr lang="en-US" sz="4400" dirty="0"/>
              <a:t>.</a:t>
            </a:r>
            <a:r>
              <a:rPr lang="zh-CN" altLang="en-US" sz="4400" dirty="0"/>
              <a:t>他所行的盡都誠實</a:t>
            </a:r>
            <a:endParaRPr lang="en-US" sz="4400" dirty="0"/>
          </a:p>
          <a:p>
            <a:pPr marL="685800" indent="-685800">
              <a:buFont typeface="Arial"/>
              <a:buChar char="•"/>
            </a:pPr>
            <a:r>
              <a:rPr lang="en-US" sz="4400" dirty="0"/>
              <a:t>2.</a:t>
            </a:r>
            <a:r>
              <a:rPr lang="zh-CN" altLang="en-US" sz="4400" dirty="0"/>
              <a:t>他所说的全然正直</a:t>
            </a:r>
            <a:endParaRPr lang="en-US" sz="4400" dirty="0"/>
          </a:p>
          <a:p>
            <a:pPr marL="685800" indent="-685800">
              <a:buFont typeface="Arial"/>
              <a:buChar char="•"/>
            </a:pPr>
            <a:r>
              <a:rPr lang="en-US" sz="4400" dirty="0"/>
              <a:t>3.</a:t>
            </a:r>
            <a:r>
              <a:rPr lang="zh-CN" altLang="en-US" sz="4400" u="sng" dirty="0"/>
              <a:t>他所是</a:t>
            </a:r>
            <a:r>
              <a:rPr lang="zh-CN" altLang="en-US" sz="4400" u="sng" dirty="0" smtClean="0"/>
              <a:t>的充滿慈愛</a:t>
            </a:r>
            <a:endParaRPr lang="en-US" altLang="zh-CN" sz="4400" u="sng" dirty="0"/>
          </a:p>
          <a:p>
            <a:pPr marL="1143000" lvl="1" indent="-685800">
              <a:buFont typeface="Wingdings" charset="2"/>
              <a:buChar char="Ø"/>
            </a:pPr>
            <a:r>
              <a:rPr lang="zh-CN" altLang="en-US" sz="3200" u="sng" dirty="0" smtClean="0"/>
              <a:t>第</a:t>
            </a:r>
            <a:r>
              <a:rPr lang="en-US" altLang="zh-CN" sz="3200" u="sng" dirty="0" smtClean="0"/>
              <a:t>1-13</a:t>
            </a:r>
            <a:r>
              <a:rPr lang="zh-CN" altLang="en-US" sz="3200" u="sng" dirty="0" smtClean="0"/>
              <a:t>节，特别是</a:t>
            </a:r>
            <a:r>
              <a:rPr lang="en-US" altLang="zh-CN" sz="3200" u="sng" dirty="0" smtClean="0"/>
              <a:t>6-8</a:t>
            </a:r>
            <a:r>
              <a:rPr lang="zh-CN" altLang="en-US" sz="3200" u="sng" dirty="0" smtClean="0"/>
              <a:t>节</a:t>
            </a:r>
            <a:endParaRPr lang="en-US" altLang="zh-CN" sz="3200" u="sng" dirty="0"/>
          </a:p>
          <a:p>
            <a:pPr marL="1143000" lvl="1" indent="-685800">
              <a:buFont typeface="Wingdings" charset="2"/>
              <a:buChar char="Ø"/>
            </a:pPr>
            <a:r>
              <a:rPr lang="zh-CN" altLang="en-US" sz="3200" u="sng" dirty="0" smtClean="0"/>
              <a:t>大德，大恩，大愛</a:t>
            </a:r>
            <a:endParaRPr lang="en-US" altLang="zh-CN" sz="3200" u="sng" dirty="0" smtClean="0"/>
          </a:p>
          <a:p>
            <a:pPr marL="1143000" lvl="1" indent="-685800">
              <a:buFont typeface="Wingdings" charset="2"/>
              <a:buChar char="Ø"/>
            </a:pPr>
            <a:r>
              <a:rPr lang="zh-CN" altLang="en-US" sz="3200" u="sng" dirty="0" smtClean="0"/>
              <a:t>耶和华本为大</a:t>
            </a:r>
            <a:endParaRPr lang="en-US" altLang="zh-CN" sz="3200" u="sng" dirty="0" smtClean="0"/>
          </a:p>
          <a:p>
            <a:endParaRPr lang="en-US" sz="4800" u="sng" dirty="0"/>
          </a:p>
        </p:txBody>
      </p:sp>
    </p:spTree>
    <p:extLst>
      <p:ext uri="{BB962C8B-B14F-4D97-AF65-F5344CB8AC3E}">
        <p14:creationId xmlns:p14="http://schemas.microsoft.com/office/powerpoint/2010/main" val="405229047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209550"/>
            <a:ext cx="8077200" cy="3108544"/>
          </a:xfrm>
          <a:prstGeom prst="rect">
            <a:avLst/>
          </a:prstGeom>
        </p:spPr>
        <p:txBody>
          <a:bodyPr wrap="square">
            <a:spAutoFit/>
          </a:bodyPr>
          <a:lstStyle/>
          <a:p>
            <a:pPr algn="r"/>
            <a:r>
              <a:rPr lang="he-IL" sz="2800" dirty="0"/>
              <a:t>תהילים 145 The Westminster Leningrad </a:t>
            </a:r>
            <a:r>
              <a:rPr lang="he-IL" sz="2800" dirty="0" smtClean="0"/>
              <a:t>Codex (WLC</a:t>
            </a:r>
            <a:r>
              <a:rPr lang="he-IL" sz="2800" dirty="0"/>
              <a:t>) 145 תְּהִלָּ֗ה לְדָ֫וִ֥ד </a:t>
            </a:r>
            <a:r>
              <a:rPr lang="he-IL" sz="2800" dirty="0">
                <a:solidFill>
                  <a:srgbClr val="FF6600"/>
                </a:solidFill>
              </a:rPr>
              <a:t>אֲ</a:t>
            </a:r>
            <a:r>
              <a:rPr lang="he-IL" sz="2800" dirty="0"/>
              <a:t>רֹומִמְךָ֣ אֱלֹוהַ֣י הַמֶּ֑לֶךְ וַאֲבָרֲכָ֥ה שִׁ֝מְךָ֗ לְעֹולָ֥ם וָעֶֽד׃ </a:t>
            </a:r>
            <a:endParaRPr lang="en-US" sz="2800" dirty="0" smtClean="0"/>
          </a:p>
          <a:p>
            <a:pPr algn="r"/>
            <a:r>
              <a:rPr lang="he-IL" sz="2800" dirty="0" smtClean="0"/>
              <a:t>2 </a:t>
            </a:r>
            <a:r>
              <a:rPr lang="he-IL" sz="2800" dirty="0">
                <a:solidFill>
                  <a:srgbClr val="FF6600"/>
                </a:solidFill>
              </a:rPr>
              <a:t>ב</a:t>
            </a:r>
            <a:r>
              <a:rPr lang="he-IL" sz="2800" dirty="0"/>
              <a:t>ְּכָל־יֹ֥ום אֲבָרֲכֶ֑ךָּ וַאֲהַלְלָ֥ה שִׁ֝מְךָ֗ לְעֹולָ֥ם וָעֶֽד</a:t>
            </a:r>
            <a:r>
              <a:rPr lang="he-IL" sz="2800" dirty="0" smtClean="0"/>
              <a:t>׃</a:t>
            </a:r>
            <a:endParaRPr lang="en-US" sz="2800" dirty="0" smtClean="0"/>
          </a:p>
          <a:p>
            <a:pPr algn="r"/>
            <a:r>
              <a:rPr lang="he-IL" sz="2800" dirty="0" smtClean="0"/>
              <a:t> </a:t>
            </a:r>
            <a:r>
              <a:rPr lang="he-IL" sz="2800" dirty="0"/>
              <a:t>3 </a:t>
            </a:r>
            <a:r>
              <a:rPr lang="he-IL" sz="2800" dirty="0">
                <a:solidFill>
                  <a:srgbClr val="FF6600"/>
                </a:solidFill>
              </a:rPr>
              <a:t>גָּ</a:t>
            </a:r>
            <a:r>
              <a:rPr lang="he-IL" sz="2800" dirty="0"/>
              <a:t>֘דֹ֤ול יְהוָ֣ה וּמְהֻלָּ֣ל מְאֹ֑ד וְ֝לִגְדֻלָּתֹ֗ו אֵ֣ין חֵֽקֶר</a:t>
            </a:r>
            <a:r>
              <a:rPr lang="he-IL" sz="2800" dirty="0" smtClean="0"/>
              <a:t>׃</a:t>
            </a:r>
            <a:endParaRPr lang="en-US" sz="2800" dirty="0" smtClean="0"/>
          </a:p>
          <a:p>
            <a:pPr algn="r"/>
            <a:r>
              <a:rPr lang="he-IL" sz="2800" dirty="0" smtClean="0"/>
              <a:t> </a:t>
            </a:r>
            <a:r>
              <a:rPr lang="he-IL" sz="2800" dirty="0"/>
              <a:t>4 </a:t>
            </a:r>
            <a:r>
              <a:rPr lang="he-IL" sz="2800" dirty="0">
                <a:solidFill>
                  <a:srgbClr val="FF6600"/>
                </a:solidFill>
              </a:rPr>
              <a:t>ד</a:t>
            </a:r>
            <a:r>
              <a:rPr lang="he-IL" sz="2800" dirty="0"/>
              <a:t>ֹּ֣ור לְ֭דֹור יְשַׁבַּ֣ח מַעֲשֶׂ֑יךָ וּגְב֖וּרֹתֶ֣יךָ יַגִּֽידוּ׃ </a:t>
            </a:r>
            <a:endParaRPr lang="en-US" sz="2800" dirty="0" smtClean="0"/>
          </a:p>
          <a:p>
            <a:pPr algn="r"/>
            <a:r>
              <a:rPr lang="he-IL" sz="2800" dirty="0" smtClean="0"/>
              <a:t>5 </a:t>
            </a:r>
            <a:r>
              <a:rPr lang="he-IL" sz="2800" dirty="0">
                <a:solidFill>
                  <a:srgbClr val="FF6600"/>
                </a:solidFill>
              </a:rPr>
              <a:t>ה</a:t>
            </a:r>
            <a:r>
              <a:rPr lang="he-IL" sz="2800" dirty="0"/>
              <a:t>ֲ֭דַר כְּבֹ֣וד הֹודֶ֑ךָ וְדִבְרֵ֖י נִפְלְאֹותֶ֣יךָ אָשִֽׂיחָה׃</a:t>
            </a:r>
            <a:endParaRPr lang="en-US" sz="2800" dirty="0"/>
          </a:p>
        </p:txBody>
      </p:sp>
    </p:spTree>
    <p:extLst>
      <p:ext uri="{BB962C8B-B14F-4D97-AF65-F5344CB8AC3E}">
        <p14:creationId xmlns:p14="http://schemas.microsoft.com/office/powerpoint/2010/main" val="240709680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1950"/>
            <a:ext cx="9144000" cy="4832093"/>
          </a:xfrm>
          <a:prstGeom prst="rect">
            <a:avLst/>
          </a:prstGeom>
        </p:spPr>
        <p:txBody>
          <a:bodyPr wrap="square">
            <a:spAutoFit/>
          </a:bodyPr>
          <a:lstStyle/>
          <a:p>
            <a:pPr algn="r"/>
            <a:r>
              <a:rPr lang="he-IL" sz="2800" dirty="0" smtClean="0"/>
              <a:t>תהילים (WLC) 145 תְּהִלָּ֗ה לְדָ֫וִ֥ד </a:t>
            </a:r>
            <a:r>
              <a:rPr lang="he-IL" sz="2800" dirty="0" smtClean="0">
                <a:solidFill>
                  <a:srgbClr val="FF6600"/>
                </a:solidFill>
              </a:rPr>
              <a:t>אֲ</a:t>
            </a:r>
            <a:r>
              <a:rPr lang="he-IL" sz="2800" dirty="0" smtClean="0"/>
              <a:t>רֹומִמְךָ֣ אֱלֹוהַ֣י הַמֶּ֑לֶךְ וַאֲבָרֲכָ֥ה שִׁ֝מְךָ֗ לְעֹולָ֥ם וָעֶֽד׃ </a:t>
            </a:r>
          </a:p>
          <a:p>
            <a:pPr algn="r"/>
            <a:r>
              <a:rPr lang="he-IL" sz="2800" dirty="0" smtClean="0"/>
              <a:t>6 </a:t>
            </a:r>
            <a:r>
              <a:rPr lang="he-IL" sz="2800" dirty="0">
                <a:solidFill>
                  <a:srgbClr val="FF6600"/>
                </a:solidFill>
              </a:rPr>
              <a:t>ו</a:t>
            </a:r>
            <a:r>
              <a:rPr lang="he-IL" sz="2800" dirty="0"/>
              <a:t>ֶעֱז֣וּז נֹורְאֹתֶ֣יךָ יֹאמֵ֑רוּ אֲסַפְּרֶֽנָּה׃</a:t>
            </a:r>
          </a:p>
          <a:p>
            <a:pPr algn="r"/>
            <a:r>
              <a:rPr lang="he-IL" sz="2800" dirty="0"/>
              <a:t>7 </a:t>
            </a:r>
            <a:r>
              <a:rPr lang="he-IL" sz="2800" dirty="0">
                <a:solidFill>
                  <a:srgbClr val="FF6600"/>
                </a:solidFill>
              </a:rPr>
              <a:t>ז</a:t>
            </a:r>
            <a:r>
              <a:rPr lang="he-IL" sz="2800" dirty="0"/>
              <a:t>ֵ֣כֶר רַב־טוּבְךָ֣ יַבִּ֑יעוּ וְצִדְקָתְךָ֥ יְרַנֵּֽנוּ׃</a:t>
            </a:r>
          </a:p>
          <a:p>
            <a:pPr algn="r"/>
            <a:r>
              <a:rPr lang="he-IL" sz="2800" dirty="0"/>
              <a:t>8 </a:t>
            </a:r>
            <a:r>
              <a:rPr lang="he-IL" sz="2800" dirty="0">
                <a:solidFill>
                  <a:srgbClr val="FF6600"/>
                </a:solidFill>
              </a:rPr>
              <a:t>ח</a:t>
            </a:r>
            <a:r>
              <a:rPr lang="he-IL" sz="2800" dirty="0"/>
              <a:t>ַנּ֣וּן וְרַח֣וּם יְהוָ֑ה אֶ֥רֶךְ אַ֝פַּ֗יִם וּגְדָל־חָֽסֶד׃</a:t>
            </a:r>
          </a:p>
          <a:p>
            <a:pPr algn="r"/>
            <a:r>
              <a:rPr lang="he-IL" sz="2800" dirty="0"/>
              <a:t>9 </a:t>
            </a:r>
            <a:r>
              <a:rPr lang="he-IL" sz="2800" dirty="0">
                <a:solidFill>
                  <a:srgbClr val="FF6600"/>
                </a:solidFill>
              </a:rPr>
              <a:t>ט</a:t>
            </a:r>
            <a:r>
              <a:rPr lang="he-IL" sz="2800" dirty="0"/>
              <a:t>ֹוב־יְהוָ֥ה לַכֹּ֑ל וְ֝רַחֲמָ֗יו עַל־כָּל־מַעֲשָֽׂיו׃</a:t>
            </a:r>
          </a:p>
          <a:p>
            <a:pPr algn="r"/>
            <a:r>
              <a:rPr lang="he-IL" sz="2800" dirty="0" smtClean="0"/>
              <a:t>10 </a:t>
            </a:r>
            <a:r>
              <a:rPr lang="he-IL" sz="2800" dirty="0">
                <a:solidFill>
                  <a:srgbClr val="FF6600"/>
                </a:solidFill>
              </a:rPr>
              <a:t>י</a:t>
            </a:r>
            <a:r>
              <a:rPr lang="he-IL" sz="2800" dirty="0"/>
              <a:t>ֹוד֣וּךָ יְ֭הוָה כָּל־מַעֲשֶׂ֑יךָ וַ֝חֲסִידֶ֗יךָ יְבָרֲכֽוּכָה׃</a:t>
            </a:r>
          </a:p>
          <a:p>
            <a:pPr algn="r"/>
            <a:r>
              <a:rPr lang="he-IL" sz="2800" dirty="0"/>
              <a:t>11 </a:t>
            </a:r>
            <a:r>
              <a:rPr lang="he-IL" sz="2800" dirty="0">
                <a:solidFill>
                  <a:srgbClr val="FF6600"/>
                </a:solidFill>
              </a:rPr>
              <a:t>כ</a:t>
            </a:r>
            <a:r>
              <a:rPr lang="he-IL" sz="2800" dirty="0"/>
              <a:t>ְּבֹ֣וד מַלְכוּתְךָ֣ יֹאמֵ֑רוּ וּגְבוּרָתְךָ֥ יְדַבֵּֽרוּ׃</a:t>
            </a:r>
          </a:p>
          <a:p>
            <a:pPr algn="r"/>
            <a:r>
              <a:rPr lang="he-IL" sz="2800" dirty="0"/>
              <a:t>12 </a:t>
            </a:r>
            <a:r>
              <a:rPr lang="he-IL" sz="2800" dirty="0">
                <a:solidFill>
                  <a:srgbClr val="FF6600"/>
                </a:solidFill>
              </a:rPr>
              <a:t>ל</a:t>
            </a:r>
            <a:r>
              <a:rPr lang="he-IL" sz="2800" dirty="0"/>
              <a:t>ְהֹודִ֤יעַ ׀ לִבְנֵ֣י הָ֭אָדָם גְּבוּרֹתָ֑יו וּ֝כְבֹ֗וד הֲדַ֣ר מַלְכוּתֹֽו׃</a:t>
            </a:r>
          </a:p>
          <a:p>
            <a:pPr algn="r"/>
            <a:r>
              <a:rPr lang="he-IL" sz="2800" dirty="0"/>
              <a:t>13 </a:t>
            </a:r>
            <a:r>
              <a:rPr lang="he-IL" sz="2800" dirty="0">
                <a:solidFill>
                  <a:srgbClr val="FF6600"/>
                </a:solidFill>
              </a:rPr>
              <a:t>מ</a:t>
            </a:r>
            <a:r>
              <a:rPr lang="he-IL" sz="2800" dirty="0"/>
              <a:t>ַֽלְכוּתְךָ֗ מַלְכ֥וּת כָּל־עֹֽלָמִ֑ים וּ֝מֶֽמְשֶׁלְתְּךָ֗ בְּכָל־דֹּ֥ור וָדֹֽור</a:t>
            </a:r>
            <a:r>
              <a:rPr lang="he-IL" sz="2800" dirty="0" smtClean="0"/>
              <a:t>׃</a:t>
            </a:r>
            <a:endParaRPr lang="en-US" sz="2800" dirty="0" smtClean="0"/>
          </a:p>
          <a:p>
            <a:pPr algn="r"/>
            <a:r>
              <a:rPr lang="zh-CN" altLang="en-US" sz="2800" dirty="0" smtClean="0"/>
              <a:t>藏头格至此结束</a:t>
            </a:r>
            <a:r>
              <a:rPr lang="en-US" altLang="zh-CN" sz="2800" dirty="0" smtClean="0"/>
              <a:t>14</a:t>
            </a:r>
            <a:endParaRPr lang="en-US" sz="2800" dirty="0"/>
          </a:p>
        </p:txBody>
      </p:sp>
      <p:pic>
        <p:nvPicPr>
          <p:cNvPr id="4" name="Picture 3"/>
          <p:cNvPicPr>
            <a:picLocks noChangeAspect="1"/>
          </p:cNvPicPr>
          <p:nvPr/>
        </p:nvPicPr>
        <p:blipFill>
          <a:blip r:embed="rId3"/>
          <a:stretch>
            <a:fillRect/>
          </a:stretch>
        </p:blipFill>
        <p:spPr>
          <a:xfrm>
            <a:off x="-50800" y="1341261"/>
            <a:ext cx="5080000" cy="3822700"/>
          </a:xfrm>
          <a:prstGeom prst="rect">
            <a:avLst/>
          </a:prstGeom>
        </p:spPr>
      </p:pic>
    </p:spTree>
    <p:extLst>
      <p:ext uri="{BB962C8B-B14F-4D97-AF65-F5344CB8AC3E}">
        <p14:creationId xmlns:p14="http://schemas.microsoft.com/office/powerpoint/2010/main" val="4389858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09550"/>
            <a:ext cx="7010400" cy="584776"/>
          </a:xfrm>
          <a:prstGeom prst="rect">
            <a:avLst/>
          </a:prstGeom>
        </p:spPr>
        <p:txBody>
          <a:bodyPr wrap="square">
            <a:spAutoFit/>
          </a:bodyPr>
          <a:lstStyle/>
          <a:p>
            <a:pPr algn="ctr"/>
            <a:r>
              <a:rPr lang="zh-CN" altLang="en-US" sz="3200" dirty="0" smtClean="0"/>
              <a:t>诗篇</a:t>
            </a:r>
            <a:r>
              <a:rPr lang="en-US" altLang="zh-CN" sz="3200" dirty="0" smtClean="0"/>
              <a:t>145:1-13</a:t>
            </a:r>
            <a:endParaRPr lang="en-US" sz="3200" dirty="0"/>
          </a:p>
        </p:txBody>
      </p:sp>
      <p:pic>
        <p:nvPicPr>
          <p:cNvPr id="17" name="Picture 16" descr="Screenshot 2014-10-20 14.31.54.png"/>
          <p:cNvPicPr>
            <a:picLocks noChangeAspect="1"/>
          </p:cNvPicPr>
          <p:nvPr/>
        </p:nvPicPr>
        <p:blipFill rotWithShape="1">
          <a:blip r:embed="rId3">
            <a:alphaModFix/>
            <a:extLst>
              <a:ext uri="{28A0092B-C50C-407E-A947-70E740481C1C}">
                <a14:useLocalDpi xmlns:a14="http://schemas.microsoft.com/office/drawing/2010/main" val="0"/>
              </a:ext>
            </a:extLst>
          </a:blip>
          <a:srcRect l="-1206" t="-756" r="1206" b="756"/>
          <a:stretch/>
        </p:blipFill>
        <p:spPr>
          <a:xfrm>
            <a:off x="2095500" y="777158"/>
            <a:ext cx="7023100" cy="4385392"/>
          </a:xfrm>
          <a:prstGeom prst="rect">
            <a:avLst/>
          </a:prstGeom>
        </p:spPr>
      </p:pic>
      <p:pic>
        <p:nvPicPr>
          <p:cNvPr id="2" name="Picture 1"/>
          <p:cNvPicPr>
            <a:picLocks noChangeAspect="1"/>
          </p:cNvPicPr>
          <p:nvPr/>
        </p:nvPicPr>
        <p:blipFill>
          <a:blip r:embed="rId4"/>
          <a:stretch>
            <a:fillRect/>
          </a:stretch>
        </p:blipFill>
        <p:spPr>
          <a:xfrm>
            <a:off x="0" y="1213556"/>
            <a:ext cx="5222517" cy="3929944"/>
          </a:xfrm>
          <a:prstGeom prst="rect">
            <a:avLst/>
          </a:prstGeom>
        </p:spPr>
      </p:pic>
    </p:spTree>
    <p:extLst>
      <p:ext uri="{BB962C8B-B14F-4D97-AF65-F5344CB8AC3E}">
        <p14:creationId xmlns:p14="http://schemas.microsoft.com/office/powerpoint/2010/main" val="166972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2134" y="1809750"/>
            <a:ext cx="2438399" cy="1981200"/>
          </a:xfrm>
          <a:prstGeom prst="rect">
            <a:avLst/>
          </a:prstGeom>
          <a:noFill/>
        </p:spPr>
        <p:txBody>
          <a:bodyPr wrap="square" rtlCol="0">
            <a:spAutoFit/>
          </a:bodyPr>
          <a:lstStyle/>
          <a:p>
            <a:endParaRPr lang="en-US" dirty="0"/>
          </a:p>
        </p:txBody>
      </p:sp>
      <p:sp>
        <p:nvSpPr>
          <p:cNvPr id="4" name="Rectangle 3"/>
          <p:cNvSpPr/>
          <p:nvPr/>
        </p:nvSpPr>
        <p:spPr>
          <a:xfrm>
            <a:off x="685800" y="-14111"/>
            <a:ext cx="7010400" cy="584776"/>
          </a:xfrm>
          <a:prstGeom prst="rect">
            <a:avLst/>
          </a:prstGeom>
        </p:spPr>
        <p:txBody>
          <a:bodyPr wrap="square">
            <a:spAutoFit/>
          </a:bodyPr>
          <a:lstStyle/>
          <a:p>
            <a:pPr algn="ctr"/>
            <a:r>
              <a:rPr lang="zh-CN" altLang="en-US" sz="3200" dirty="0" smtClean="0"/>
              <a:t>诗篇</a:t>
            </a:r>
            <a:r>
              <a:rPr lang="en-US" altLang="zh-CN" sz="3200" dirty="0" smtClean="0"/>
              <a:t>145</a:t>
            </a:r>
            <a:r>
              <a:rPr lang="en-US" altLang="zh-CN" sz="3200" dirty="0"/>
              <a:t>:1</a:t>
            </a:r>
            <a:r>
              <a:rPr lang="en-US" altLang="zh-CN" sz="3200" dirty="0" smtClean="0"/>
              <a:t>-13</a:t>
            </a:r>
            <a:r>
              <a:rPr lang="zh-CN" altLang="en-US" sz="3200" dirty="0" smtClean="0"/>
              <a:t>续</a:t>
            </a:r>
            <a:endParaRPr lang="en-US" sz="3200" dirty="0"/>
          </a:p>
        </p:txBody>
      </p:sp>
      <p:pic>
        <p:nvPicPr>
          <p:cNvPr id="7" name="Picture 6" descr="Screenshot 2014-10-20 14.32.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14350"/>
            <a:ext cx="6210300" cy="4758314"/>
          </a:xfrm>
          <a:prstGeom prst="rect">
            <a:avLst/>
          </a:prstGeom>
        </p:spPr>
      </p:pic>
      <p:pic>
        <p:nvPicPr>
          <p:cNvPr id="2" name="Picture 1"/>
          <p:cNvPicPr>
            <a:picLocks noChangeAspect="1"/>
          </p:cNvPicPr>
          <p:nvPr/>
        </p:nvPicPr>
        <p:blipFill>
          <a:blip r:embed="rId4"/>
          <a:stretch>
            <a:fillRect/>
          </a:stretch>
        </p:blipFill>
        <p:spPr>
          <a:xfrm>
            <a:off x="-152400" y="1341261"/>
            <a:ext cx="5080000" cy="3822700"/>
          </a:xfrm>
          <a:prstGeom prst="rect">
            <a:avLst/>
          </a:prstGeom>
        </p:spPr>
      </p:pic>
    </p:spTree>
    <p:extLst>
      <p:ext uri="{BB962C8B-B14F-4D97-AF65-F5344CB8AC3E}">
        <p14:creationId xmlns:p14="http://schemas.microsoft.com/office/powerpoint/2010/main" val="292048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111"/>
            <a:ext cx="8305800" cy="5940088"/>
          </a:xfrm>
          <a:prstGeom prst="rect">
            <a:avLst/>
          </a:prstGeom>
        </p:spPr>
        <p:txBody>
          <a:bodyPr wrap="square">
            <a:spAutoFit/>
          </a:bodyPr>
          <a:lstStyle/>
          <a:p>
            <a:r>
              <a:rPr lang="zh-CN" altLang="en-US" sz="6000" dirty="0" smtClean="0"/>
              <a:t>“荣”归原主</a:t>
            </a:r>
            <a:endParaRPr lang="en-US" altLang="zh-CN" sz="4800" dirty="0" smtClean="0"/>
          </a:p>
          <a:p>
            <a:r>
              <a:rPr lang="zh-CN" altLang="en-US" sz="4400" dirty="0" smtClean="0"/>
              <a:t>因为</a:t>
            </a:r>
            <a:r>
              <a:rPr lang="en-US" altLang="zh-CN" sz="4400" dirty="0" smtClean="0"/>
              <a:t>——</a:t>
            </a:r>
            <a:endParaRPr lang="en-US" sz="4400" dirty="0" smtClean="0"/>
          </a:p>
          <a:p>
            <a:pPr marL="685800" indent="-685800">
              <a:buFont typeface="Arial"/>
              <a:buChar char="•"/>
            </a:pPr>
            <a:r>
              <a:rPr lang="en-US" sz="4400" dirty="0" smtClean="0"/>
              <a:t>1</a:t>
            </a:r>
            <a:r>
              <a:rPr lang="en-US" sz="4400" dirty="0"/>
              <a:t>.</a:t>
            </a:r>
            <a:r>
              <a:rPr lang="zh-CN" altLang="en-US" sz="4400" dirty="0"/>
              <a:t>他所行的盡都誠實</a:t>
            </a:r>
            <a:endParaRPr lang="en-US" sz="4400" dirty="0"/>
          </a:p>
          <a:p>
            <a:pPr marL="685800" indent="-685800">
              <a:buFont typeface="Arial"/>
              <a:buChar char="•"/>
            </a:pPr>
            <a:r>
              <a:rPr lang="en-US" sz="4400" dirty="0"/>
              <a:t>2.</a:t>
            </a:r>
            <a:r>
              <a:rPr lang="zh-CN" altLang="en-US" sz="4400" dirty="0"/>
              <a:t>他所说的全然正直</a:t>
            </a:r>
            <a:endParaRPr lang="en-US" sz="4400" dirty="0"/>
          </a:p>
          <a:p>
            <a:pPr marL="685800" indent="-685800">
              <a:buFont typeface="Arial"/>
              <a:buChar char="•"/>
            </a:pPr>
            <a:r>
              <a:rPr lang="en-US" sz="4400" dirty="0"/>
              <a:t>3.</a:t>
            </a:r>
            <a:r>
              <a:rPr lang="zh-CN" altLang="en-US" sz="4400" u="sng" dirty="0"/>
              <a:t>他所是</a:t>
            </a:r>
            <a:r>
              <a:rPr lang="zh-CN" altLang="en-US" sz="4400" u="sng" dirty="0" smtClean="0"/>
              <a:t>的充滿慈愛</a:t>
            </a:r>
            <a:endParaRPr lang="en-US" altLang="zh-CN" sz="4400" u="sng" dirty="0"/>
          </a:p>
          <a:p>
            <a:pPr marL="1143000" lvl="1" indent="-685800">
              <a:buFont typeface="Wingdings" charset="2"/>
              <a:buChar char="Ø"/>
            </a:pPr>
            <a:r>
              <a:rPr lang="zh-CN" altLang="en-US" sz="3200" u="sng" dirty="0" smtClean="0"/>
              <a:t>第</a:t>
            </a:r>
            <a:r>
              <a:rPr lang="en-US" altLang="zh-CN" sz="3200" u="sng" dirty="0" smtClean="0"/>
              <a:t>1-13</a:t>
            </a:r>
            <a:r>
              <a:rPr lang="zh-CN" altLang="en-US" sz="3200" u="sng" dirty="0" smtClean="0"/>
              <a:t>节，特别是</a:t>
            </a:r>
            <a:r>
              <a:rPr lang="en-US" altLang="zh-CN" sz="3200" u="sng" dirty="0" smtClean="0"/>
              <a:t>6-8</a:t>
            </a:r>
            <a:r>
              <a:rPr lang="zh-CN" altLang="en-US" sz="3200" u="sng" dirty="0" smtClean="0"/>
              <a:t>节</a:t>
            </a:r>
            <a:endParaRPr lang="en-US" altLang="zh-CN" sz="3200" u="sng" dirty="0"/>
          </a:p>
          <a:p>
            <a:pPr marL="1143000" lvl="1" indent="-685800">
              <a:buFont typeface="Wingdings" charset="2"/>
              <a:buChar char="Ø"/>
            </a:pPr>
            <a:r>
              <a:rPr lang="zh-CN" altLang="en-US" sz="3200" u="sng" dirty="0" smtClean="0"/>
              <a:t>大德，大恩，大愛</a:t>
            </a:r>
            <a:endParaRPr lang="en-US" altLang="zh-CN" sz="3200" u="sng" dirty="0" smtClean="0"/>
          </a:p>
          <a:p>
            <a:pPr marL="1143000" lvl="1" indent="-685800">
              <a:buFont typeface="Wingdings" charset="2"/>
              <a:buChar char="Ø"/>
            </a:pPr>
            <a:r>
              <a:rPr lang="zh-CN" altLang="en-US" sz="3200" u="sng" dirty="0" smtClean="0"/>
              <a:t>耶和华本为大</a:t>
            </a:r>
            <a:endParaRPr lang="en-US" altLang="zh-CN" sz="3200" u="sng" dirty="0" smtClean="0"/>
          </a:p>
          <a:p>
            <a:endParaRPr lang="en-US" sz="4800" u="sng" dirty="0"/>
          </a:p>
        </p:txBody>
      </p:sp>
    </p:spTree>
    <p:extLst>
      <p:ext uri="{BB962C8B-B14F-4D97-AF65-F5344CB8AC3E}">
        <p14:creationId xmlns:p14="http://schemas.microsoft.com/office/powerpoint/2010/main" val="135338132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zh-CN" altLang="en-US" dirty="0" smtClean="0"/>
              <a:t>例子</a:t>
            </a:r>
            <a:endParaRPr lang="en-US" dirty="0"/>
          </a:p>
        </p:txBody>
      </p:sp>
      <p:sp>
        <p:nvSpPr>
          <p:cNvPr id="3" name="Content Placeholder 2"/>
          <p:cNvSpPr>
            <a:spLocks noGrp="1"/>
          </p:cNvSpPr>
          <p:nvPr>
            <p:ph idx="1"/>
          </p:nvPr>
        </p:nvSpPr>
        <p:spPr>
          <a:xfrm>
            <a:off x="457200" y="285750"/>
            <a:ext cx="8229600" cy="4114800"/>
          </a:xfrm>
        </p:spPr>
        <p:txBody>
          <a:bodyPr/>
          <a:lstStyle/>
          <a:p>
            <a:pPr algn="l"/>
            <a:r>
              <a:rPr lang="en-US" altLang="zh-CN" sz="2800" dirty="0"/>
              <a:t>@</a:t>
            </a:r>
            <a:r>
              <a:rPr lang="en-US" altLang="zh-CN" sz="2800" dirty="0" smtClean="0"/>
              <a:t>CCCC</a:t>
            </a:r>
          </a:p>
          <a:p>
            <a:pPr algn="l"/>
            <a:r>
              <a:rPr lang="zh-TW" altLang="en-US" sz="2800" dirty="0" smtClean="0"/>
              <a:t>卢花丛里一扁</a:t>
            </a:r>
            <a:r>
              <a:rPr lang="zh-TW" altLang="en-US" sz="2800" dirty="0"/>
              <a:t>舟，</a:t>
            </a:r>
            <a:r>
              <a:rPr lang="zh-TW" altLang="en-US" sz="2800" dirty="0" smtClean="0"/>
              <a:t>俊杰俄从此地游</a:t>
            </a:r>
            <a:endParaRPr lang="en-US" altLang="zh-TW" sz="2800" dirty="0" smtClean="0"/>
          </a:p>
          <a:p>
            <a:pPr algn="l"/>
            <a:r>
              <a:rPr lang="zh-TW" altLang="en-US" sz="2800" dirty="0" smtClean="0"/>
              <a:t>义士</a:t>
            </a:r>
            <a:r>
              <a:rPr lang="zh-TW" altLang="en-US" sz="2800" dirty="0"/>
              <a:t>若能知此理，反躬逃难可无忧</a:t>
            </a:r>
            <a:r>
              <a:rPr lang="zh-TW" altLang="en-US" sz="2800" dirty="0" smtClean="0"/>
              <a:t>。</a:t>
            </a:r>
            <a:endParaRPr lang="en-US" altLang="zh-TW" sz="2800" dirty="0" smtClean="0"/>
          </a:p>
          <a:p>
            <a:pPr algn="l"/>
            <a:r>
              <a:rPr lang="en-US" sz="2800" dirty="0"/>
              <a:t>One, two, three Jesus loves me. </a:t>
            </a:r>
            <a:endParaRPr lang="en-US" sz="2800" dirty="0" smtClean="0"/>
          </a:p>
          <a:p>
            <a:pPr algn="l"/>
            <a:r>
              <a:rPr lang="en-US" sz="2800" dirty="0" smtClean="0"/>
              <a:t>One</a:t>
            </a:r>
            <a:r>
              <a:rPr lang="en-US" sz="2800" dirty="0"/>
              <a:t>, two Jesus loves you. </a:t>
            </a:r>
            <a:endParaRPr lang="en-US" sz="2800" dirty="0" smtClean="0"/>
          </a:p>
          <a:p>
            <a:pPr algn="l"/>
            <a:r>
              <a:rPr lang="en-US" sz="2800" dirty="0" smtClean="0"/>
              <a:t>Three </a:t>
            </a:r>
            <a:r>
              <a:rPr lang="en-US" sz="2800" dirty="0"/>
              <a:t>and four Jesus loves you more. More than anybody’s loved you </a:t>
            </a:r>
            <a:r>
              <a:rPr lang="en-US" sz="2800" dirty="0" smtClean="0"/>
              <a:t>before.</a:t>
            </a:r>
          </a:p>
          <a:p>
            <a:pPr algn="l"/>
            <a:r>
              <a:rPr lang="en-US" sz="2800" dirty="0" smtClean="0"/>
              <a:t>Five</a:t>
            </a:r>
            <a:r>
              <a:rPr lang="en-US" sz="2800" dirty="0"/>
              <a:t>, six, seven I’m on my way to </a:t>
            </a:r>
            <a:r>
              <a:rPr lang="en-US" sz="2800" dirty="0" smtClean="0"/>
              <a:t>heaven.</a:t>
            </a:r>
          </a:p>
          <a:p>
            <a:pPr algn="l"/>
            <a:r>
              <a:rPr lang="en-US" sz="2800" dirty="0" smtClean="0"/>
              <a:t>Eight</a:t>
            </a:r>
            <a:r>
              <a:rPr lang="en-US" sz="2800" dirty="0"/>
              <a:t>, nine Jesus is mine. Now that we are up to ten, let’s go back and sing it again. </a:t>
            </a:r>
            <a:endParaRPr lang="en-US" sz="2800" dirty="0" smtClean="0"/>
          </a:p>
        </p:txBody>
      </p:sp>
    </p:spTree>
    <p:extLst>
      <p:ext uri="{BB962C8B-B14F-4D97-AF65-F5344CB8AC3E}">
        <p14:creationId xmlns:p14="http://schemas.microsoft.com/office/powerpoint/2010/main" val="23782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zh-CN" altLang="en-US" dirty="0" smtClean="0"/>
              <a:t>例子</a:t>
            </a:r>
            <a:endParaRPr lang="en-US" dirty="0"/>
          </a:p>
        </p:txBody>
      </p:sp>
      <p:pic>
        <p:nvPicPr>
          <p:cNvPr id="4" name="Picture 3"/>
          <p:cNvPicPr>
            <a:picLocks noChangeAspect="1"/>
          </p:cNvPicPr>
          <p:nvPr/>
        </p:nvPicPr>
        <p:blipFill>
          <a:blip r:embed="rId3"/>
          <a:stretch>
            <a:fillRect/>
          </a:stretch>
        </p:blipFill>
        <p:spPr>
          <a:xfrm>
            <a:off x="3429000" y="1619250"/>
            <a:ext cx="6070600" cy="3543300"/>
          </a:xfrm>
          <a:prstGeom prst="rect">
            <a:avLst/>
          </a:prstGeom>
        </p:spPr>
      </p:pic>
      <p:pic>
        <p:nvPicPr>
          <p:cNvPr id="5" name="Picture 4" descr="2014-10-26 09.49.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04850"/>
            <a:ext cx="5968162" cy="4457700"/>
          </a:xfrm>
          <a:prstGeom prst="rect">
            <a:avLst/>
          </a:prstGeom>
        </p:spPr>
      </p:pic>
      <p:pic>
        <p:nvPicPr>
          <p:cNvPr id="6" name="Picture 5"/>
          <p:cNvPicPr>
            <a:picLocks noChangeAspect="1"/>
          </p:cNvPicPr>
          <p:nvPr/>
        </p:nvPicPr>
        <p:blipFill>
          <a:blip r:embed="rId5"/>
          <a:stretch>
            <a:fillRect/>
          </a:stretch>
        </p:blipFill>
        <p:spPr>
          <a:xfrm>
            <a:off x="4775200" y="539750"/>
            <a:ext cx="4445000" cy="2032000"/>
          </a:xfrm>
          <a:prstGeom prst="rect">
            <a:avLst/>
          </a:prstGeom>
        </p:spPr>
      </p:pic>
    </p:spTree>
    <p:extLst>
      <p:ext uri="{BB962C8B-B14F-4D97-AF65-F5344CB8AC3E}">
        <p14:creationId xmlns:p14="http://schemas.microsoft.com/office/powerpoint/2010/main" val="335918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9"/>
            <a:ext cx="8229600" cy="4743450"/>
          </a:xfrm>
        </p:spPr>
        <p:txBody>
          <a:bodyPr/>
          <a:lstStyle/>
          <a:p>
            <a:r>
              <a:rPr lang="en-US" kern="1200" dirty="0">
                <a:effectLst/>
                <a:latin typeface="Arial" charset="0"/>
                <a:ea typeface="宋体" pitchFamily="2" charset="-122"/>
              </a:rPr>
              <a:t>宣召</a:t>
            </a:r>
            <a:r>
              <a:rPr lang="en-US" kern="1200" dirty="0" smtClean="0">
                <a:effectLst/>
                <a:latin typeface="Arial" charset="0"/>
                <a:ea typeface="宋体" pitchFamily="2" charset="-122"/>
              </a:rPr>
              <a:t>经文</a:t>
            </a:r>
          </a:p>
          <a:p>
            <a:r>
              <a:rPr lang="en-US" kern="1200" dirty="0" smtClean="0">
                <a:effectLst/>
                <a:latin typeface="Arial" charset="0"/>
                <a:ea typeface="宋体" pitchFamily="2" charset="-122"/>
              </a:rPr>
              <a:t>詩篇</a:t>
            </a:r>
            <a:r>
              <a:rPr lang="en-US" kern="1200" dirty="0">
                <a:effectLst/>
                <a:latin typeface="Arial" charset="0"/>
                <a:ea typeface="宋体" pitchFamily="2" charset="-122"/>
              </a:rPr>
              <a:t>33：4因為耶和華的言語正直，凡他所做的盡都誠實。 5 他喜愛仁義、公平，遍地滿了耶和華的慈愛。 6 諸天藉耶和華的命而造，萬象藉他口中的氣而成。 7 他聚集海水如壘，收藏深洋在庫房。 8 願全地都敬畏耶和華，願世上的居民都懼怕他。 9 因為他說有，就有；命立，就立。</a:t>
            </a:r>
          </a:p>
          <a:p>
            <a:r>
              <a:rPr lang="en-US" kern="1200" dirty="0">
                <a:effectLst/>
                <a:latin typeface="Arial" charset="0"/>
                <a:ea typeface="宋体" pitchFamily="2" charset="-122"/>
              </a:rPr>
              <a:t> </a:t>
            </a:r>
          </a:p>
          <a:p>
            <a:endParaRPr lang="en-US" dirty="0"/>
          </a:p>
        </p:txBody>
      </p:sp>
    </p:spTree>
    <p:extLst>
      <p:ext uri="{BB962C8B-B14F-4D97-AF65-F5344CB8AC3E}">
        <p14:creationId xmlns:p14="http://schemas.microsoft.com/office/powerpoint/2010/main" val="3908560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111"/>
            <a:ext cx="8305800" cy="5447645"/>
          </a:xfrm>
          <a:prstGeom prst="rect">
            <a:avLst/>
          </a:prstGeom>
        </p:spPr>
        <p:txBody>
          <a:bodyPr wrap="square">
            <a:spAutoFit/>
          </a:bodyPr>
          <a:lstStyle/>
          <a:p>
            <a:pPr marL="685800" indent="-685800">
              <a:buFont typeface="Arial"/>
              <a:buChar char="•"/>
            </a:pPr>
            <a:r>
              <a:rPr lang="en-US" sz="4400" dirty="0" smtClean="0"/>
              <a:t>3</a:t>
            </a:r>
            <a:r>
              <a:rPr lang="en-US" sz="4400" dirty="0"/>
              <a:t>.</a:t>
            </a:r>
            <a:r>
              <a:rPr lang="zh-CN" altLang="en-US" sz="4400" u="sng" dirty="0"/>
              <a:t>他所是</a:t>
            </a:r>
            <a:r>
              <a:rPr lang="zh-CN" altLang="en-US" sz="4400" u="sng" dirty="0" smtClean="0"/>
              <a:t>的充滿慈愛</a:t>
            </a:r>
            <a:endParaRPr lang="en-US" altLang="zh-CN" sz="4400" u="sng" dirty="0"/>
          </a:p>
          <a:p>
            <a:pPr marL="1143000" lvl="1" indent="-685800">
              <a:buFont typeface="Wingdings" charset="2"/>
              <a:buChar char="Ø"/>
            </a:pPr>
            <a:r>
              <a:rPr lang="zh-CN" altLang="en-US" sz="3200" u="sng" dirty="0" smtClean="0"/>
              <a:t>第</a:t>
            </a:r>
            <a:r>
              <a:rPr lang="en-US" altLang="zh-CN" sz="3200" u="sng" dirty="0" smtClean="0"/>
              <a:t>1-13</a:t>
            </a:r>
            <a:r>
              <a:rPr lang="zh-CN" altLang="en-US" sz="3200" u="sng" dirty="0" smtClean="0"/>
              <a:t>节，特别是</a:t>
            </a:r>
            <a:r>
              <a:rPr lang="en-US" altLang="zh-CN" sz="3200" u="sng" dirty="0" smtClean="0"/>
              <a:t>6-8</a:t>
            </a:r>
            <a:r>
              <a:rPr lang="zh-CN" altLang="en-US" sz="3200" u="sng" dirty="0" smtClean="0"/>
              <a:t>节</a:t>
            </a:r>
            <a:endParaRPr lang="en-US" altLang="zh-CN" sz="3200" u="sng" dirty="0"/>
          </a:p>
          <a:p>
            <a:pPr marL="1143000" lvl="1" indent="-685800">
              <a:buFont typeface="Wingdings" charset="2"/>
              <a:buChar char="Ø"/>
            </a:pPr>
            <a:r>
              <a:rPr lang="zh-CN" altLang="en-US" sz="3200" u="sng" dirty="0" smtClean="0"/>
              <a:t>大德，大恩，大愛</a:t>
            </a:r>
            <a:endParaRPr lang="en-US" altLang="zh-CN" sz="3200" u="sng" dirty="0" smtClean="0"/>
          </a:p>
          <a:p>
            <a:pPr marL="1143000" lvl="1" indent="-685800">
              <a:buFont typeface="Wingdings" charset="2"/>
              <a:buChar char="Ø"/>
            </a:pPr>
            <a:r>
              <a:rPr lang="zh-CN" altLang="en-US" sz="3200" u="sng" dirty="0" smtClean="0"/>
              <a:t>耶和华本为大</a:t>
            </a:r>
            <a:endParaRPr lang="en-US" altLang="zh-CN" sz="3200" u="sng" dirty="0" smtClean="0"/>
          </a:p>
          <a:p>
            <a:pPr marL="1143000" lvl="1" indent="-685800">
              <a:buFont typeface="Wingdings" charset="2"/>
              <a:buChar char="Ø"/>
            </a:pPr>
            <a:r>
              <a:rPr lang="zh-Hant" altLang="en-US" sz="3200" b="1" dirty="0"/>
              <a:t>詩篇</a:t>
            </a:r>
            <a:r>
              <a:rPr lang="en-US" altLang="zh-CN" sz="3200" b="1" dirty="0" smtClean="0"/>
              <a:t>145:</a:t>
            </a:r>
            <a:r>
              <a:rPr lang="en-US" altLang="zh-Hant" sz="3200" b="1" dirty="0" smtClean="0"/>
              <a:t>6 </a:t>
            </a:r>
            <a:r>
              <a:rPr lang="zh-Hant" altLang="en-US" sz="3200" b="1" dirty="0"/>
              <a:t>人要傳說你可畏之事的能力，我也要傳揚你的大德。 </a:t>
            </a:r>
            <a:r>
              <a:rPr lang="en-US" altLang="zh-Hant" sz="3200" b="1" dirty="0"/>
              <a:t>7 </a:t>
            </a:r>
            <a:r>
              <a:rPr lang="zh-Hant" altLang="en-US" sz="3200" b="1" dirty="0"/>
              <a:t>他們記念你的大恩就要傳出來，並要歌唱你的公義。 </a:t>
            </a:r>
            <a:r>
              <a:rPr lang="en-US" altLang="zh-Hant" sz="3200" b="1" dirty="0"/>
              <a:t>8 </a:t>
            </a:r>
            <a:r>
              <a:rPr lang="zh-Hant" altLang="en-US" sz="3200" b="1" dirty="0"/>
              <a:t>耶和華有恩惠，有憐憫，不輕易發怒，大有慈愛。</a:t>
            </a:r>
            <a:endParaRPr lang="en-US" altLang="zh-CN" sz="3200" u="sng" dirty="0" smtClean="0"/>
          </a:p>
          <a:p>
            <a:endParaRPr lang="en-US" sz="4800" u="sng" dirty="0"/>
          </a:p>
        </p:txBody>
      </p:sp>
    </p:spTree>
    <p:extLst>
      <p:ext uri="{BB962C8B-B14F-4D97-AF65-F5344CB8AC3E}">
        <p14:creationId xmlns:p14="http://schemas.microsoft.com/office/powerpoint/2010/main" val="216628953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1"/>
            <a:ext cx="9296400" cy="1938992"/>
          </a:xfrm>
          <a:prstGeom prst="rect">
            <a:avLst/>
          </a:prstGeom>
        </p:spPr>
        <p:txBody>
          <a:bodyPr wrap="square">
            <a:spAutoFit/>
          </a:bodyPr>
          <a:lstStyle/>
          <a:p>
            <a:pPr marL="685800" indent="-685800">
              <a:buFont typeface="Arial"/>
              <a:buChar char="•"/>
            </a:pPr>
            <a:r>
              <a:rPr lang="zh-CN" altLang="en-US" sz="4000" dirty="0" smtClean="0"/>
              <a:t>一个神迹一种关系</a:t>
            </a:r>
            <a:endParaRPr lang="en-US" altLang="zh-CN" sz="4000" dirty="0" smtClean="0"/>
          </a:p>
          <a:p>
            <a:pPr marL="685800" indent="-685800">
              <a:buFont typeface="Arial"/>
              <a:buChar char="•"/>
            </a:pPr>
            <a:r>
              <a:rPr lang="zh-CN" altLang="en-US" sz="4000" dirty="0" smtClean="0"/>
              <a:t>一份见证（生命决定生活）一本应许</a:t>
            </a:r>
            <a:endParaRPr lang="en-US" altLang="zh-CN" sz="4000" dirty="0"/>
          </a:p>
          <a:p>
            <a:pPr marL="685800" indent="-685800">
              <a:buFont typeface="Arial"/>
              <a:buChar char="•"/>
            </a:pPr>
            <a:r>
              <a:rPr lang="zh-CN" altLang="en-US" sz="4000" dirty="0" smtClean="0"/>
              <a:t>所是决定所言所行</a:t>
            </a:r>
            <a:endParaRPr lang="en-US" altLang="zh-CN" sz="4000" dirty="0" smtClean="0"/>
          </a:p>
        </p:txBody>
      </p:sp>
    </p:spTree>
    <p:extLst>
      <p:ext uri="{BB962C8B-B14F-4D97-AF65-F5344CB8AC3E}">
        <p14:creationId xmlns:p14="http://schemas.microsoft.com/office/powerpoint/2010/main" val="131992631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1600200"/>
          </a:xfrm>
        </p:spPr>
        <p:txBody>
          <a:bodyPr/>
          <a:lstStyle/>
          <a:p>
            <a:pPr marL="914400" lvl="2" indent="0">
              <a:buNone/>
              <a:defRPr/>
            </a:pPr>
            <a:r>
              <a:rPr lang="zh-CN" altLang="en-US" sz="4400" b="1" dirty="0" smtClean="0"/>
              <a:t>谁是</a:t>
            </a:r>
            <a:r>
              <a:rPr lang="zh-Hant" altLang="en-US" sz="4400" b="1" dirty="0" smtClean="0"/>
              <a:t>慈愛憐憫</a:t>
            </a:r>
            <a:r>
              <a:rPr lang="zh-Hant" altLang="en-US" sz="4400" b="1" dirty="0"/>
              <a:t>，</a:t>
            </a:r>
            <a:r>
              <a:rPr lang="zh-Hant" altLang="en-US" sz="4400" b="1" dirty="0" smtClean="0"/>
              <a:t>不輕易發怒？</a:t>
            </a:r>
            <a:endParaRPr lang="en-US" altLang="zh-Hant" sz="4400" b="1" dirty="0" smtClean="0"/>
          </a:p>
          <a:p>
            <a:pPr marL="914400" lvl="2" indent="0">
              <a:buNone/>
              <a:defRPr/>
            </a:pPr>
            <a:r>
              <a:rPr lang="zh-CN" altLang="en-US" sz="4400" b="1" dirty="0" smtClean="0">
                <a:latin typeface="宋体" charset="0"/>
                <a:ea typeface="Helvetica Light" charset="0"/>
                <a:cs typeface="宋体" charset="0"/>
              </a:rPr>
              <a:t>有何神像耶和华配得荣耀？</a:t>
            </a:r>
            <a:endParaRPr lang="en-US" altLang="zh-TW" sz="4100" dirty="0">
              <a:latin typeface="宋体" charset="0"/>
              <a:ea typeface="Helvetica Light" charset="0"/>
              <a:cs typeface="宋体" charset="0"/>
            </a:endParaRPr>
          </a:p>
        </p:txBody>
      </p:sp>
      <p:pic>
        <p:nvPicPr>
          <p:cNvPr id="5124" name="Picture 4" descr="https://encrypted-tbn3.gstatic.com/images?q=tbn:ANd9GcRWkTFHFJqqCZZksvX6DBmOF-hRK5HdpD_GuiDnQGAbG5FeSkxv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09750"/>
            <a:ext cx="5089922" cy="300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48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969" y="1446609"/>
            <a:ext cx="7358063" cy="3455789"/>
          </a:xfrm>
        </p:spPr>
        <p:txBody>
          <a:bodyPr/>
          <a:lstStyle/>
          <a:p>
            <a:pPr marL="239154" lvl="2">
              <a:defRPr/>
            </a:pPr>
            <a:r>
              <a:rPr lang="zh-CN" altLang="en-US" sz="6000">
                <a:latin typeface="宋体" charset="0"/>
                <a:cs typeface="宋体" charset="0"/>
              </a:rPr>
              <a:t>现场测验</a:t>
            </a:r>
            <a:endParaRPr lang="en-US" altLang="zh-CN" sz="6000">
              <a:latin typeface="宋体" charset="0"/>
              <a:cs typeface="宋体" charset="0"/>
            </a:endParaRPr>
          </a:p>
          <a:p>
            <a:pPr marL="239154" lvl="2">
              <a:defRPr/>
            </a:pPr>
            <a:r>
              <a:rPr lang="zh-CN" altLang="en-US" sz="6000">
                <a:latin typeface="宋体" charset="0"/>
                <a:cs typeface="宋体" charset="0"/>
              </a:rPr>
              <a:t>屏幕上有什么词？</a:t>
            </a:r>
          </a:p>
          <a:p>
            <a:pPr marL="0" indent="0">
              <a:defRPr/>
            </a:pPr>
            <a:endParaRPr lang="en-US" altLang="zh-CN" sz="6000">
              <a:latin typeface="宋体" charset="0"/>
              <a:ea typeface="MS PGothic" charset="0"/>
              <a:cs typeface="宋体" charset="0"/>
            </a:endParaRPr>
          </a:p>
        </p:txBody>
      </p:sp>
    </p:spTree>
    <p:extLst>
      <p:ext uri="{BB962C8B-B14F-4D97-AF65-F5344CB8AC3E}">
        <p14:creationId xmlns:p14="http://schemas.microsoft.com/office/powerpoint/2010/main" val="149405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矩形 3"/>
          <p:cNvSpPr>
            <a:spLocks noChangeArrowheads="1"/>
          </p:cNvSpPr>
          <p:nvPr/>
        </p:nvSpPr>
        <p:spPr bwMode="auto">
          <a:xfrm>
            <a:off x="1196578" y="803672"/>
            <a:ext cx="7393781"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p>
            <a:pPr lvl="2" algn="l"/>
            <a:r>
              <a:rPr lang="zh-CN" altLang="en-US" sz="25100" dirty="0">
                <a:latin typeface="宋体" charset="0"/>
                <a:cs typeface="宋体" charset="0"/>
              </a:rPr>
              <a:t>吃</a:t>
            </a:r>
            <a:endParaRPr lang="en-US" altLang="zh-CN" sz="25100" dirty="0">
              <a:latin typeface="宋体" charset="0"/>
              <a:cs typeface="宋体" charset="0"/>
            </a:endParaRPr>
          </a:p>
        </p:txBody>
      </p:sp>
    </p:spTree>
    <p:extLst>
      <p:ext uri="{BB962C8B-B14F-4D97-AF65-F5344CB8AC3E}">
        <p14:creationId xmlns:p14="http://schemas.microsoft.com/office/powerpoint/2010/main" val="1017945031"/>
      </p:ext>
    </p:extLst>
  </p:cSld>
  <p:clrMapOvr>
    <a:masterClrMapping/>
  </p:clrMapOvr>
  <mc:AlternateContent xmlns:mc="http://schemas.openxmlformats.org/markup-compatibility/2006" xmlns:p14="http://schemas.microsoft.com/office/powerpoint/2010/main">
    <mc:Choice Requires="p14">
      <p:transition p14:dur="0" advClick="0" advTm="500"/>
    </mc:Choice>
    <mc:Fallback xmlns="">
      <p:transition xmlns:p14="http://schemas.microsoft.com/office/powerpoint/2010/main" advClick="0" advTm="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92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矩形 3"/>
          <p:cNvSpPr>
            <a:spLocks noChangeArrowheads="1"/>
          </p:cNvSpPr>
          <p:nvPr/>
        </p:nvSpPr>
        <p:spPr bwMode="auto">
          <a:xfrm>
            <a:off x="1250156" y="562570"/>
            <a:ext cx="7393781"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p>
            <a:pPr lvl="2" algn="l"/>
            <a:r>
              <a:rPr lang="zh-CN" altLang="en-US" sz="25100" dirty="0">
                <a:latin typeface="宋体" charset="0"/>
                <a:cs typeface="宋体" charset="0"/>
              </a:rPr>
              <a:t>喝</a:t>
            </a:r>
            <a:endParaRPr lang="en-US" altLang="zh-CN" sz="25100" dirty="0">
              <a:latin typeface="宋体" charset="0"/>
              <a:cs typeface="宋体" charset="0"/>
            </a:endParaRPr>
          </a:p>
        </p:txBody>
      </p:sp>
    </p:spTree>
    <p:extLst>
      <p:ext uri="{BB962C8B-B14F-4D97-AF65-F5344CB8AC3E}">
        <p14:creationId xmlns:p14="http://schemas.microsoft.com/office/powerpoint/2010/main" val="4072317379"/>
      </p:ext>
    </p:extLst>
  </p:cSld>
  <p:clrMapOvr>
    <a:masterClrMapping/>
  </p:clrMapOvr>
  <p:transition spd="slow" advClick="0" advTm="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9"/>
                                          </p:stCondLst>
                                        </p:cTn>
                                        <p:tgtEl>
                                          <p:spTgt spid="102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1267" name="矩形 3"/>
          <p:cNvSpPr>
            <a:spLocks noChangeArrowheads="1"/>
          </p:cNvSpPr>
          <p:nvPr/>
        </p:nvSpPr>
        <p:spPr bwMode="auto">
          <a:xfrm>
            <a:off x="446485" y="1044773"/>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pPr lvl="2"/>
            <a:r>
              <a:rPr lang="zh-CN" altLang="en-US" sz="25100">
                <a:latin typeface="宋体" charset="0"/>
                <a:cs typeface="宋体" charset="0"/>
              </a:rPr>
              <a:t>游泳</a:t>
            </a:r>
            <a:endParaRPr lang="en-US" altLang="zh-CN" sz="25100">
              <a:latin typeface="宋体" charset="0"/>
              <a:cs typeface="宋体" charset="0"/>
            </a:endParaRPr>
          </a:p>
        </p:txBody>
      </p:sp>
    </p:spTree>
    <p:extLst>
      <p:ext uri="{BB962C8B-B14F-4D97-AF65-F5344CB8AC3E}">
        <p14:creationId xmlns:p14="http://schemas.microsoft.com/office/powerpoint/2010/main" val="3764953533"/>
      </p:ext>
    </p:extLst>
  </p:cSld>
  <p:clrMapOvr>
    <a:masterClrMapping/>
  </p:clrMapOvr>
  <p:transition spd="slow" advClick="0" advTm="5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2291" name="矩形 3"/>
          <p:cNvSpPr>
            <a:spLocks noChangeArrowheads="1"/>
          </p:cNvSpPr>
          <p:nvPr/>
        </p:nvSpPr>
        <p:spPr bwMode="auto">
          <a:xfrm>
            <a:off x="900783" y="361652"/>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睡觉</a:t>
            </a:r>
            <a:endParaRPr lang="en-US" altLang="zh-CN" sz="25100">
              <a:latin typeface="宋体" charset="0"/>
              <a:cs typeface="宋体" charset="0"/>
            </a:endParaRPr>
          </a:p>
        </p:txBody>
      </p:sp>
    </p:spTree>
    <p:extLst>
      <p:ext uri="{BB962C8B-B14F-4D97-AF65-F5344CB8AC3E}">
        <p14:creationId xmlns:p14="http://schemas.microsoft.com/office/powerpoint/2010/main" val="2952192739"/>
      </p:ext>
    </p:extLst>
  </p:cSld>
  <p:clrMapOvr>
    <a:masterClrMapping/>
  </p:clrMapOvr>
  <p:transition spd="slow" advClick="0" advTm="5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3315" name="矩形 3"/>
          <p:cNvSpPr>
            <a:spLocks noChangeArrowheads="1"/>
          </p:cNvSpPr>
          <p:nvPr/>
        </p:nvSpPr>
        <p:spPr bwMode="auto">
          <a:xfrm>
            <a:off x="2703463" y="843855"/>
            <a:ext cx="333474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床</a:t>
            </a:r>
            <a:endParaRPr lang="en-US" altLang="zh-CN" sz="25100">
              <a:latin typeface="宋体" charset="0"/>
              <a:cs typeface="宋体" charset="0"/>
            </a:endParaRPr>
          </a:p>
        </p:txBody>
      </p:sp>
    </p:spTree>
    <p:extLst>
      <p:ext uri="{BB962C8B-B14F-4D97-AF65-F5344CB8AC3E}">
        <p14:creationId xmlns:p14="http://schemas.microsoft.com/office/powerpoint/2010/main" val="4021585166"/>
      </p:ext>
    </p:extLst>
  </p:cSld>
  <p:clrMapOvr>
    <a:masterClrMapping/>
  </p:clrMapOvr>
  <p:transition spd="slow" advClick="0" advTm="5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4339" name="矩形 4"/>
          <p:cNvSpPr>
            <a:spLocks noChangeArrowheads="1"/>
          </p:cNvSpPr>
          <p:nvPr/>
        </p:nvSpPr>
        <p:spPr bwMode="auto">
          <a:xfrm>
            <a:off x="1143000" y="884039"/>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pPr algn="l"/>
            <a:r>
              <a:rPr lang="zh-CN" altLang="en-US" sz="25100">
                <a:latin typeface="Calibri" charset="0"/>
                <a:cs typeface="宋体" charset="0"/>
              </a:rPr>
              <a:t>沙发</a:t>
            </a:r>
            <a:endParaRPr lang="en-US" altLang="zh-CN" sz="25100">
              <a:latin typeface="Calibri" charset="0"/>
              <a:cs typeface="宋体" charset="0"/>
            </a:endParaRPr>
          </a:p>
        </p:txBody>
      </p:sp>
    </p:spTree>
    <p:extLst>
      <p:ext uri="{BB962C8B-B14F-4D97-AF65-F5344CB8AC3E}">
        <p14:creationId xmlns:p14="http://schemas.microsoft.com/office/powerpoint/2010/main" val="3451842500"/>
      </p:ext>
    </p:extLst>
  </p:cSld>
  <p:clrMapOvr>
    <a:masterClrMapping/>
  </p:clrMapOvr>
  <p:transition spd="slow" advClick="0" advTm="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939"/>
            <a:ext cx="9635067" cy="5419725"/>
          </a:xfrm>
          <a:prstGeom prst="rect">
            <a:avLst/>
          </a:prstGeom>
        </p:spPr>
      </p:pic>
    </p:spTree>
    <p:extLst>
      <p:ext uri="{BB962C8B-B14F-4D97-AF65-F5344CB8AC3E}">
        <p14:creationId xmlns:p14="http://schemas.microsoft.com/office/powerpoint/2010/main" val="3090795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5363" name="矩形 3"/>
          <p:cNvSpPr>
            <a:spLocks noChangeArrowheads="1"/>
          </p:cNvSpPr>
          <p:nvPr/>
        </p:nvSpPr>
        <p:spPr bwMode="auto">
          <a:xfrm>
            <a:off x="918642" y="754280"/>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做饭</a:t>
            </a:r>
            <a:endParaRPr lang="en-US" altLang="zh-CN" sz="25100">
              <a:latin typeface="宋体" charset="0"/>
              <a:cs typeface="宋体" charset="0"/>
            </a:endParaRPr>
          </a:p>
        </p:txBody>
      </p:sp>
    </p:spTree>
    <p:extLst>
      <p:ext uri="{BB962C8B-B14F-4D97-AF65-F5344CB8AC3E}">
        <p14:creationId xmlns:p14="http://schemas.microsoft.com/office/powerpoint/2010/main" val="1391580060"/>
      </p:ext>
    </p:extLst>
  </p:cSld>
  <p:clrMapOvr>
    <a:masterClrMapping/>
  </p:clrMapOvr>
  <p:transition spd="slow" advClick="0" advTm="5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6387" name="矩形 3"/>
          <p:cNvSpPr>
            <a:spLocks noChangeArrowheads="1"/>
          </p:cNvSpPr>
          <p:nvPr/>
        </p:nvSpPr>
        <p:spPr bwMode="auto">
          <a:xfrm>
            <a:off x="339328" y="1159464"/>
            <a:ext cx="7348664"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18800">
                <a:latin typeface="宋体" charset="0"/>
                <a:cs typeface="宋体" charset="0"/>
              </a:rPr>
              <a:t>水煮鱼</a:t>
            </a:r>
            <a:endParaRPr lang="en-US" altLang="zh-CN" sz="18800">
              <a:latin typeface="宋体" charset="0"/>
              <a:cs typeface="宋体" charset="0"/>
            </a:endParaRPr>
          </a:p>
        </p:txBody>
      </p:sp>
    </p:spTree>
    <p:extLst>
      <p:ext uri="{BB962C8B-B14F-4D97-AF65-F5344CB8AC3E}">
        <p14:creationId xmlns:p14="http://schemas.microsoft.com/office/powerpoint/2010/main" val="570258095"/>
      </p:ext>
    </p:extLst>
  </p:cSld>
  <p:clrMapOvr>
    <a:masterClrMapping/>
  </p:clrMapOvr>
  <p:transition spd="slow" advClick="0" advTm="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7411" name="矩形 3"/>
          <p:cNvSpPr>
            <a:spLocks noChangeArrowheads="1"/>
          </p:cNvSpPr>
          <p:nvPr/>
        </p:nvSpPr>
        <p:spPr bwMode="auto">
          <a:xfrm>
            <a:off x="449834" y="1326059"/>
            <a:ext cx="7348664"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18800">
                <a:latin typeface="宋体" charset="0"/>
                <a:cs typeface="宋体" charset="0"/>
              </a:rPr>
              <a:t>麻辣鸡</a:t>
            </a:r>
            <a:endParaRPr lang="en-US" altLang="zh-CN" sz="18800">
              <a:latin typeface="宋体" charset="0"/>
              <a:cs typeface="宋体" charset="0"/>
            </a:endParaRPr>
          </a:p>
        </p:txBody>
      </p:sp>
    </p:spTree>
    <p:extLst>
      <p:ext uri="{BB962C8B-B14F-4D97-AF65-F5344CB8AC3E}">
        <p14:creationId xmlns:p14="http://schemas.microsoft.com/office/powerpoint/2010/main" val="2455744147"/>
      </p:ext>
    </p:extLst>
  </p:cSld>
  <p:clrMapOvr>
    <a:masterClrMapping/>
  </p:clrMapOvr>
  <p:transition spd="slow" advClick="0" advTm="5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8435" name="矩形 3"/>
          <p:cNvSpPr>
            <a:spLocks noChangeArrowheads="1"/>
          </p:cNvSpPr>
          <p:nvPr/>
        </p:nvSpPr>
        <p:spPr bwMode="auto">
          <a:xfrm>
            <a:off x="285750" y="1526977"/>
            <a:ext cx="7348664"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18800">
                <a:latin typeface="宋体" charset="0"/>
                <a:cs typeface="宋体" charset="0"/>
              </a:rPr>
              <a:t>回锅肉</a:t>
            </a:r>
            <a:endParaRPr lang="en-US" altLang="zh-CN" sz="18800">
              <a:latin typeface="宋体" charset="0"/>
              <a:cs typeface="宋体" charset="0"/>
            </a:endParaRPr>
          </a:p>
        </p:txBody>
      </p:sp>
    </p:spTree>
    <p:extLst>
      <p:ext uri="{BB962C8B-B14F-4D97-AF65-F5344CB8AC3E}">
        <p14:creationId xmlns:p14="http://schemas.microsoft.com/office/powerpoint/2010/main" val="2034871840"/>
      </p:ext>
    </p:extLst>
  </p:cSld>
  <p:clrMapOvr>
    <a:masterClrMapping/>
  </p:clrMapOvr>
  <p:transition spd="slow" advClick="0" advTm="5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19459" name="矩形 3"/>
          <p:cNvSpPr>
            <a:spLocks noChangeArrowheads="1"/>
          </p:cNvSpPr>
          <p:nvPr/>
        </p:nvSpPr>
        <p:spPr bwMode="auto">
          <a:xfrm>
            <a:off x="669727" y="1446609"/>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跑步</a:t>
            </a:r>
            <a:endParaRPr lang="en-US" altLang="zh-CN" sz="25100">
              <a:latin typeface="宋体" charset="0"/>
              <a:cs typeface="宋体" charset="0"/>
            </a:endParaRPr>
          </a:p>
        </p:txBody>
      </p:sp>
    </p:spTree>
    <p:extLst>
      <p:ext uri="{BB962C8B-B14F-4D97-AF65-F5344CB8AC3E}">
        <p14:creationId xmlns:p14="http://schemas.microsoft.com/office/powerpoint/2010/main" val="3534356912"/>
      </p:ext>
    </p:extLst>
  </p:cSld>
  <p:clrMapOvr>
    <a:masterClrMapping/>
  </p:clrMapOvr>
  <p:transition spd="slow" advClick="0" advTm="5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0483" name="矩形 3"/>
          <p:cNvSpPr>
            <a:spLocks noChangeArrowheads="1"/>
          </p:cNvSpPr>
          <p:nvPr/>
        </p:nvSpPr>
        <p:spPr bwMode="auto">
          <a:xfrm>
            <a:off x="500063" y="723305"/>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写字</a:t>
            </a:r>
            <a:endParaRPr lang="en-US" altLang="zh-CN" sz="25100">
              <a:latin typeface="宋体" charset="0"/>
              <a:cs typeface="宋体" charset="0"/>
            </a:endParaRPr>
          </a:p>
        </p:txBody>
      </p:sp>
    </p:spTree>
    <p:extLst>
      <p:ext uri="{BB962C8B-B14F-4D97-AF65-F5344CB8AC3E}">
        <p14:creationId xmlns:p14="http://schemas.microsoft.com/office/powerpoint/2010/main" val="4001403415"/>
      </p:ext>
    </p:extLst>
  </p:cSld>
  <p:clrMapOvr>
    <a:masterClrMapping/>
  </p:clrMapOvr>
  <p:transition spd="slow" advClick="0" advTm="5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1507" name="矩形 4"/>
          <p:cNvSpPr>
            <a:spLocks noChangeArrowheads="1"/>
          </p:cNvSpPr>
          <p:nvPr/>
        </p:nvSpPr>
        <p:spPr bwMode="auto">
          <a:xfrm>
            <a:off x="392906" y="602754"/>
            <a:ext cx="8411766"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p>
            <a:r>
              <a:rPr lang="zh-CN" altLang="en-US" sz="25100">
                <a:latin typeface="宋体" charset="0"/>
                <a:cs typeface="宋体" charset="0"/>
              </a:rPr>
              <a:t>电脑</a:t>
            </a:r>
            <a:endParaRPr lang="en-US" altLang="zh-CN" sz="25100">
              <a:latin typeface="宋体" charset="0"/>
              <a:cs typeface="宋体" charset="0"/>
            </a:endParaRPr>
          </a:p>
        </p:txBody>
      </p:sp>
    </p:spTree>
    <p:extLst>
      <p:ext uri="{BB962C8B-B14F-4D97-AF65-F5344CB8AC3E}">
        <p14:creationId xmlns:p14="http://schemas.microsoft.com/office/powerpoint/2010/main" val="834608711"/>
      </p:ext>
    </p:extLst>
  </p:cSld>
  <p:clrMapOvr>
    <a:masterClrMapping/>
  </p:clrMapOvr>
  <p:transition spd="slow" advClick="0" advTm="5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2531" name="矩形 4"/>
          <p:cNvSpPr>
            <a:spLocks noChangeArrowheads="1"/>
          </p:cNvSpPr>
          <p:nvPr/>
        </p:nvSpPr>
        <p:spPr bwMode="auto">
          <a:xfrm>
            <a:off x="0" y="1084957"/>
            <a:ext cx="9144000"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p>
            <a:r>
              <a:rPr lang="en-US" altLang="zh-CN" sz="18800">
                <a:latin typeface="宋体" charset="0"/>
                <a:cs typeface="宋体" charset="0"/>
              </a:rPr>
              <a:t>iPhone</a:t>
            </a:r>
          </a:p>
        </p:txBody>
      </p:sp>
    </p:spTree>
    <p:extLst>
      <p:ext uri="{BB962C8B-B14F-4D97-AF65-F5344CB8AC3E}">
        <p14:creationId xmlns:p14="http://schemas.microsoft.com/office/powerpoint/2010/main" val="519453013"/>
      </p:ext>
    </p:extLst>
  </p:cSld>
  <p:clrMapOvr>
    <a:masterClrMapping/>
  </p:clrMapOvr>
  <p:transition spd="slow" advClick="0" advTm="5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3555" name="矩形 4"/>
          <p:cNvSpPr>
            <a:spLocks noChangeArrowheads="1"/>
          </p:cNvSpPr>
          <p:nvPr/>
        </p:nvSpPr>
        <p:spPr bwMode="auto">
          <a:xfrm>
            <a:off x="873994" y="1004590"/>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厨房</a:t>
            </a:r>
            <a:endParaRPr lang="en-US" altLang="zh-CN" sz="25100">
              <a:latin typeface="宋体" charset="0"/>
              <a:cs typeface="宋体" charset="0"/>
            </a:endParaRPr>
          </a:p>
        </p:txBody>
      </p:sp>
    </p:spTree>
    <p:extLst>
      <p:ext uri="{BB962C8B-B14F-4D97-AF65-F5344CB8AC3E}">
        <p14:creationId xmlns:p14="http://schemas.microsoft.com/office/powerpoint/2010/main" val="2087995306"/>
      </p:ext>
    </p:extLst>
  </p:cSld>
  <p:clrMapOvr>
    <a:masterClrMapping/>
  </p:clrMapOvr>
  <p:transition spd="slow" advClick="0" advTm="5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4579" name="矩形 3"/>
          <p:cNvSpPr>
            <a:spLocks noChangeArrowheads="1"/>
          </p:cNvSpPr>
          <p:nvPr/>
        </p:nvSpPr>
        <p:spPr bwMode="auto">
          <a:xfrm>
            <a:off x="900783" y="964406"/>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罗马</a:t>
            </a:r>
            <a:endParaRPr lang="en-US" altLang="zh-CN" sz="25100">
              <a:latin typeface="宋体" charset="0"/>
              <a:cs typeface="宋体" charset="0"/>
            </a:endParaRPr>
          </a:p>
        </p:txBody>
      </p:sp>
    </p:spTree>
    <p:extLst>
      <p:ext uri="{BB962C8B-B14F-4D97-AF65-F5344CB8AC3E}">
        <p14:creationId xmlns:p14="http://schemas.microsoft.com/office/powerpoint/2010/main" val="1851432212"/>
      </p:ext>
    </p:extLst>
  </p:cSld>
  <p:clrMapOvr>
    <a:masterClrMapping/>
  </p:clrMapOvr>
  <p:transition spd="slow" advClick="0" advTm="5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228665" cy="5191124"/>
          </a:xfrm>
          <a:prstGeom prst="rect">
            <a:avLst/>
          </a:prstGeom>
        </p:spPr>
      </p:pic>
    </p:spTree>
    <p:extLst>
      <p:ext uri="{BB962C8B-B14F-4D97-AF65-F5344CB8AC3E}">
        <p14:creationId xmlns:p14="http://schemas.microsoft.com/office/powerpoint/2010/main" val="3090795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5603" name="矩形 3"/>
          <p:cNvSpPr>
            <a:spLocks noChangeArrowheads="1"/>
          </p:cNvSpPr>
          <p:nvPr/>
        </p:nvSpPr>
        <p:spPr bwMode="auto">
          <a:xfrm>
            <a:off x="437555" y="1727895"/>
            <a:ext cx="7348664"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18800">
                <a:latin typeface="宋体" charset="0"/>
                <a:cs typeface="宋体" charset="0"/>
              </a:rPr>
              <a:t>莫斯科</a:t>
            </a:r>
            <a:endParaRPr lang="en-US" altLang="zh-CN" sz="18800">
              <a:latin typeface="宋体" charset="0"/>
              <a:cs typeface="宋体" charset="0"/>
            </a:endParaRPr>
          </a:p>
        </p:txBody>
      </p:sp>
    </p:spTree>
    <p:extLst>
      <p:ext uri="{BB962C8B-B14F-4D97-AF65-F5344CB8AC3E}">
        <p14:creationId xmlns:p14="http://schemas.microsoft.com/office/powerpoint/2010/main" val="33102759"/>
      </p:ext>
    </p:extLst>
  </p:cSld>
  <p:clrMapOvr>
    <a:masterClrMapping/>
  </p:clrMapOvr>
  <p:transition spd="slow" advClick="0" advTm="5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6627" name="矩形 3"/>
          <p:cNvSpPr>
            <a:spLocks noChangeArrowheads="1"/>
          </p:cNvSpPr>
          <p:nvPr/>
        </p:nvSpPr>
        <p:spPr bwMode="auto">
          <a:xfrm>
            <a:off x="900783" y="843855"/>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中国</a:t>
            </a:r>
            <a:endParaRPr lang="en-US" altLang="zh-CN" sz="25100">
              <a:latin typeface="宋体" charset="0"/>
              <a:cs typeface="宋体" charset="0"/>
            </a:endParaRPr>
          </a:p>
        </p:txBody>
      </p:sp>
    </p:spTree>
    <p:extLst>
      <p:ext uri="{BB962C8B-B14F-4D97-AF65-F5344CB8AC3E}">
        <p14:creationId xmlns:p14="http://schemas.microsoft.com/office/powerpoint/2010/main" val="477333398"/>
      </p:ext>
    </p:extLst>
  </p:cSld>
  <p:clrMapOvr>
    <a:masterClrMapping/>
  </p:clrMapOvr>
  <p:transition spd="slow" advClick="0" advTm="5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7651" name="矩形 3"/>
          <p:cNvSpPr>
            <a:spLocks noChangeArrowheads="1"/>
          </p:cNvSpPr>
          <p:nvPr/>
        </p:nvSpPr>
        <p:spPr bwMode="auto">
          <a:xfrm>
            <a:off x="884039" y="1125140"/>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俄国</a:t>
            </a:r>
            <a:endParaRPr lang="en-US" altLang="zh-CN" sz="25100">
              <a:latin typeface="宋体" charset="0"/>
              <a:cs typeface="宋体" charset="0"/>
            </a:endParaRPr>
          </a:p>
        </p:txBody>
      </p:sp>
    </p:spTree>
    <p:extLst>
      <p:ext uri="{BB962C8B-B14F-4D97-AF65-F5344CB8AC3E}">
        <p14:creationId xmlns:p14="http://schemas.microsoft.com/office/powerpoint/2010/main" val="3113380193"/>
      </p:ext>
    </p:extLst>
  </p:cSld>
  <p:clrMapOvr>
    <a:masterClrMapping/>
  </p:clrMapOvr>
  <p:transition spd="slow" advClick="0" advTm="5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8675" name="矩形 3"/>
          <p:cNvSpPr>
            <a:spLocks noChangeArrowheads="1"/>
          </p:cNvSpPr>
          <p:nvPr/>
        </p:nvSpPr>
        <p:spPr bwMode="auto">
          <a:xfrm>
            <a:off x="449834" y="1607344"/>
            <a:ext cx="7348664" cy="295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18800">
                <a:latin typeface="宋体" charset="0"/>
                <a:cs typeface="宋体" charset="0"/>
              </a:rPr>
              <a:t>意大利</a:t>
            </a:r>
            <a:endParaRPr lang="en-US" altLang="zh-CN" sz="18800">
              <a:latin typeface="宋体" charset="0"/>
              <a:cs typeface="宋体" charset="0"/>
            </a:endParaRPr>
          </a:p>
        </p:txBody>
      </p:sp>
    </p:spTree>
    <p:extLst>
      <p:ext uri="{BB962C8B-B14F-4D97-AF65-F5344CB8AC3E}">
        <p14:creationId xmlns:p14="http://schemas.microsoft.com/office/powerpoint/2010/main" val="2437542742"/>
      </p:ext>
    </p:extLst>
  </p:cSld>
  <p:clrMapOvr>
    <a:masterClrMapping/>
  </p:clrMapOvr>
  <p:transition spd="slow" advClick="0" advTm="5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29699" name="矩形 3"/>
          <p:cNvSpPr>
            <a:spLocks noChangeArrowheads="1"/>
          </p:cNvSpPr>
          <p:nvPr/>
        </p:nvSpPr>
        <p:spPr bwMode="auto">
          <a:xfrm>
            <a:off x="900783" y="843855"/>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看书</a:t>
            </a:r>
            <a:endParaRPr lang="en-US" altLang="zh-CN" sz="25100">
              <a:latin typeface="宋体" charset="0"/>
              <a:cs typeface="宋体" charset="0"/>
            </a:endParaRPr>
          </a:p>
        </p:txBody>
      </p:sp>
    </p:spTree>
    <p:extLst>
      <p:ext uri="{BB962C8B-B14F-4D97-AF65-F5344CB8AC3E}">
        <p14:creationId xmlns:p14="http://schemas.microsoft.com/office/powerpoint/2010/main" val="1477160270"/>
      </p:ext>
    </p:extLst>
  </p:cSld>
  <p:clrMapOvr>
    <a:masterClrMapping/>
  </p:clrMapOvr>
  <p:transition spd="slow" advClick="0" advTm="5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30723" name="矩形 3"/>
          <p:cNvSpPr>
            <a:spLocks noChangeArrowheads="1"/>
          </p:cNvSpPr>
          <p:nvPr/>
        </p:nvSpPr>
        <p:spPr bwMode="auto">
          <a:xfrm>
            <a:off x="767954" y="723305"/>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果汁</a:t>
            </a:r>
            <a:endParaRPr lang="en-US" altLang="zh-CN" sz="25100">
              <a:latin typeface="宋体" charset="0"/>
              <a:cs typeface="宋体" charset="0"/>
            </a:endParaRPr>
          </a:p>
        </p:txBody>
      </p:sp>
    </p:spTree>
    <p:extLst>
      <p:ext uri="{BB962C8B-B14F-4D97-AF65-F5344CB8AC3E}">
        <p14:creationId xmlns:p14="http://schemas.microsoft.com/office/powerpoint/2010/main" val="3347198333"/>
      </p:ext>
    </p:extLst>
  </p:cSld>
  <p:clrMapOvr>
    <a:masterClrMapping/>
  </p:clrMapOvr>
  <p:transition spd="slow" advClick="0" advTm="5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31747" name="矩形 3"/>
          <p:cNvSpPr>
            <a:spLocks noChangeArrowheads="1"/>
          </p:cNvSpPr>
          <p:nvPr/>
        </p:nvSpPr>
        <p:spPr bwMode="auto">
          <a:xfrm>
            <a:off x="767954" y="1084957"/>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绿茶</a:t>
            </a:r>
            <a:endParaRPr lang="en-US" altLang="zh-CN" sz="25100">
              <a:latin typeface="宋体" charset="0"/>
              <a:cs typeface="宋体" charset="0"/>
            </a:endParaRPr>
          </a:p>
        </p:txBody>
      </p:sp>
    </p:spTree>
    <p:extLst>
      <p:ext uri="{BB962C8B-B14F-4D97-AF65-F5344CB8AC3E}">
        <p14:creationId xmlns:p14="http://schemas.microsoft.com/office/powerpoint/2010/main" val="2311136423"/>
      </p:ext>
    </p:extLst>
  </p:cSld>
  <p:clrMapOvr>
    <a:masterClrMapping/>
  </p:clrMapOvr>
  <p:transition spd="slow" advClick="0" advTm="5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lIns="57397" tIns="28698" rIns="57397" bIns="28698"/>
          <a:lstStyle/>
          <a:p>
            <a:pPr>
              <a:defRPr/>
            </a:pPr>
            <a:endParaRPr lang="zh-CN" altLang="en-US" dirty="0">
              <a:latin typeface="Helvetica Light" charset="0"/>
              <a:ea typeface="MS PGothic" charset="0"/>
              <a:cs typeface="Helvetica Light" charset="0"/>
            </a:endParaRPr>
          </a:p>
        </p:txBody>
      </p:sp>
      <p:sp>
        <p:nvSpPr>
          <p:cNvPr id="3" name="内容占位符 2"/>
          <p:cNvSpPr>
            <a:spLocks noGrp="1"/>
          </p:cNvSpPr>
          <p:nvPr>
            <p:ph idx="1"/>
          </p:nvPr>
        </p:nvSpPr>
        <p:spPr/>
        <p:txBody>
          <a:bodyPr/>
          <a:lstStyle/>
          <a:p>
            <a:pPr>
              <a:defRPr/>
            </a:pPr>
            <a:endParaRPr lang="zh-CN" altLang="en-US">
              <a:latin typeface="Helvetica Light" charset="0"/>
              <a:ea typeface="MS PGothic" charset="0"/>
              <a:cs typeface="Helvetica Light" charset="0"/>
            </a:endParaRPr>
          </a:p>
        </p:txBody>
      </p:sp>
      <p:sp>
        <p:nvSpPr>
          <p:cNvPr id="32771" name="矩形 3"/>
          <p:cNvSpPr>
            <a:spLocks noChangeArrowheads="1"/>
          </p:cNvSpPr>
          <p:nvPr/>
        </p:nvSpPr>
        <p:spPr bwMode="auto">
          <a:xfrm>
            <a:off x="900783" y="1044773"/>
            <a:ext cx="6553575" cy="39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7397" tIns="28698" rIns="57397" bIns="28698">
            <a:spAutoFit/>
          </a:bodyPr>
          <a:lstStyle/>
          <a:p>
            <a:r>
              <a:rPr lang="zh-CN" altLang="en-US" sz="25100">
                <a:latin typeface="宋体" charset="0"/>
                <a:cs typeface="宋体" charset="0"/>
              </a:rPr>
              <a:t>苹果</a:t>
            </a:r>
            <a:endParaRPr lang="en-US" altLang="zh-CN" sz="25100">
              <a:latin typeface="宋体" charset="0"/>
              <a:cs typeface="宋体" charset="0"/>
            </a:endParaRPr>
          </a:p>
        </p:txBody>
      </p:sp>
    </p:spTree>
    <p:extLst>
      <p:ext uri="{BB962C8B-B14F-4D97-AF65-F5344CB8AC3E}">
        <p14:creationId xmlns:p14="http://schemas.microsoft.com/office/powerpoint/2010/main" val="3188640920"/>
      </p:ext>
    </p:extLst>
  </p:cSld>
  <p:clrMapOvr>
    <a:masterClrMapping/>
  </p:clrMapOvr>
  <p:transition spd="slow" advClick="0" advTm="5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4" y="120551"/>
            <a:ext cx="8996660" cy="4781848"/>
          </a:xfrm>
        </p:spPr>
        <p:txBody>
          <a:bodyPr/>
          <a:lstStyle/>
          <a:p>
            <a:pPr lvl="1">
              <a:defRPr/>
            </a:pPr>
            <a:r>
              <a:rPr lang="zh-CN" altLang="en-US" sz="6000" dirty="0" smtClean="0">
                <a:latin typeface="宋体" charset="0"/>
                <a:ea typeface="Helvetica Light" charset="0"/>
                <a:cs typeface="宋体" charset="0"/>
              </a:rPr>
              <a:t>屏幕上出现过什么词</a:t>
            </a:r>
            <a:r>
              <a:rPr lang="zh-CN" altLang="en-US" sz="6000" dirty="0">
                <a:latin typeface="宋体" charset="0"/>
                <a:ea typeface="Helvetica Light" charset="0"/>
                <a:cs typeface="宋体" charset="0"/>
              </a:rPr>
              <a:t>？</a:t>
            </a:r>
            <a:endParaRPr lang="en-US" altLang="zh-CN" sz="6000" dirty="0">
              <a:latin typeface="宋体" charset="0"/>
              <a:ea typeface="Helvetica Light" charset="0"/>
              <a:cs typeface="宋体" charset="0"/>
            </a:endParaRPr>
          </a:p>
          <a:p>
            <a:pPr lvl="1">
              <a:defRPr/>
            </a:pPr>
            <a:r>
              <a:rPr lang="zh-TW" altLang="en-US" sz="4500" dirty="0">
                <a:latin typeface="Helvetica Light" charset="0"/>
                <a:ea typeface="Helvetica Light" charset="0"/>
                <a:cs typeface="Helvetica Light" charset="0"/>
              </a:rPr>
              <a:t>喝茶</a:t>
            </a:r>
            <a:r>
              <a:rPr lang="zh-TW" altLang="en-US" sz="4500" dirty="0" smtClean="0">
                <a:latin typeface="Helvetica Light" charset="0"/>
                <a:ea typeface="Helvetica Light" charset="0"/>
                <a:cs typeface="Helvetica Light" charset="0"/>
              </a:rPr>
              <a:t>，</a:t>
            </a:r>
            <a:r>
              <a:rPr lang="zh-CN" altLang="en-US" sz="4500" dirty="0" smtClean="0">
                <a:latin typeface="Helvetica Light" charset="0"/>
                <a:ea typeface="Helvetica Light" charset="0"/>
                <a:cs typeface="Helvetica Light" charset="0"/>
              </a:rPr>
              <a:t>做饭</a:t>
            </a:r>
            <a:r>
              <a:rPr lang="zh-TW" altLang="en-US" sz="4500" dirty="0" smtClean="0">
                <a:latin typeface="Helvetica Light" charset="0"/>
                <a:ea typeface="Helvetica Light" charset="0"/>
                <a:cs typeface="Helvetica Light" charset="0"/>
              </a:rPr>
              <a:t>，</a:t>
            </a:r>
            <a:r>
              <a:rPr lang="en-US" altLang="zh-TW" sz="4500" dirty="0">
                <a:latin typeface="Helvetica Light" charset="0"/>
                <a:ea typeface="Helvetica Light" charset="0"/>
                <a:cs typeface="Helvetica Light" charset="0"/>
              </a:rPr>
              <a:t>Pizza</a:t>
            </a:r>
            <a:r>
              <a:rPr lang="zh-TW" altLang="en-US" sz="4500" dirty="0">
                <a:latin typeface="Helvetica Light" charset="0"/>
                <a:ea typeface="Helvetica Light" charset="0"/>
                <a:cs typeface="Helvetica Light" charset="0"/>
              </a:rPr>
              <a:t>，麻辣鸡，叉烧肉，</a:t>
            </a:r>
            <a:r>
              <a:rPr lang="zh-CN" altLang="en-US" sz="4500" dirty="0">
                <a:latin typeface="Helvetica Light" charset="0"/>
                <a:ea typeface="Helvetica Light" charset="0"/>
                <a:cs typeface="Helvetica Light" charset="0"/>
              </a:rPr>
              <a:t>枕头</a:t>
            </a:r>
            <a:r>
              <a:rPr lang="zh-TW" altLang="en-US" sz="4500" dirty="0">
                <a:latin typeface="Helvetica Light" charset="0"/>
                <a:ea typeface="Helvetica Light" charset="0"/>
                <a:cs typeface="Helvetica Light" charset="0"/>
              </a:rPr>
              <a:t>，床，莫斯科，华盛顿，北京，意大利，苹果，</a:t>
            </a:r>
            <a:r>
              <a:rPr lang="en-US" altLang="zh-TW" sz="4500" dirty="0" err="1">
                <a:latin typeface="Helvetica Light" charset="0"/>
                <a:ea typeface="Helvetica Light" charset="0"/>
                <a:cs typeface="Helvetica Light" charset="0"/>
              </a:rPr>
              <a:t>iPad</a:t>
            </a:r>
            <a:r>
              <a:rPr lang="zh-TW" altLang="en-US" sz="4500" dirty="0">
                <a:latin typeface="Helvetica Light" charset="0"/>
                <a:ea typeface="Helvetica Light" charset="0"/>
                <a:cs typeface="Helvetica Light" charset="0"/>
              </a:rPr>
              <a:t>，钢笔？</a:t>
            </a:r>
            <a:endParaRPr lang="zh-TW" altLang="en-US" sz="4500" dirty="0">
              <a:latin typeface="宋体" charset="0"/>
              <a:ea typeface="Helvetica Light" charset="0"/>
              <a:cs typeface="宋体" charset="0"/>
            </a:endParaRPr>
          </a:p>
        </p:txBody>
      </p:sp>
    </p:spTree>
    <p:extLst>
      <p:ext uri="{BB962C8B-B14F-4D97-AF65-F5344CB8AC3E}">
        <p14:creationId xmlns:p14="http://schemas.microsoft.com/office/powerpoint/2010/main" val="77712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4" y="120551"/>
            <a:ext cx="8996660" cy="4781848"/>
          </a:xfrm>
        </p:spPr>
        <p:txBody>
          <a:bodyPr/>
          <a:lstStyle/>
          <a:p>
            <a:pPr lvl="1">
              <a:defRPr/>
            </a:pPr>
            <a:r>
              <a:rPr lang="zh-TW" altLang="en-US" sz="4500" dirty="0">
                <a:latin typeface="宋体" charset="0"/>
                <a:ea typeface="Helvetica Light" charset="0"/>
                <a:cs typeface="宋体" charset="0"/>
              </a:rPr>
              <a:t>游戏</a:t>
            </a:r>
            <a:r>
              <a:rPr lang="zh-CN" altLang="en-US" sz="4500" dirty="0">
                <a:latin typeface="宋体" charset="0"/>
                <a:ea typeface="Helvetica Light" charset="0"/>
                <a:cs typeface="宋体" charset="0"/>
              </a:rPr>
              <a:t>反思</a:t>
            </a:r>
            <a:r>
              <a:rPr lang="zh-TW" altLang="en-US" sz="4500" dirty="0">
                <a:latin typeface="宋体" charset="0"/>
                <a:ea typeface="Helvetica Light" charset="0"/>
                <a:cs typeface="宋体" charset="0"/>
              </a:rPr>
              <a:t>－我们很容易在不知</a:t>
            </a:r>
            <a:r>
              <a:rPr lang="zh-TW" altLang="en-US" sz="4500" dirty="0" smtClean="0">
                <a:latin typeface="宋体" charset="0"/>
                <a:ea typeface="Helvetica Light" charset="0"/>
                <a:cs typeface="宋体" charset="0"/>
              </a:rPr>
              <a:t>情</a:t>
            </a:r>
            <a:r>
              <a:rPr lang="zh-CN" altLang="en-US" sz="4500" dirty="0" smtClean="0">
                <a:latin typeface="宋体" charset="0"/>
                <a:ea typeface="Helvetica Light" charset="0"/>
                <a:cs typeface="宋体" charset="0"/>
              </a:rPr>
              <a:t>（却以为知情）</a:t>
            </a:r>
            <a:r>
              <a:rPr lang="zh-TW" altLang="en-US" sz="4500" dirty="0" smtClean="0">
                <a:latin typeface="宋体" charset="0"/>
                <a:ea typeface="Helvetica Light" charset="0"/>
                <a:cs typeface="宋体" charset="0"/>
              </a:rPr>
              <a:t>的状况下</a:t>
            </a:r>
            <a:r>
              <a:rPr lang="zh-CN" altLang="en-US" sz="4500" dirty="0" smtClean="0">
                <a:latin typeface="宋体" charset="0"/>
                <a:ea typeface="Helvetica Light" charset="0"/>
                <a:cs typeface="宋体" charset="0"/>
              </a:rPr>
              <a:t>向</a:t>
            </a:r>
            <a:r>
              <a:rPr lang="zh-TW" altLang="en-US" sz="4500" dirty="0" smtClean="0">
                <a:latin typeface="宋体" charset="0"/>
                <a:ea typeface="Helvetica Light" charset="0"/>
                <a:cs typeface="宋体" charset="0"/>
              </a:rPr>
              <a:t>别人</a:t>
            </a:r>
            <a:r>
              <a:rPr lang="zh-CN" altLang="en-US" sz="4500" dirty="0" smtClean="0">
                <a:latin typeface="宋体" charset="0"/>
                <a:ea typeface="Helvetica Light" charset="0"/>
                <a:cs typeface="宋体" charset="0"/>
              </a:rPr>
              <a:t>发怒</a:t>
            </a:r>
            <a:endParaRPr lang="en-US" altLang="zh-CN" sz="4500" dirty="0" smtClean="0">
              <a:latin typeface="宋体" charset="0"/>
              <a:ea typeface="Helvetica Light" charset="0"/>
              <a:cs typeface="宋体" charset="0"/>
            </a:endParaRPr>
          </a:p>
          <a:p>
            <a:pPr lvl="2">
              <a:defRPr/>
            </a:pPr>
            <a:r>
              <a:rPr lang="zh-TW" altLang="en-US" sz="4000" dirty="0" smtClean="0">
                <a:latin typeface="宋体" charset="0"/>
                <a:ea typeface="Helvetica Light" charset="0"/>
                <a:cs typeface="宋体" charset="0"/>
              </a:rPr>
              <a:t>解决方案之一</a:t>
            </a:r>
            <a:r>
              <a:rPr lang="zh-TW" altLang="en-US" sz="4000" dirty="0">
                <a:latin typeface="宋体" charset="0"/>
                <a:ea typeface="Helvetica Light" charset="0"/>
                <a:cs typeface="宋体" charset="0"/>
              </a:rPr>
              <a:t>：去知道</a:t>
            </a:r>
          </a:p>
          <a:p>
            <a:pPr lvl="2">
              <a:defRPr/>
            </a:pPr>
            <a:r>
              <a:rPr lang="zh-TW" altLang="en-US" sz="4000" dirty="0">
                <a:latin typeface="宋体" charset="0"/>
                <a:ea typeface="Helvetica Light" charset="0"/>
                <a:cs typeface="宋体" charset="0"/>
              </a:rPr>
              <a:t>依然不知道时：愿意舍己</a:t>
            </a:r>
            <a:r>
              <a:rPr lang="zh-TW" altLang="en-US" sz="4000" dirty="0" smtClean="0">
                <a:latin typeface="宋体" charset="0"/>
                <a:ea typeface="Helvetica Light" charset="0"/>
                <a:cs typeface="宋体" charset="0"/>
              </a:rPr>
              <a:t>合一</a:t>
            </a:r>
            <a:r>
              <a:rPr lang="zh-CN" altLang="en-US" sz="4000" dirty="0" smtClean="0">
                <a:latin typeface="宋体" charset="0"/>
                <a:ea typeface="Helvetica Light" charset="0"/>
                <a:cs typeface="宋体" charset="0"/>
              </a:rPr>
              <a:t>，不轻易发怒</a:t>
            </a:r>
            <a:endParaRPr lang="zh-TW" altLang="en-US" sz="4000" dirty="0">
              <a:latin typeface="宋体" charset="0"/>
              <a:ea typeface="Helvetica Light" charset="0"/>
              <a:cs typeface="宋体" charset="0"/>
            </a:endParaRPr>
          </a:p>
        </p:txBody>
      </p:sp>
    </p:spTree>
    <p:extLst>
      <p:ext uri="{BB962C8B-B14F-4D97-AF65-F5344CB8AC3E}">
        <p14:creationId xmlns:p14="http://schemas.microsoft.com/office/powerpoint/2010/main" val="220360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九秒七九！</a:t>
            </a:r>
            <a:r>
              <a:rPr lang="en-US" dirty="0"/>
              <a:t>9.79 </a:t>
            </a:r>
            <a:r>
              <a:rPr lang="en-US" dirty="0" smtClean="0"/>
              <a:t>sec</a:t>
            </a:r>
            <a:r>
              <a:rPr lang="zh-CN" altLang="en-US" dirty="0" smtClean="0"/>
              <a:t>世界纪录</a:t>
            </a:r>
            <a:endParaRPr lang="en-US" dirty="0"/>
          </a:p>
        </p:txBody>
      </p:sp>
      <p:sp>
        <p:nvSpPr>
          <p:cNvPr id="3" name="Content Placeholder 2"/>
          <p:cNvSpPr>
            <a:spLocks noGrp="1"/>
          </p:cNvSpPr>
          <p:nvPr>
            <p:ph idx="1"/>
          </p:nvPr>
        </p:nvSpPr>
        <p:spPr>
          <a:xfrm>
            <a:off x="457200" y="971550"/>
            <a:ext cx="8229600" cy="4743450"/>
          </a:xfrm>
        </p:spPr>
        <p:txBody>
          <a:bodyPr/>
          <a:lstStyle/>
          <a:p>
            <a:pPr marL="571500" indent="-571500" algn="l">
              <a:buFont typeface="Arial"/>
              <a:buChar char="•"/>
            </a:pPr>
            <a:r>
              <a:rPr lang="zh-CN" altLang="en-US" dirty="0" smtClean="0"/>
              <a:t>可以保持五十年，甚至可能一百年</a:t>
            </a:r>
            <a:endParaRPr lang="en-US" altLang="zh-CN" dirty="0" smtClean="0"/>
          </a:p>
          <a:p>
            <a:pPr marL="571500" indent="-571500" algn="l">
              <a:buFont typeface="Arial"/>
              <a:buChar char="•"/>
            </a:pPr>
            <a:r>
              <a:rPr lang="zh-CN" altLang="en-US" dirty="0" smtClean="0"/>
              <a:t>比世界纪录更重要的是：</a:t>
            </a:r>
            <a:endParaRPr lang="en-US" altLang="zh-CN" dirty="0" smtClean="0"/>
          </a:p>
          <a:p>
            <a:pPr marL="571500" indent="-571500" algn="l">
              <a:buFont typeface="Arial"/>
              <a:buChar char="•"/>
            </a:pPr>
            <a:r>
              <a:rPr lang="zh-CN" altLang="en-US" dirty="0" smtClean="0"/>
              <a:t>奥运金牌</a:t>
            </a:r>
            <a:endParaRPr lang="en-US" altLang="zh-CN" dirty="0" smtClean="0"/>
          </a:p>
          <a:p>
            <a:pPr marL="971550" lvl="1" indent="-571500">
              <a:buFont typeface="Arial"/>
              <a:buChar char="•"/>
            </a:pPr>
            <a:r>
              <a:rPr lang="zh-CN" altLang="en-US" dirty="0" smtClean="0"/>
              <a:t>无人能从你手中拿走（纪录可能作古）</a:t>
            </a:r>
            <a:endParaRPr lang="en-US" altLang="zh-CN" dirty="0" smtClean="0"/>
          </a:p>
          <a:p>
            <a:pPr marL="971550" lvl="1" indent="-571500">
              <a:buFont typeface="Arial"/>
              <a:buChar char="•"/>
            </a:pPr>
            <a:r>
              <a:rPr lang="zh-CN" altLang="en-US" dirty="0" smtClean="0"/>
              <a:t>几天后：</a:t>
            </a:r>
            <a:r>
              <a:rPr lang="en-US" altLang="zh-CN" dirty="0" smtClean="0"/>
              <a:t>Hero to Zero</a:t>
            </a:r>
          </a:p>
          <a:p>
            <a:pPr marL="971550" lvl="1" indent="-571500">
              <a:buFont typeface="Arial"/>
              <a:buChar char="•"/>
            </a:pPr>
            <a:r>
              <a:rPr lang="zh-CN" altLang="en-US" dirty="0" smtClean="0"/>
              <a:t>物归原主：刘易斯？克里斯蒂？史密斯？</a:t>
            </a:r>
            <a:endParaRPr lang="en-US" dirty="0"/>
          </a:p>
        </p:txBody>
      </p:sp>
    </p:spTree>
    <p:extLst>
      <p:ext uri="{BB962C8B-B14F-4D97-AF65-F5344CB8AC3E}">
        <p14:creationId xmlns:p14="http://schemas.microsoft.com/office/powerpoint/2010/main" val="29831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24" y="120551"/>
            <a:ext cx="8996660" cy="4781848"/>
          </a:xfrm>
        </p:spPr>
        <p:txBody>
          <a:bodyPr/>
          <a:lstStyle/>
          <a:p>
            <a:pPr lvl="1">
              <a:defRPr/>
            </a:pPr>
            <a:r>
              <a:rPr lang="zh-TW" altLang="en-US" sz="4500" dirty="0">
                <a:latin typeface="宋体" charset="0"/>
                <a:ea typeface="Helvetica Light" charset="0"/>
                <a:cs typeface="宋体" charset="0"/>
              </a:rPr>
              <a:t>游戏</a:t>
            </a:r>
            <a:r>
              <a:rPr lang="zh-CN" altLang="en-US" sz="4500" dirty="0">
                <a:latin typeface="宋体" charset="0"/>
                <a:ea typeface="Helvetica Light" charset="0"/>
                <a:cs typeface="宋体" charset="0"/>
              </a:rPr>
              <a:t>反思</a:t>
            </a:r>
            <a:r>
              <a:rPr lang="zh-TW" altLang="en-US" sz="4500" dirty="0" smtClean="0">
                <a:latin typeface="宋体" charset="0"/>
                <a:ea typeface="Helvetica Light" charset="0"/>
                <a:cs typeface="宋体" charset="0"/>
              </a:rPr>
              <a:t>－</a:t>
            </a:r>
            <a:r>
              <a:rPr lang="zh-CN" altLang="en-US" sz="4500" dirty="0" smtClean="0">
                <a:latin typeface="宋体" charset="0"/>
                <a:ea typeface="Helvetica Light" charset="0"/>
                <a:cs typeface="宋体" charset="0"/>
              </a:rPr>
              <a:t>为什么轻</a:t>
            </a:r>
            <a:r>
              <a:rPr lang="zh-TW" altLang="en-US" sz="4500" dirty="0" smtClean="0">
                <a:latin typeface="宋体" charset="0"/>
                <a:ea typeface="Helvetica Light" charset="0"/>
                <a:cs typeface="宋体" charset="0"/>
              </a:rPr>
              <a:t>易</a:t>
            </a:r>
            <a:r>
              <a:rPr lang="zh-CN" altLang="en-US" sz="4500" dirty="0" smtClean="0">
                <a:latin typeface="宋体" charset="0"/>
                <a:ea typeface="Helvetica Light" charset="0"/>
                <a:cs typeface="宋体" charset="0"/>
              </a:rPr>
              <a:t>发怒？</a:t>
            </a:r>
            <a:endParaRPr lang="en-US" altLang="zh-CN" sz="4500" dirty="0" smtClean="0">
              <a:latin typeface="宋体" charset="0"/>
              <a:ea typeface="Helvetica Light" charset="0"/>
              <a:cs typeface="宋体" charset="0"/>
            </a:endParaRPr>
          </a:p>
          <a:p>
            <a:pPr lvl="2">
              <a:defRPr/>
            </a:pPr>
            <a:r>
              <a:rPr lang="zh-CN" altLang="en-US" sz="4000" dirty="0" smtClean="0">
                <a:latin typeface="宋体" charset="0"/>
                <a:ea typeface="Helvetica Light" charset="0"/>
                <a:cs typeface="宋体" charset="0"/>
              </a:rPr>
              <a:t>自以为义</a:t>
            </a:r>
            <a:endParaRPr lang="en-US" altLang="zh-CN" sz="4000" dirty="0" smtClean="0">
              <a:latin typeface="宋体" charset="0"/>
              <a:ea typeface="Helvetica Light" charset="0"/>
              <a:cs typeface="宋体" charset="0"/>
            </a:endParaRPr>
          </a:p>
          <a:p>
            <a:pPr lvl="2">
              <a:defRPr/>
            </a:pPr>
            <a:r>
              <a:rPr lang="zh-CN" altLang="en-US" sz="4000" dirty="0" smtClean="0">
                <a:latin typeface="宋体" charset="0"/>
                <a:ea typeface="Helvetica Light" charset="0"/>
                <a:cs typeface="宋体" charset="0"/>
              </a:rPr>
              <a:t>自以为爱</a:t>
            </a:r>
            <a:endParaRPr lang="en-US" altLang="zh-CN" sz="4000" dirty="0" smtClean="0">
              <a:latin typeface="宋体" charset="0"/>
              <a:ea typeface="Helvetica Light" charset="0"/>
              <a:cs typeface="宋体" charset="0"/>
            </a:endParaRPr>
          </a:p>
          <a:p>
            <a:pPr lvl="2">
              <a:defRPr/>
            </a:pPr>
            <a:r>
              <a:rPr lang="zh-CN" altLang="en-US" sz="4000" dirty="0" smtClean="0">
                <a:latin typeface="宋体" charset="0"/>
                <a:ea typeface="Helvetica Light" charset="0"/>
                <a:cs typeface="宋体" charset="0"/>
              </a:rPr>
              <a:t>所是的决定所言所行</a:t>
            </a:r>
            <a:endParaRPr lang="zh-TW" altLang="en-US" sz="4000" dirty="0">
              <a:latin typeface="宋体" charset="0"/>
              <a:ea typeface="Helvetica Light" charset="0"/>
              <a:cs typeface="宋体" charset="0"/>
            </a:endParaRPr>
          </a:p>
        </p:txBody>
      </p:sp>
    </p:spTree>
    <p:extLst>
      <p:ext uri="{BB962C8B-B14F-4D97-AF65-F5344CB8AC3E}">
        <p14:creationId xmlns:p14="http://schemas.microsoft.com/office/powerpoint/2010/main" val="80663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96078"/>
            <a:ext cx="2717800" cy="3840972"/>
          </a:xfrm>
          <a:prstGeom prst="rect">
            <a:avLst/>
          </a:prstGeom>
        </p:spPr>
      </p:pic>
      <p:sp>
        <p:nvSpPr>
          <p:cNvPr id="3" name="Rectangle 2"/>
          <p:cNvSpPr/>
          <p:nvPr/>
        </p:nvSpPr>
        <p:spPr>
          <a:xfrm>
            <a:off x="3200400" y="819150"/>
            <a:ext cx="5715000" cy="3046988"/>
          </a:xfrm>
          <a:prstGeom prst="rect">
            <a:avLst/>
          </a:prstGeom>
        </p:spPr>
        <p:txBody>
          <a:bodyPr wrap="square">
            <a:spAutoFit/>
          </a:bodyPr>
          <a:lstStyle/>
          <a:p>
            <a:r>
              <a:rPr lang="zh-CN" altLang="en-US" sz="4800" dirty="0"/>
              <a:t>“荣”归原主，</a:t>
            </a:r>
            <a:r>
              <a:rPr lang="zh-CN" altLang="en-US" sz="4800" dirty="0" smtClean="0"/>
              <a:t>因为</a:t>
            </a:r>
            <a:endParaRPr lang="en-US" sz="4800" dirty="0"/>
          </a:p>
          <a:p>
            <a:r>
              <a:rPr lang="en-US" sz="4800" dirty="0"/>
              <a:t>1.</a:t>
            </a:r>
            <a:r>
              <a:rPr lang="zh-CN" altLang="en-US" sz="4800" dirty="0"/>
              <a:t>他所行的盡都誠實</a:t>
            </a:r>
            <a:endParaRPr lang="en-US" sz="4800" dirty="0"/>
          </a:p>
          <a:p>
            <a:r>
              <a:rPr lang="en-US" sz="4800" dirty="0"/>
              <a:t>2.</a:t>
            </a:r>
            <a:r>
              <a:rPr lang="zh-CN" altLang="en-US" sz="4800" dirty="0"/>
              <a:t>他所说的全然正直</a:t>
            </a:r>
            <a:endParaRPr lang="en-US" sz="4800" dirty="0"/>
          </a:p>
          <a:p>
            <a:r>
              <a:rPr lang="en-US" sz="4800" dirty="0"/>
              <a:t>3.</a:t>
            </a:r>
            <a:r>
              <a:rPr lang="zh-CN" altLang="en-US" sz="4800" dirty="0"/>
              <a:t>他所是的充滿慈愛</a:t>
            </a:r>
            <a:endParaRPr lang="en-US" sz="4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195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097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6636774" cy="5143500"/>
          </a:xfrm>
          <a:prstGeom prst="rect">
            <a:avLst/>
          </a:prstGeom>
        </p:spPr>
      </p:pic>
      <p:sp>
        <p:nvSpPr>
          <p:cNvPr id="7" name="Rectangle 6"/>
          <p:cNvSpPr/>
          <p:nvPr/>
        </p:nvSpPr>
        <p:spPr>
          <a:xfrm>
            <a:off x="6705600" y="361950"/>
            <a:ext cx="2438400" cy="4832093"/>
          </a:xfrm>
          <a:prstGeom prst="rect">
            <a:avLst/>
          </a:prstGeom>
        </p:spPr>
        <p:txBody>
          <a:bodyPr wrap="square">
            <a:spAutoFit/>
          </a:bodyPr>
          <a:lstStyle/>
          <a:p>
            <a:r>
              <a:rPr lang="en-US" sz="2800" dirty="0"/>
              <a:t>Cartoon by Frank Edwards of the Kingston Whig-Standard reprinted in the Globe and Mail </a:t>
            </a:r>
            <a:r>
              <a:rPr lang="en-US" sz="2800" dirty="0" smtClean="0"/>
              <a:t>(</a:t>
            </a:r>
            <a:r>
              <a:rPr lang="zh-CN" altLang="en-US" sz="2800" dirty="0" smtClean="0"/>
              <a:t>环球邮报</a:t>
            </a:r>
            <a:r>
              <a:rPr lang="en-US" sz="2800" dirty="0" smtClean="0"/>
              <a:t>October </a:t>
            </a:r>
            <a:r>
              <a:rPr lang="en-US" sz="2800" dirty="0"/>
              <a:t>13, 1988).</a:t>
            </a:r>
          </a:p>
        </p:txBody>
      </p:sp>
    </p:spTree>
    <p:extLst>
      <p:ext uri="{BB962C8B-B14F-4D97-AF65-F5344CB8AC3E}">
        <p14:creationId xmlns:p14="http://schemas.microsoft.com/office/powerpoint/2010/main" val="2018060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96078"/>
            <a:ext cx="2717800" cy="3840972"/>
          </a:xfrm>
          <a:prstGeom prst="rect">
            <a:avLst/>
          </a:prstGeom>
        </p:spPr>
      </p:pic>
      <p:sp>
        <p:nvSpPr>
          <p:cNvPr id="3" name="Rectangle 2"/>
          <p:cNvSpPr/>
          <p:nvPr/>
        </p:nvSpPr>
        <p:spPr>
          <a:xfrm>
            <a:off x="3200400" y="819150"/>
            <a:ext cx="5715000" cy="3046988"/>
          </a:xfrm>
          <a:prstGeom prst="rect">
            <a:avLst/>
          </a:prstGeom>
        </p:spPr>
        <p:txBody>
          <a:bodyPr wrap="square">
            <a:spAutoFit/>
          </a:bodyPr>
          <a:lstStyle/>
          <a:p>
            <a:r>
              <a:rPr lang="zh-CN" altLang="en-US" sz="4800" dirty="0"/>
              <a:t>“荣”归原主，</a:t>
            </a:r>
            <a:r>
              <a:rPr lang="zh-CN" altLang="en-US" sz="4800" dirty="0" smtClean="0"/>
              <a:t>因为</a:t>
            </a:r>
            <a:endParaRPr lang="en-US" sz="4800" dirty="0"/>
          </a:p>
          <a:p>
            <a:r>
              <a:rPr lang="en-US" sz="4800" dirty="0"/>
              <a:t>1.</a:t>
            </a:r>
            <a:r>
              <a:rPr lang="zh-CN" altLang="en-US" sz="4800" dirty="0"/>
              <a:t>他所行的盡都誠實</a:t>
            </a:r>
            <a:endParaRPr lang="en-US" sz="4800" dirty="0"/>
          </a:p>
          <a:p>
            <a:r>
              <a:rPr lang="en-US" sz="4800" dirty="0"/>
              <a:t>2.</a:t>
            </a:r>
            <a:r>
              <a:rPr lang="zh-CN" altLang="en-US" sz="4800" dirty="0"/>
              <a:t>他所说的全然正直</a:t>
            </a:r>
            <a:endParaRPr lang="en-US" sz="4800" dirty="0"/>
          </a:p>
          <a:p>
            <a:r>
              <a:rPr lang="en-US" sz="4800" dirty="0"/>
              <a:t>3.</a:t>
            </a:r>
            <a:r>
              <a:rPr lang="zh-CN" altLang="en-US" sz="4800" dirty="0"/>
              <a:t>他所是的充滿慈愛</a:t>
            </a:r>
            <a:endParaRPr lang="en-US" sz="4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195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7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50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61950"/>
            <a:ext cx="8305800" cy="3970318"/>
          </a:xfrm>
          <a:prstGeom prst="rect">
            <a:avLst/>
          </a:prstGeom>
        </p:spPr>
        <p:txBody>
          <a:bodyPr wrap="square">
            <a:spAutoFit/>
          </a:bodyPr>
          <a:lstStyle/>
          <a:p>
            <a:r>
              <a:rPr lang="zh-CN" altLang="en-US" sz="6000" dirty="0" smtClean="0"/>
              <a:t>“荣”归原主</a:t>
            </a:r>
            <a:endParaRPr lang="en-US" altLang="zh-CN" sz="4800" dirty="0" smtClean="0"/>
          </a:p>
          <a:p>
            <a:r>
              <a:rPr lang="zh-CN" altLang="en-US" sz="4800" dirty="0" smtClean="0"/>
              <a:t>因为</a:t>
            </a:r>
            <a:r>
              <a:rPr lang="en-US" altLang="zh-CN" sz="4800" dirty="0" smtClean="0"/>
              <a:t>——</a:t>
            </a:r>
            <a:endParaRPr lang="en-US" sz="4800" dirty="0" smtClean="0"/>
          </a:p>
          <a:p>
            <a:r>
              <a:rPr lang="en-US" sz="4800" dirty="0" smtClean="0"/>
              <a:t>1</a:t>
            </a:r>
            <a:r>
              <a:rPr lang="en-US" sz="4800" dirty="0"/>
              <a:t>.</a:t>
            </a:r>
            <a:r>
              <a:rPr lang="zh-CN" altLang="en-US" sz="4800" u="sng" dirty="0"/>
              <a:t>他所行的盡都誠實</a:t>
            </a:r>
            <a:endParaRPr lang="en-US" sz="4800" u="sng" dirty="0"/>
          </a:p>
          <a:p>
            <a:r>
              <a:rPr lang="en-US" sz="4800" dirty="0"/>
              <a:t>2.</a:t>
            </a:r>
            <a:r>
              <a:rPr lang="zh-CN" altLang="en-US" sz="4800" dirty="0"/>
              <a:t>他所说的全然正直</a:t>
            </a:r>
            <a:endParaRPr lang="en-US" sz="4800" dirty="0"/>
          </a:p>
          <a:p>
            <a:r>
              <a:rPr lang="en-US" sz="4800" dirty="0"/>
              <a:t>3.</a:t>
            </a:r>
            <a:r>
              <a:rPr lang="zh-CN" altLang="en-US" sz="4800" dirty="0"/>
              <a:t>他所是的充滿慈愛</a:t>
            </a:r>
            <a:endParaRPr lang="en-US" sz="4800" dirty="0"/>
          </a:p>
        </p:txBody>
      </p:sp>
      <p:sp>
        <p:nvSpPr>
          <p:cNvPr id="2" name="Rectangle 1"/>
          <p:cNvSpPr/>
          <p:nvPr/>
        </p:nvSpPr>
        <p:spPr>
          <a:xfrm>
            <a:off x="6096000" y="-150257"/>
            <a:ext cx="3048000" cy="5293757"/>
          </a:xfrm>
          <a:prstGeom prst="rect">
            <a:avLst/>
          </a:prstGeom>
        </p:spPr>
        <p:txBody>
          <a:bodyPr wrap="square">
            <a:spAutoFit/>
          </a:bodyPr>
          <a:lstStyle/>
          <a:p>
            <a:r>
              <a:rPr lang="en-US" sz="2600" b="1" baseline="30000" dirty="0"/>
              <a:t>14 </a:t>
            </a:r>
            <a:r>
              <a:rPr lang="en-US" sz="2600" dirty="0"/>
              <a:t>凡跌倒的，耶和華將他們扶持；凡被壓下的，將他們扶起。</a:t>
            </a:r>
            <a:br>
              <a:rPr lang="en-US" sz="2600" dirty="0"/>
            </a:br>
            <a:r>
              <a:rPr lang="en-US" sz="2600" b="1" baseline="30000" dirty="0"/>
              <a:t>15 </a:t>
            </a:r>
            <a:r>
              <a:rPr lang="en-US" sz="2600" dirty="0"/>
              <a:t>萬民都舉目仰望你，你隨時給他們食物。</a:t>
            </a:r>
            <a:br>
              <a:rPr lang="en-US" sz="2600" dirty="0"/>
            </a:br>
            <a:r>
              <a:rPr lang="en-US" sz="2600" b="1" baseline="30000" dirty="0"/>
              <a:t>16 </a:t>
            </a:r>
            <a:r>
              <a:rPr lang="en-US" sz="2600" dirty="0"/>
              <a:t>你張手，使有生氣的都隨願飽足。</a:t>
            </a:r>
            <a:br>
              <a:rPr lang="en-US" sz="2600" dirty="0"/>
            </a:br>
            <a:r>
              <a:rPr lang="en-US" sz="2600" b="1" baseline="30000" dirty="0"/>
              <a:t>17 </a:t>
            </a:r>
            <a:r>
              <a:rPr lang="en-US" sz="2600" dirty="0"/>
              <a:t>耶和華在他一切所行的無不公義，在他一切所做的都有慈愛。</a:t>
            </a:r>
          </a:p>
        </p:txBody>
      </p:sp>
    </p:spTree>
    <p:extLst>
      <p:ext uri="{BB962C8B-B14F-4D97-AF65-F5344CB8AC3E}">
        <p14:creationId xmlns:p14="http://schemas.microsoft.com/office/powerpoint/2010/main" val="405229047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0"/>
            <a:ext cx="6019800" cy="830997"/>
          </a:xfrm>
          <a:prstGeom prst="rect">
            <a:avLst/>
          </a:prstGeom>
        </p:spPr>
        <p:txBody>
          <a:bodyPr wrap="square">
            <a:spAutoFit/>
          </a:bodyPr>
          <a:lstStyle/>
          <a:p>
            <a:pPr algn="ctr"/>
            <a:r>
              <a:rPr lang="zh-CN" altLang="en-US" sz="4800" u="sng" dirty="0" smtClean="0"/>
              <a:t>他</a:t>
            </a:r>
            <a:r>
              <a:rPr lang="zh-CN" altLang="en-US" sz="4800" u="sng" dirty="0"/>
              <a:t>所行的盡都誠</a:t>
            </a:r>
            <a:r>
              <a:rPr lang="zh-CN" altLang="en-US" sz="4800" u="sng" dirty="0" smtClean="0"/>
              <a:t>實</a:t>
            </a:r>
            <a:endParaRPr lang="en-US" sz="4800" u="sng" dirty="0"/>
          </a:p>
        </p:txBody>
      </p:sp>
      <p:pic>
        <p:nvPicPr>
          <p:cNvPr id="4" name="Picture 3"/>
          <p:cNvPicPr>
            <a:picLocks noChangeAspect="1"/>
          </p:cNvPicPr>
          <p:nvPr/>
        </p:nvPicPr>
        <p:blipFill>
          <a:blip r:embed="rId3"/>
          <a:stretch>
            <a:fillRect/>
          </a:stretch>
        </p:blipFill>
        <p:spPr>
          <a:xfrm>
            <a:off x="1066800" y="742951"/>
            <a:ext cx="7086600" cy="4434840"/>
          </a:xfrm>
          <a:prstGeom prst="rect">
            <a:avLst/>
          </a:prstGeom>
        </p:spPr>
      </p:pic>
    </p:spTree>
    <p:extLst>
      <p:ext uri="{BB962C8B-B14F-4D97-AF65-F5344CB8AC3E}">
        <p14:creationId xmlns:p14="http://schemas.microsoft.com/office/powerpoint/2010/main" val="334076875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SimSun"/>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59054</TotalTime>
  <Words>6101</Words>
  <Application>Microsoft Office PowerPoint</Application>
  <PresentationFormat>On-screen Show (16:9)</PresentationFormat>
  <Paragraphs>241</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Orbit</vt:lpstr>
      <vt:lpstr>PowerPoint Presentation</vt:lpstr>
      <vt:lpstr>PowerPoint Presentation</vt:lpstr>
      <vt:lpstr>PowerPoint Presentation</vt:lpstr>
      <vt:lpstr>PowerPoint Presentation</vt:lpstr>
      <vt:lpstr>九秒七九！9.79 sec世界纪录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例子</vt:lpstr>
      <vt:lpstr>例子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C4 Sanctuary</cp:lastModifiedBy>
  <cp:revision>814</cp:revision>
  <cp:lastPrinted>2014-10-25T21:05:29Z</cp:lastPrinted>
  <dcterms:created xsi:type="dcterms:W3CDTF">2005-05-27T01:23:00Z</dcterms:created>
  <dcterms:modified xsi:type="dcterms:W3CDTF">2014-10-26T15:05:54Z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