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45F4F6-B533-4BA9-8BA9-D2007C34455C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71D645-2B17-4281-A1BC-1AD756A96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/>
              <a:t>我與基督和</a:t>
            </a:r>
            <a:r>
              <a:rPr lang="zh-TW" altLang="en-US" sz="6600" b="1" dirty="0" smtClean="0"/>
              <a:t>教會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/>
              <a:t>經文：以弗所書五章二十一至三十</a:t>
            </a:r>
            <a:r>
              <a:rPr lang="zh-TW" altLang="en-US" b="1" dirty="0" smtClean="0"/>
              <a:t>三節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04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我們要通過愛教會來愛基督，不愛教會的，不可能愛</a:t>
            </a:r>
            <a:r>
              <a:rPr lang="zh-TW" altLang="en-US" sz="3600" b="1" dirty="0" smtClean="0"/>
              <a:t>基督。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因為</a:t>
            </a:r>
            <a:r>
              <a:rPr lang="zh-TW" altLang="en-US" sz="3600" b="1" dirty="0"/>
              <a:t>教會是基督的身體，是與基督合一的</a:t>
            </a:r>
            <a:r>
              <a:rPr lang="en-US" sz="3600" b="1" dirty="0"/>
              <a:t> (</a:t>
            </a:r>
            <a:r>
              <a:rPr lang="zh-TW" altLang="en-US" sz="3600" b="1" dirty="0"/>
              <a:t>約壹</a:t>
            </a:r>
            <a:r>
              <a:rPr lang="en-US" sz="3600" b="1" dirty="0"/>
              <a:t> 4:20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6481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/>
              <a:t>二</a:t>
            </a:r>
            <a:r>
              <a:rPr lang="en-US" b="1" dirty="0"/>
              <a:t>	</a:t>
            </a:r>
            <a:r>
              <a:rPr lang="zh-TW" altLang="en-US" b="1" dirty="0"/>
              <a:t>我與基督的</a:t>
            </a:r>
            <a:r>
              <a:rPr lang="zh-TW" altLang="en-US" b="1" dirty="0" smtClean="0"/>
              <a:t>教會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b="1" dirty="0"/>
              <a:t>教會在生命上是與基督合一的，教會在功能上，是要表彰</a:t>
            </a:r>
            <a:r>
              <a:rPr lang="zh-TW" altLang="en-US" b="1" dirty="0" smtClean="0"/>
              <a:t>基督</a:t>
            </a:r>
            <a:r>
              <a:rPr lang="zh-TW" altLang="en-US" b="1" dirty="0"/>
              <a:t>。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從三方面看：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1.</a:t>
            </a:r>
            <a:r>
              <a:rPr lang="zh-TW" altLang="en-US" b="1" dirty="0" smtClean="0"/>
              <a:t>  愛</a:t>
            </a:r>
            <a:r>
              <a:rPr lang="zh-TW" altLang="en-US" b="1" dirty="0"/>
              <a:t>：主動的愛，犧牲的愛，成全的愛。</a:t>
            </a:r>
            <a:endParaRPr lang="en-US" b="1" dirty="0"/>
          </a:p>
          <a:p>
            <a:pPr marL="0" lvl="0" indent="0">
              <a:buNone/>
            </a:pPr>
            <a:r>
              <a:rPr lang="en-US" altLang="zh-TW" b="1" dirty="0" smtClean="0"/>
              <a:t>2.</a:t>
            </a:r>
            <a:r>
              <a:rPr lang="zh-TW" altLang="en-US" b="1" dirty="0" smtClean="0"/>
              <a:t>  順服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順服</a:t>
            </a:r>
            <a:r>
              <a:rPr lang="zh-TW" altLang="en-US" b="1" dirty="0"/>
              <a:t>是我們服事基督的先決條件：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 要</a:t>
            </a:r>
            <a:r>
              <a:rPr lang="zh-TW" altLang="en-US" b="1" dirty="0"/>
              <a:t>順才能服，要服才能事，這是信徒服事的</a:t>
            </a:r>
            <a:r>
              <a:rPr lang="zh-TW" altLang="en-US" b="1" dirty="0" smtClean="0"/>
              <a:t>基</a:t>
            </a:r>
            <a:r>
              <a:rPr lang="en-US" altLang="zh-TW" b="1" dirty="0" smtClean="0"/>
              <a:t>	</a:t>
            </a:r>
            <a:r>
              <a:rPr lang="zh-TW" altLang="en-US" b="1" dirty="0" smtClean="0"/>
              <a:t>本條件</a:t>
            </a:r>
            <a:r>
              <a:rPr lang="zh-TW" altLang="en-US" b="1" dirty="0"/>
              <a:t>。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00150"/>
            <a:ext cx="8153400" cy="337185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zh-TW" altLang="en-US" sz="3200" b="1" dirty="0" smtClean="0"/>
              <a:t>服事</a:t>
            </a:r>
            <a:r>
              <a:rPr lang="zh-TW" altLang="en-US" sz="3200" b="1" dirty="0"/>
              <a:t>主，沒有順服，就是服事自己，</a:t>
            </a:r>
            <a:r>
              <a:rPr lang="zh-TW" altLang="en-US" sz="3200" b="1" dirty="0" smtClean="0"/>
              <a:t>那</a:t>
            </a:r>
            <a:r>
              <a:rPr lang="en-US" altLang="zh-TW" sz="3200" b="1" dirty="0" smtClean="0"/>
              <a:t>	</a:t>
            </a:r>
            <a:r>
              <a:rPr lang="zh-TW" altLang="en-US" sz="3200" b="1" dirty="0" smtClean="0"/>
              <a:t>根本</a:t>
            </a:r>
            <a:r>
              <a:rPr lang="en-US" altLang="zh-TW" sz="3200" b="1" dirty="0" smtClean="0"/>
              <a:t>	</a:t>
            </a:r>
            <a:r>
              <a:rPr lang="zh-TW" altLang="en-US" sz="3200" b="1" dirty="0" smtClean="0"/>
              <a:t>就</a:t>
            </a:r>
            <a:r>
              <a:rPr lang="zh-TW" altLang="en-US" sz="3200" b="1" dirty="0"/>
              <a:t>不是</a:t>
            </a:r>
            <a:r>
              <a:rPr lang="zh-TW" altLang="en-US" sz="3200" b="1" dirty="0" smtClean="0"/>
              <a:t>服事。</a:t>
            </a:r>
            <a:endParaRPr lang="en-US" sz="3200" b="1" dirty="0"/>
          </a:p>
          <a:p>
            <a:pPr marL="0" indent="0">
              <a:buNone/>
            </a:pPr>
            <a:r>
              <a:rPr lang="zh-TW" altLang="en-US" sz="3200" b="1" dirty="0"/>
              <a:t> </a:t>
            </a:r>
            <a:r>
              <a:rPr lang="zh-TW" altLang="en-US" sz="3200" b="1" dirty="0" smtClean="0"/>
              <a:t>    如果我們順服</a:t>
            </a:r>
            <a:r>
              <a:rPr lang="zh-TW" altLang="en-US" sz="3200" b="1" dirty="0"/>
              <a:t>基督，肢體就能彼此</a:t>
            </a:r>
            <a:r>
              <a:rPr lang="zh-TW" altLang="en-US" sz="3200" b="1" dirty="0" smtClean="0"/>
              <a:t>順服。</a:t>
            </a:r>
            <a:endParaRPr lang="en-US" sz="3200" b="1" dirty="0"/>
          </a:p>
          <a:p>
            <a:pPr marL="0" indent="0">
              <a:buNone/>
            </a:pPr>
            <a:r>
              <a:rPr lang="zh-TW" altLang="en-US" sz="3200" b="1" dirty="0"/>
              <a:t> </a:t>
            </a:r>
            <a:r>
              <a:rPr lang="zh-TW" altLang="en-US" sz="3200" b="1" dirty="0" smtClean="0"/>
              <a:t>    我們</a:t>
            </a:r>
            <a:r>
              <a:rPr lang="zh-TW" altLang="en-US" sz="3200" b="1" dirty="0"/>
              <a:t>如果敢順服基督，我們就不怕</a:t>
            </a:r>
            <a:r>
              <a:rPr lang="zh-TW" altLang="en-US" sz="3200" b="1" dirty="0" smtClean="0"/>
              <a:t>順服</a:t>
            </a:r>
            <a:r>
              <a:rPr lang="en-US" altLang="zh-TW" sz="3200" b="1" dirty="0" smtClean="0"/>
              <a:t>	</a:t>
            </a:r>
            <a:r>
              <a:rPr lang="zh-TW" altLang="en-US" sz="3200" b="1" dirty="0" smtClean="0"/>
              <a:t>人，</a:t>
            </a:r>
            <a:r>
              <a:rPr lang="en-US" altLang="zh-TW" sz="3200" b="1" dirty="0" smtClean="0"/>
              <a:t>	</a:t>
            </a:r>
            <a:r>
              <a:rPr lang="zh-TW" altLang="en-US" sz="3200" b="1" dirty="0" smtClean="0"/>
              <a:t>因為</a:t>
            </a:r>
            <a:r>
              <a:rPr lang="zh-TW" altLang="en-US" sz="3200" b="1" dirty="0"/>
              <a:t>事奉的權柄是</a:t>
            </a:r>
            <a:r>
              <a:rPr lang="zh-TW" altLang="en-US" sz="3200" b="1" dirty="0" smtClean="0"/>
              <a:t>順服。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3200" b="1" dirty="0" smtClean="0"/>
              <a:t>3. </a:t>
            </a:r>
            <a:r>
              <a:rPr lang="zh-TW" altLang="en-US" sz="3200" b="1" dirty="0" smtClean="0"/>
              <a:t>聖潔</a:t>
            </a:r>
            <a:endParaRPr lang="en-US" sz="3200" b="1" dirty="0"/>
          </a:p>
          <a:p>
            <a:pPr marL="0" indent="0">
              <a:buNone/>
            </a:pPr>
            <a:r>
              <a:rPr lang="zh-TW" altLang="en-US" sz="3200" b="1" dirty="0"/>
              <a:t> </a:t>
            </a:r>
            <a:r>
              <a:rPr lang="zh-TW" altLang="en-US" sz="3200" b="1" dirty="0" smtClean="0"/>
              <a:t>    與眾不同</a:t>
            </a:r>
            <a:r>
              <a:rPr lang="zh-TW" altLang="en-US" sz="3200" b="1" dirty="0"/>
              <a:t>，屬於神，單神所</a:t>
            </a:r>
            <a:r>
              <a:rPr lang="zh-TW" altLang="en-US" sz="3200" b="1" dirty="0" smtClean="0"/>
              <a:t>用</a:t>
            </a:r>
            <a:r>
              <a:rPr lang="zh-TW" altLang="en-US" sz="3200" b="1" dirty="0"/>
              <a:t>。</a:t>
            </a:r>
            <a:endParaRPr lang="en-US" sz="3200" b="1" dirty="0"/>
          </a:p>
          <a:p>
            <a:pPr marL="0" indent="0">
              <a:buNone/>
            </a:pPr>
            <a:r>
              <a:rPr lang="zh-TW" altLang="en-US" sz="3200" b="1" dirty="0"/>
              <a:t> </a:t>
            </a:r>
            <a:r>
              <a:rPr lang="zh-TW" altLang="en-US" sz="3200" b="1" dirty="0" smtClean="0"/>
              <a:t>    夫妻</a:t>
            </a:r>
            <a:r>
              <a:rPr lang="zh-TW" altLang="en-US" sz="3200" b="1" dirty="0"/>
              <a:t>關係─</a:t>
            </a:r>
            <a:r>
              <a:rPr lang="zh-TW" altLang="en-US" sz="3200" b="1" dirty="0" smtClean="0"/>
              <a:t>眾男子</a:t>
            </a:r>
            <a:r>
              <a:rPr lang="zh-TW" altLang="en-US" sz="3200" b="1" dirty="0"/>
              <a:t>中，唯獨</a:t>
            </a:r>
            <a:r>
              <a:rPr lang="zh-TW" altLang="en-US" sz="3200" b="1" dirty="0" smtClean="0"/>
              <a:t>你</a:t>
            </a:r>
            <a:r>
              <a:rPr lang="zh-TW" altLang="en-US" sz="3200" b="1" dirty="0"/>
              <a:t>。</a:t>
            </a:r>
            <a:endParaRPr lang="en-US" sz="3200" b="1" dirty="0"/>
          </a:p>
          <a:p>
            <a:pPr marL="0" indent="0">
              <a:buNone/>
            </a:pPr>
            <a:r>
              <a:rPr lang="zh-TW" altLang="en-US" sz="3200" b="1" dirty="0"/>
              <a:t> </a:t>
            </a:r>
            <a:r>
              <a:rPr lang="zh-TW" altLang="en-US" sz="3200" b="1" dirty="0" smtClean="0"/>
              <a:t>  「</a:t>
            </a:r>
            <a:r>
              <a:rPr lang="zh-TW" altLang="en-US" sz="3200" b="1" dirty="0"/>
              <a:t>我的良人，白而且紅，超乎萬人</a:t>
            </a:r>
            <a:r>
              <a:rPr lang="zh-TW" altLang="en-US" sz="3200" b="1" dirty="0" smtClean="0"/>
              <a:t>之上」</a:t>
            </a:r>
            <a:r>
              <a:rPr lang="en-US" sz="3200" b="1" dirty="0" smtClean="0"/>
              <a:t> 	(</a:t>
            </a:r>
            <a:r>
              <a:rPr lang="zh-TW" altLang="en-US" sz="3200" b="1" dirty="0" smtClean="0"/>
              <a:t>歌</a:t>
            </a:r>
            <a:r>
              <a:rPr lang="en-US" sz="3200" b="1" dirty="0" smtClean="0"/>
              <a:t> </a:t>
            </a:r>
            <a:r>
              <a:rPr lang="en-US" sz="3200" b="1" dirty="0"/>
              <a:t>5:10)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b="1" dirty="0" smtClean="0"/>
              <a:t>4. </a:t>
            </a:r>
            <a:r>
              <a:rPr lang="zh-TW" altLang="en-US" b="1" dirty="0" smtClean="0"/>
              <a:t>榮耀</a:t>
            </a:r>
            <a:r>
              <a:rPr lang="zh-TW" altLang="en-US" b="1" dirty="0"/>
              <a:t>基督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作</a:t>
            </a:r>
            <a:r>
              <a:rPr lang="zh-TW" altLang="en-US" b="1" dirty="0"/>
              <a:t>個榮耀的教會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有</a:t>
            </a:r>
            <a:r>
              <a:rPr lang="zh-TW" altLang="en-US" b="1" dirty="0"/>
              <a:t>吸引力，令人</a:t>
            </a:r>
            <a:r>
              <a:rPr lang="zh-TW" altLang="en-US" b="1" dirty="0" smtClean="0"/>
              <a:t>羨慕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合一</a:t>
            </a:r>
            <a:r>
              <a:rPr lang="zh-TW" altLang="en-US" b="1" dirty="0"/>
              <a:t>，相愛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    凡是</a:t>
            </a:r>
            <a:r>
              <a:rPr lang="zh-TW" altLang="en-US" b="1" dirty="0"/>
              <a:t>我的，都是你的，你的，也是我的。</a:t>
            </a:r>
            <a:r>
              <a:rPr lang="zh-TW" altLang="en-US" b="1" dirty="0" smtClean="0"/>
              <a:t>並</a:t>
            </a:r>
            <a:r>
              <a:rPr lang="en-US" altLang="zh-TW" b="1" dirty="0" smtClean="0"/>
              <a:t>	</a:t>
            </a:r>
            <a:r>
              <a:rPr lang="zh-TW" altLang="en-US" b="1" dirty="0" smtClean="0"/>
              <a:t>且</a:t>
            </a:r>
            <a:r>
              <a:rPr lang="zh-TW" altLang="en-US" b="1" dirty="0"/>
              <a:t>我因他們得了榮耀</a:t>
            </a:r>
            <a:r>
              <a:rPr lang="en-US" b="1" dirty="0"/>
              <a:t> (</a:t>
            </a:r>
            <a:r>
              <a:rPr lang="zh-TW" altLang="en-US" b="1" dirty="0"/>
              <a:t>約</a:t>
            </a:r>
            <a:r>
              <a:rPr lang="en-US" b="1" dirty="0"/>
              <a:t>17:10)</a:t>
            </a:r>
            <a:r>
              <a:rPr lang="zh-TW" altLang="en-US" b="1" dirty="0"/>
              <a:t>。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 smtClean="0"/>
              <a:t>結論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3600" b="1" dirty="0"/>
              <a:t>若有一間教會</a:t>
            </a:r>
            <a:r>
              <a:rPr lang="zh-TW" altLang="en-US" sz="3600" b="1"/>
              <a:t>具備</a:t>
            </a:r>
            <a:r>
              <a:rPr lang="zh-TW" altLang="en-US" sz="3600" b="1" smtClean="0"/>
              <a:t>這</a:t>
            </a:r>
            <a:r>
              <a:rPr lang="zh-TW" altLang="en-US" sz="3600" b="1"/>
              <a:t>四</a:t>
            </a:r>
            <a:r>
              <a:rPr lang="zh-TW" altLang="en-US" sz="3600" b="1" smtClean="0"/>
              <a:t>樣</a:t>
            </a:r>
            <a:r>
              <a:rPr lang="zh-TW" altLang="en-US" sz="3600" b="1" dirty="0"/>
              <a:t>：「我等不得到禮拜天</a:t>
            </a:r>
            <a:r>
              <a:rPr lang="zh-TW" altLang="en-US" sz="3600" b="1" dirty="0" smtClean="0"/>
              <a:t>了</a:t>
            </a:r>
            <a:r>
              <a:rPr lang="zh-TW" altLang="en-US" sz="3600" b="1" dirty="0"/>
              <a:t>。</a:t>
            </a:r>
            <a:r>
              <a:rPr lang="zh-TW" altLang="en-US" sz="3600" b="1" dirty="0" smtClean="0"/>
              <a:t>」</a:t>
            </a:r>
            <a:r>
              <a:rPr lang="en-US" sz="3600" b="1" dirty="0" smtClean="0"/>
              <a:t>"</a:t>
            </a:r>
            <a:r>
              <a:rPr lang="en-US" sz="3600" b="1" dirty="0"/>
              <a:t>I can't wait until Sunday."</a:t>
            </a:r>
          </a:p>
          <a:p>
            <a:r>
              <a:rPr lang="zh-TW" altLang="en-US" sz="3600" b="1" dirty="0" smtClean="0"/>
              <a:t>你</a:t>
            </a:r>
            <a:r>
              <a:rPr lang="zh-TW" altLang="en-US" sz="3600" b="1" dirty="0"/>
              <a:t>愛主嗎</a:t>
            </a:r>
            <a:r>
              <a:rPr lang="zh-TW" altLang="en-US" sz="3600" b="1" dirty="0" smtClean="0"/>
              <a:t>？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你</a:t>
            </a:r>
            <a:r>
              <a:rPr lang="zh-TW" altLang="en-US" sz="3600" b="1" dirty="0"/>
              <a:t>愛主的教會嗎？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4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 smtClean="0"/>
              <a:t>導論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200" b="1" dirty="0"/>
              <a:t>教會是神在永世裡為基督所預備的新婦</a:t>
            </a:r>
            <a:r>
              <a:rPr lang="en-US" sz="3200" b="1" dirty="0"/>
              <a:t>(</a:t>
            </a:r>
            <a:r>
              <a:rPr lang="zh-TW" altLang="en-US" sz="3200" b="1" dirty="0"/>
              <a:t>弗</a:t>
            </a:r>
            <a:r>
              <a:rPr lang="en-US" sz="3200" b="1" dirty="0"/>
              <a:t>1:4</a:t>
            </a:r>
            <a:r>
              <a:rPr lang="en-US" sz="3200" b="1" dirty="0" smtClean="0"/>
              <a:t>)</a:t>
            </a:r>
            <a:r>
              <a:rPr lang="zh-TW" altLang="en-US" sz="3200" b="1" dirty="0" smtClean="0"/>
              <a:t>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教會</a:t>
            </a:r>
            <a:r>
              <a:rPr lang="zh-TW" altLang="en-US" sz="3200" b="1" dirty="0"/>
              <a:t>既不是一個建築物，也不是一個屬地的</a:t>
            </a:r>
            <a:r>
              <a:rPr lang="zh-TW" altLang="en-US" sz="3200" b="1" dirty="0" smtClean="0"/>
              <a:t>組織。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教會</a:t>
            </a:r>
            <a:r>
              <a:rPr lang="zh-TW" altLang="en-US" sz="3200" b="1" dirty="0"/>
              <a:t>乃是一群蒙救贖，以基督的寶血所買來的</a:t>
            </a:r>
            <a:r>
              <a:rPr lang="zh-TW" altLang="en-US" sz="3200" b="1" dirty="0" smtClean="0"/>
              <a:t>信徒。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所以</a:t>
            </a:r>
            <a:r>
              <a:rPr lang="zh-TW" altLang="en-US" sz="3200" b="1" dirty="0"/>
              <a:t>，基督，教會，信徒三者，有密切的</a:t>
            </a:r>
            <a:r>
              <a:rPr lang="zh-TW" altLang="en-US" sz="3200" b="1" dirty="0" smtClean="0"/>
              <a:t>關係</a:t>
            </a:r>
            <a:r>
              <a:rPr lang="zh-TW" altLang="en-US" sz="3200" b="1" dirty="0"/>
              <a:t>。</a:t>
            </a:r>
            <a:r>
              <a:rPr lang="zh-TW" altLang="en-US" sz="3200" b="1" dirty="0" smtClean="0"/>
              <a:t>而</a:t>
            </a:r>
            <a:r>
              <a:rPr lang="zh-TW" altLang="en-US" sz="3200" b="1" dirty="0"/>
              <a:t>這個關係在以弗所書</a:t>
            </a:r>
            <a:r>
              <a:rPr lang="en-US" sz="3200" b="1" dirty="0"/>
              <a:t>5:21-33 </a:t>
            </a:r>
            <a:r>
              <a:rPr lang="zh-TW" altLang="en-US" sz="3200" b="1" dirty="0"/>
              <a:t>說的最</a:t>
            </a:r>
            <a:r>
              <a:rPr lang="zh-TW" altLang="en-US" sz="3200" b="1" dirty="0" smtClean="0"/>
              <a:t>清楚</a:t>
            </a:r>
            <a:r>
              <a:rPr lang="zh-TW" altLang="en-US" sz="3200" b="1" dirty="0"/>
              <a:t>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999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b="1" dirty="0"/>
              <a:t>保羅的熱切</a:t>
            </a:r>
            <a:endParaRPr lang="en-US" b="1" dirty="0"/>
          </a:p>
          <a:p>
            <a:r>
              <a:rPr lang="zh-TW" altLang="en-US" b="1" dirty="0" smtClean="0"/>
              <a:t>丈夫</a:t>
            </a:r>
            <a:r>
              <a:rPr lang="zh-TW" altLang="en-US" b="1" dirty="0"/>
              <a:t>與妻子</a:t>
            </a:r>
            <a:r>
              <a:rPr lang="en-US" b="1" dirty="0">
                <a:sym typeface="Wingdings"/>
              </a:rPr>
              <a:t></a:t>
            </a:r>
            <a:r>
              <a:rPr lang="zh-TW" altLang="en-US" b="1" dirty="0"/>
              <a:t>基督與教會，互相</a:t>
            </a:r>
            <a:r>
              <a:rPr lang="zh-TW" altLang="en-US" b="1" dirty="0" smtClean="0"/>
              <a:t>比喻</a:t>
            </a:r>
            <a:endParaRPr lang="en-US" b="1" dirty="0"/>
          </a:p>
          <a:p>
            <a:r>
              <a:rPr lang="zh-TW" altLang="en-US" b="1" dirty="0" smtClean="0"/>
              <a:t>丈夫</a:t>
            </a:r>
            <a:r>
              <a:rPr lang="zh-TW" altLang="en-US" b="1" dirty="0"/>
              <a:t>與妻子的關係是今世的，是暫時</a:t>
            </a:r>
            <a:r>
              <a:rPr lang="zh-TW" altLang="en-US" b="1" dirty="0" smtClean="0"/>
              <a:t>的</a:t>
            </a:r>
            <a:endParaRPr lang="en-US" altLang="zh-TW" b="1" dirty="0"/>
          </a:p>
          <a:p>
            <a:r>
              <a:rPr lang="zh-TW" altLang="en-US" b="1" dirty="0" smtClean="0"/>
              <a:t>基督</a:t>
            </a:r>
            <a:r>
              <a:rPr lang="zh-TW" altLang="en-US" b="1" dirty="0"/>
              <a:t>與教會的關係是今世的，也是永恆</a:t>
            </a:r>
            <a:r>
              <a:rPr lang="zh-TW" altLang="en-US" b="1" dirty="0" smtClean="0"/>
              <a:t>的</a:t>
            </a:r>
            <a:endParaRPr lang="en-US" b="1" dirty="0"/>
          </a:p>
          <a:p>
            <a:r>
              <a:rPr lang="zh-TW" altLang="en-US" b="1" dirty="0" smtClean="0"/>
              <a:t>夫妻</a:t>
            </a:r>
            <a:r>
              <a:rPr lang="zh-TW" altLang="en-US" b="1" dirty="0"/>
              <a:t>的關係會終止，基督與教會的關係</a:t>
            </a:r>
            <a:r>
              <a:rPr lang="zh-TW" altLang="en-US" b="1" dirty="0" smtClean="0"/>
              <a:t>永不止息</a:t>
            </a:r>
            <a:endParaRPr lang="en-US" b="1" dirty="0"/>
          </a:p>
          <a:p>
            <a:r>
              <a:rPr lang="zh-TW" altLang="en-US" b="1" dirty="0" smtClean="0"/>
              <a:t>「</a:t>
            </a:r>
            <a:r>
              <a:rPr lang="zh-TW" altLang="en-US" b="1" dirty="0"/>
              <a:t>二人成為一體」是指夫妻說的，不錯，這是極大的奧秘，並且愈久愈</a:t>
            </a:r>
            <a:r>
              <a:rPr lang="zh-TW" altLang="en-US" b="1" dirty="0" smtClean="0"/>
              <a:t>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97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但保羅又說：「我是指基督與教會說</a:t>
            </a:r>
            <a:r>
              <a:rPr lang="zh-TW" altLang="en-US" b="1" dirty="0" smtClean="0"/>
              <a:t>的」</a:t>
            </a:r>
            <a:endParaRPr lang="en-US" b="1" dirty="0"/>
          </a:p>
          <a:p>
            <a:r>
              <a:rPr lang="zh-TW" altLang="en-US" b="1" dirty="0" smtClean="0"/>
              <a:t>這</a:t>
            </a:r>
            <a:r>
              <a:rPr lang="zh-TW" altLang="en-US" b="1" dirty="0"/>
              <a:t>就是頭與身體的</a:t>
            </a:r>
            <a:r>
              <a:rPr lang="zh-TW" altLang="en-US" b="1" dirty="0" smtClean="0"/>
              <a:t>關係</a:t>
            </a:r>
            <a:r>
              <a:rPr lang="en-US" b="1" dirty="0" smtClean="0"/>
              <a:t>30V</a:t>
            </a:r>
            <a:r>
              <a:rPr lang="en-US" b="1" dirty="0"/>
              <a:t>: </a:t>
            </a:r>
            <a:r>
              <a:rPr lang="zh-TW" altLang="en-US" b="1" dirty="0"/>
              <a:t>我們是祂身上的肢體，身體是由肢體合成</a:t>
            </a:r>
            <a:r>
              <a:rPr lang="zh-TW" altLang="en-US" b="1" dirty="0" smtClean="0"/>
              <a:t>的。</a:t>
            </a:r>
            <a:endParaRPr lang="en-US" altLang="zh-TW" b="1" dirty="0" smtClean="0"/>
          </a:p>
          <a:p>
            <a:r>
              <a:rPr lang="zh-TW" altLang="en-US" b="1" dirty="0" smtClean="0"/>
              <a:t>基督</a:t>
            </a:r>
            <a:r>
              <a:rPr lang="zh-TW" altLang="en-US" b="1" dirty="0"/>
              <a:t>與教會在本質和生命上是合一的，基督與信徒在本質上也是合一</a:t>
            </a:r>
            <a:r>
              <a:rPr lang="zh-TW" altLang="en-US" b="1" dirty="0" smtClean="0"/>
              <a:t>的。</a:t>
            </a:r>
            <a:endParaRPr lang="en-US" altLang="zh-TW" b="1" dirty="0" smtClean="0"/>
          </a:p>
          <a:p>
            <a:r>
              <a:rPr lang="zh-TW" altLang="en-US" b="1" dirty="0" smtClean="0"/>
              <a:t>因此</a:t>
            </a:r>
            <a:r>
              <a:rPr lang="zh-TW" altLang="en-US" b="1" dirty="0"/>
              <a:t>，三者是合一</a:t>
            </a:r>
            <a:r>
              <a:rPr lang="zh-TW" altLang="en-US" b="1" dirty="0" smtClean="0"/>
              <a:t>的</a:t>
            </a:r>
            <a:r>
              <a:rPr lang="zh-TW" altLang="en-US" b="1" dirty="0"/>
              <a:t>。</a:t>
            </a:r>
            <a:r>
              <a:rPr lang="zh-TW" altLang="en-US" b="1" dirty="0" smtClean="0"/>
              <a:t>基督</a:t>
            </a:r>
            <a:r>
              <a:rPr lang="zh-TW" altLang="en-US" b="1" dirty="0"/>
              <a:t>，教會，信徒三者在生命上，是不能分開</a:t>
            </a:r>
            <a:r>
              <a:rPr lang="zh-TW" altLang="en-US" b="1" dirty="0" smtClean="0"/>
              <a:t>的</a:t>
            </a:r>
            <a:r>
              <a:rPr lang="zh-TW" altLang="en-US" b="1" dirty="0"/>
              <a:t>。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/>
              <a:t>一</a:t>
            </a:r>
            <a:r>
              <a:rPr lang="en-US" b="1" dirty="0"/>
              <a:t>	</a:t>
            </a:r>
            <a:r>
              <a:rPr lang="zh-TW" altLang="en-US" b="1" dirty="0"/>
              <a:t>我與基督和</a:t>
            </a:r>
            <a:r>
              <a:rPr lang="zh-TW" altLang="en-US" b="1" dirty="0" smtClean="0"/>
              <a:t>教會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/>
              <a:t>基督是頭，教會是</a:t>
            </a:r>
            <a:r>
              <a:rPr lang="zh-TW" altLang="en-US" b="1" dirty="0" smtClean="0"/>
              <a:t>身體</a:t>
            </a:r>
            <a:endParaRPr lang="en-US" b="1" dirty="0"/>
          </a:p>
          <a:p>
            <a:r>
              <a:rPr lang="zh-TW" altLang="en-US" b="1" dirty="0" smtClean="0"/>
              <a:t>我</a:t>
            </a:r>
            <a:r>
              <a:rPr lang="zh-TW" altLang="en-US" b="1" dirty="0"/>
              <a:t>不是自我，而是蒙救贖的</a:t>
            </a:r>
            <a:r>
              <a:rPr lang="zh-TW" altLang="en-US" b="1" dirty="0" smtClean="0"/>
              <a:t>我</a:t>
            </a:r>
            <a:endParaRPr lang="en-US" b="1" dirty="0"/>
          </a:p>
          <a:p>
            <a:r>
              <a:rPr lang="zh-TW" altLang="en-US" b="1" dirty="0" smtClean="0"/>
              <a:t>我</a:t>
            </a:r>
            <a:r>
              <a:rPr lang="zh-TW" altLang="en-US" b="1" dirty="0"/>
              <a:t>與基督關係的起頭是信而受洗</a:t>
            </a:r>
            <a:endParaRPr lang="en-US" b="1" dirty="0"/>
          </a:p>
          <a:p>
            <a:r>
              <a:rPr lang="zh-TW" altLang="en-US" b="1" dirty="0" smtClean="0"/>
              <a:t>受洗</a:t>
            </a:r>
            <a:r>
              <a:rPr lang="zh-TW" altLang="en-US" b="1" dirty="0"/>
              <a:t>歸與基督</a:t>
            </a:r>
            <a:r>
              <a:rPr lang="en-US" b="1" dirty="0"/>
              <a:t> (</a:t>
            </a:r>
            <a:r>
              <a:rPr lang="zh-TW" altLang="en-US" b="1" dirty="0"/>
              <a:t>羅</a:t>
            </a:r>
            <a:r>
              <a:rPr lang="en-US" b="1" dirty="0"/>
              <a:t> 6:3) </a:t>
            </a:r>
            <a:r>
              <a:rPr lang="zh-TW" altLang="en-US" b="1" dirty="0"/>
              <a:t>─死的</a:t>
            </a:r>
            <a:r>
              <a:rPr lang="zh-TW" altLang="en-US" b="1" dirty="0" smtClean="0"/>
              <a:t>洗</a:t>
            </a:r>
            <a:endParaRPr lang="en-US" altLang="zh-TW" b="1" dirty="0" smtClean="0"/>
          </a:p>
          <a:p>
            <a:r>
              <a:rPr lang="zh-TW" altLang="en-US" b="1" dirty="0"/>
              <a:t>我與教會的關係─受洗</a:t>
            </a:r>
            <a:endParaRPr lang="en-US" b="1" dirty="0"/>
          </a:p>
          <a:p>
            <a:r>
              <a:rPr lang="zh-TW" altLang="en-US" b="1" dirty="0"/>
              <a:t>受洗歸與基督的身體，就是教會</a:t>
            </a:r>
            <a:r>
              <a:rPr lang="en-US" b="1" dirty="0"/>
              <a:t> (</a:t>
            </a:r>
            <a:r>
              <a:rPr lang="zh-TW" altLang="en-US" b="1" dirty="0"/>
              <a:t>林</a:t>
            </a:r>
            <a:r>
              <a:rPr lang="zh-TW" altLang="en-US" b="1" dirty="0" smtClean="0"/>
              <a:t>前</a:t>
            </a:r>
            <a:r>
              <a:rPr lang="en-US" b="1" dirty="0" smtClean="0"/>
              <a:t>12:13)</a:t>
            </a:r>
            <a:r>
              <a:rPr lang="en-US" altLang="zh-TW" b="1" dirty="0" smtClean="0"/>
              <a:t> </a:t>
            </a:r>
          </a:p>
          <a:p>
            <a:r>
              <a:rPr lang="zh-TW" altLang="en-US" b="1" dirty="0" smtClean="0"/>
              <a:t>這</a:t>
            </a:r>
            <a:r>
              <a:rPr lang="zh-TW" altLang="en-US" b="1" dirty="0"/>
              <a:t>是聖靈的工作─生的</a:t>
            </a:r>
            <a:r>
              <a:rPr lang="zh-TW" altLang="en-US" b="1" dirty="0" smtClean="0"/>
              <a:t>洗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0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這兩件事是同時發生的</a:t>
            </a:r>
            <a:r>
              <a:rPr lang="en-US" b="1" dirty="0"/>
              <a:t> (</a:t>
            </a:r>
            <a:r>
              <a:rPr lang="zh-TW" altLang="en-US" b="1" dirty="0"/>
              <a:t>徒</a:t>
            </a:r>
            <a:r>
              <a:rPr lang="en-US" b="1" dirty="0"/>
              <a:t> 2:38)</a:t>
            </a:r>
          </a:p>
          <a:p>
            <a:r>
              <a:rPr lang="zh-TW" altLang="en-US" b="1" dirty="0" smtClean="0"/>
              <a:t>基督</a:t>
            </a:r>
            <a:r>
              <a:rPr lang="zh-TW" altLang="en-US" b="1" dirty="0"/>
              <a:t>在我裡，我在基督裡，我也在教會</a:t>
            </a:r>
            <a:r>
              <a:rPr lang="zh-TW" altLang="en-US" b="1" dirty="0" smtClean="0"/>
              <a:t>裡</a:t>
            </a:r>
            <a:endParaRPr lang="en-US" b="1" dirty="0"/>
          </a:p>
          <a:p>
            <a:r>
              <a:rPr lang="zh-TW" altLang="en-US" b="1" dirty="0" smtClean="0"/>
              <a:t>因為</a:t>
            </a:r>
            <a:r>
              <a:rPr lang="zh-TW" altLang="en-US" b="1" dirty="0"/>
              <a:t>「基督在教會裡，教會在基督</a:t>
            </a:r>
            <a:r>
              <a:rPr lang="zh-TW" altLang="en-US" b="1" dirty="0" smtClean="0"/>
              <a:t>裡」</a:t>
            </a:r>
            <a:endParaRPr lang="en-US" b="1" dirty="0"/>
          </a:p>
          <a:p>
            <a:r>
              <a:rPr lang="zh-TW" altLang="en-US" b="1" dirty="0" smtClean="0"/>
              <a:t>我</a:t>
            </a:r>
            <a:r>
              <a:rPr lang="zh-TW" altLang="en-US" b="1" dirty="0"/>
              <a:t>與基督合一，我與教會也是</a:t>
            </a:r>
            <a:r>
              <a:rPr lang="zh-TW" altLang="en-US" b="1" dirty="0" smtClean="0"/>
              <a:t>合一的，</a:t>
            </a:r>
            <a:r>
              <a:rPr lang="zh-TW" altLang="en-US" b="1" dirty="0"/>
              <a:t>基督與教會又是合一</a:t>
            </a:r>
            <a:r>
              <a:rPr lang="zh-TW" altLang="en-US" b="1" dirty="0" smtClean="0"/>
              <a:t>的</a:t>
            </a:r>
            <a:endParaRPr lang="en-US" b="1" dirty="0"/>
          </a:p>
          <a:p>
            <a:r>
              <a:rPr lang="zh-TW" altLang="en-US" b="1" dirty="0" smtClean="0"/>
              <a:t>這就是</a:t>
            </a:r>
            <a:r>
              <a:rPr lang="zh-TW" altLang="en-US" b="1" dirty="0"/>
              <a:t>基督，教會，信徒三合一的美麗</a:t>
            </a:r>
            <a:r>
              <a:rPr lang="zh-TW" altLang="en-US" b="1" dirty="0" smtClean="0"/>
              <a:t>圖畫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8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3200" b="1" dirty="0" smtClean="0"/>
              <a:t>我們</a:t>
            </a:r>
            <a:r>
              <a:rPr lang="zh-TW" altLang="en-US" sz="3200" b="1" dirty="0"/>
              <a:t>在基督裡是無形的，是看不見</a:t>
            </a:r>
            <a:r>
              <a:rPr lang="zh-TW" altLang="en-US" sz="3200" b="1" dirty="0" smtClean="0"/>
              <a:t>的。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我們</a:t>
            </a:r>
            <a:r>
              <a:rPr lang="zh-TW" altLang="en-US" sz="3200" b="1" dirty="0"/>
              <a:t>因信</a:t>
            </a:r>
            <a:r>
              <a:rPr lang="zh-TW" altLang="en-US" sz="3200" b="1" dirty="0" smtClean="0"/>
              <a:t>都歸入</a:t>
            </a:r>
            <a:r>
              <a:rPr lang="zh-TW" altLang="en-US" sz="3200" b="1" dirty="0"/>
              <a:t>了基督，</a:t>
            </a:r>
            <a:r>
              <a:rPr lang="zh-TW" altLang="en-US" sz="3200" b="1" dirty="0" smtClean="0"/>
              <a:t>無形、宇宙</a:t>
            </a:r>
            <a:r>
              <a:rPr lang="zh-TW" altLang="en-US" sz="3200" b="1" dirty="0"/>
              <a:t>性的</a:t>
            </a:r>
            <a:r>
              <a:rPr lang="zh-TW" altLang="en-US" sz="3200" b="1" dirty="0" smtClean="0"/>
              <a:t>教會。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但</a:t>
            </a:r>
            <a:r>
              <a:rPr lang="zh-TW" altLang="en-US" sz="3200" b="1" dirty="0"/>
              <a:t>神的心意也是要在歷世歷代，建立有形的</a:t>
            </a:r>
            <a:r>
              <a:rPr lang="zh-TW" altLang="en-US" sz="3200" b="1" dirty="0" smtClean="0"/>
              <a:t>教會。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所以</a:t>
            </a:r>
            <a:r>
              <a:rPr lang="zh-TW" altLang="en-US" sz="3200" b="1" dirty="0"/>
              <a:t>，我們也必須在有形的，地區性的教會裡做一個</a:t>
            </a:r>
            <a:r>
              <a:rPr lang="zh-TW" altLang="en-US" sz="3200" b="1" dirty="0" smtClean="0"/>
              <a:t>肢體</a:t>
            </a:r>
            <a:r>
              <a:rPr lang="zh-TW" altLang="en-US" sz="3200" b="1" dirty="0"/>
              <a:t>。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2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b="1" dirty="0"/>
              <a:t>若有人說，我愛基督，但我不要加入任何教會，那是不可能</a:t>
            </a:r>
            <a:r>
              <a:rPr lang="zh-TW" altLang="en-US" b="1" dirty="0" smtClean="0"/>
              <a:t>的</a:t>
            </a:r>
            <a:r>
              <a:rPr lang="zh-TW" altLang="en-US" b="1" dirty="0"/>
              <a:t>。</a:t>
            </a:r>
            <a:endParaRPr lang="en-US" b="1" dirty="0"/>
          </a:p>
          <a:p>
            <a:pPr marL="0" indent="0">
              <a:buNone/>
            </a:pPr>
            <a:r>
              <a:rPr lang="zh-TW" altLang="en-US" b="1" dirty="0"/>
              <a:t>教會中</a:t>
            </a:r>
            <a:r>
              <a:rPr lang="zh-TW" altLang="en-US" b="1" dirty="0" smtClean="0"/>
              <a:t>有</a:t>
            </a:r>
            <a:r>
              <a:rPr lang="zh-TW" altLang="en-US" b="1" dirty="0"/>
              <a:t>三</a:t>
            </a:r>
            <a:r>
              <a:rPr lang="zh-TW" altLang="en-US" b="1" dirty="0" smtClean="0"/>
              <a:t>種人：</a:t>
            </a:r>
            <a:endParaRPr lang="en-US" b="1" dirty="0"/>
          </a:p>
          <a:p>
            <a:pPr marL="0" lvl="0" indent="0">
              <a:buNone/>
            </a:pPr>
            <a:r>
              <a:rPr lang="en-US" altLang="zh-TW" b="1" dirty="0" smtClean="0"/>
              <a:t>1. </a:t>
            </a:r>
            <a:r>
              <a:rPr lang="zh-TW" altLang="en-US" b="1" dirty="0" smtClean="0"/>
              <a:t>覺</a:t>
            </a:r>
            <a:r>
              <a:rPr lang="zh-TW" altLang="en-US" b="1" dirty="0"/>
              <a:t>友</a:t>
            </a:r>
            <a:endParaRPr lang="en-US" b="1" dirty="0"/>
          </a:p>
          <a:p>
            <a:pPr marL="0" lvl="0" indent="0">
              <a:buNone/>
            </a:pPr>
            <a:r>
              <a:rPr lang="en-US" altLang="zh-TW" b="1" dirty="0" smtClean="0"/>
              <a:t>2. </a:t>
            </a:r>
            <a:r>
              <a:rPr lang="zh-TW" altLang="en-US" b="1" dirty="0" smtClean="0"/>
              <a:t>叫</a:t>
            </a:r>
            <a:r>
              <a:rPr lang="zh-TW" altLang="en-US" b="1" dirty="0"/>
              <a:t>友</a:t>
            </a:r>
            <a:endParaRPr lang="en-US" b="1" dirty="0"/>
          </a:p>
          <a:p>
            <a:pPr marL="0" lvl="0" indent="0">
              <a:buNone/>
            </a:pPr>
            <a:r>
              <a:rPr lang="en-US" altLang="zh-TW" b="1" dirty="0" smtClean="0"/>
              <a:t>3. </a:t>
            </a:r>
            <a:r>
              <a:rPr lang="zh-TW" altLang="en-US" b="1" dirty="0" smtClean="0"/>
              <a:t>教友</a:t>
            </a:r>
            <a:endParaRPr lang="en-US" b="1" dirty="0"/>
          </a:p>
          <a:p>
            <a:r>
              <a:rPr lang="zh-TW" altLang="en-US" b="1" dirty="0"/>
              <a:t>教會不是由教友組成的，教會乃是由信主的肢體合成</a:t>
            </a:r>
            <a:r>
              <a:rPr lang="zh-TW" altLang="en-US" b="1" dirty="0" smtClean="0"/>
              <a:t>的</a:t>
            </a:r>
            <a:r>
              <a:rPr lang="zh-TW" altLang="en-US" b="1" dirty="0"/>
              <a:t>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94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b="1" dirty="0"/>
              <a:t>為</a:t>
            </a:r>
            <a:r>
              <a:rPr lang="zh-TW" altLang="en-US" b="1" dirty="0" smtClean="0"/>
              <a:t>甚</a:t>
            </a:r>
            <a:r>
              <a:rPr lang="zh-TW" altLang="en-US" b="1" dirty="0"/>
              <a:t>麼</a:t>
            </a:r>
            <a:r>
              <a:rPr lang="zh-TW" altLang="en-US" b="1" dirty="0" smtClean="0"/>
              <a:t>要</a:t>
            </a:r>
            <a:r>
              <a:rPr lang="zh-TW" altLang="en-US" b="1" dirty="0"/>
              <a:t>作教會的肢體</a:t>
            </a:r>
            <a:r>
              <a:rPr lang="en-US" b="1" dirty="0"/>
              <a:t> (Member)?</a:t>
            </a:r>
          </a:p>
          <a:p>
            <a:pPr marL="0" indent="0">
              <a:buNone/>
            </a:pPr>
            <a:r>
              <a:rPr lang="en-US" b="1" dirty="0"/>
              <a:t>1.	</a:t>
            </a:r>
            <a:r>
              <a:rPr lang="zh-TW" altLang="en-US" b="1" dirty="0"/>
              <a:t>表明你對基督的忠</a:t>
            </a:r>
            <a:r>
              <a:rPr lang="en-US" b="1" dirty="0"/>
              <a:t> (Loyalty)</a:t>
            </a:r>
          </a:p>
          <a:p>
            <a:pPr marL="0" indent="0">
              <a:buNone/>
            </a:pPr>
            <a:r>
              <a:rPr lang="en-US" altLang="zh-TW" b="1" dirty="0"/>
              <a:t>	</a:t>
            </a:r>
            <a:r>
              <a:rPr lang="zh-TW" altLang="en-US" b="1" dirty="0" smtClean="0"/>
              <a:t>若</a:t>
            </a:r>
            <a:r>
              <a:rPr lang="zh-TW" altLang="en-US" b="1" dirty="0"/>
              <a:t>神帶領你到一間教會，你若忠於基督，</a:t>
            </a:r>
            <a:r>
              <a:rPr lang="zh-TW" altLang="en-US" b="1" dirty="0" smtClean="0"/>
              <a:t>你</a:t>
            </a:r>
            <a:r>
              <a:rPr lang="en-US" altLang="zh-TW" b="1" dirty="0" smtClean="0"/>
              <a:t>	</a:t>
            </a:r>
            <a:r>
              <a:rPr lang="zh-TW" altLang="en-US" b="1" dirty="0" smtClean="0"/>
              <a:t>必</a:t>
            </a:r>
            <a:r>
              <a:rPr lang="zh-TW" altLang="en-US" b="1" dirty="0"/>
              <a:t>忠於</a:t>
            </a:r>
            <a:r>
              <a:rPr lang="zh-TW" altLang="en-US" b="1" dirty="0" smtClean="0"/>
              <a:t>教會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	</a:t>
            </a:r>
            <a:r>
              <a:rPr lang="zh-TW" altLang="en-US" b="1" dirty="0"/>
              <a:t>操練你對肢體的愛</a:t>
            </a:r>
            <a:r>
              <a:rPr lang="en-US" b="1" dirty="0"/>
              <a:t> (Charity)</a:t>
            </a:r>
          </a:p>
          <a:p>
            <a:pPr marL="0" indent="0">
              <a:buNone/>
            </a:pPr>
            <a:r>
              <a:rPr lang="en-US" altLang="zh-TW" b="1" dirty="0"/>
              <a:t>	</a:t>
            </a:r>
            <a:r>
              <a:rPr lang="zh-TW" altLang="en-US" b="1" dirty="0" smtClean="0"/>
              <a:t>由</a:t>
            </a:r>
            <a:r>
              <a:rPr lang="zh-TW" altLang="en-US" b="1" dirty="0"/>
              <a:t>客觀到主觀的立場─像母親看孩子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309</TotalTime>
  <Words>750</Words>
  <Application>Microsoft Office PowerPoint</Application>
  <PresentationFormat>On-screen Show (16:9)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我與基督和教會</vt:lpstr>
      <vt:lpstr>導論</vt:lpstr>
      <vt:lpstr>PowerPoint Presentation</vt:lpstr>
      <vt:lpstr>PowerPoint Presentation</vt:lpstr>
      <vt:lpstr>一 我與基督和教會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 我與基督的教會</vt:lpstr>
      <vt:lpstr>PowerPoint Presentation</vt:lpstr>
      <vt:lpstr>PowerPoint Presentation</vt:lpstr>
      <vt:lpstr>PowerPoint Presentation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我與基督和教會</dc:title>
  <dc:creator>Jonathan Liu</dc:creator>
  <cp:lastModifiedBy>Jonathan Liu</cp:lastModifiedBy>
  <cp:revision>10</cp:revision>
  <dcterms:created xsi:type="dcterms:W3CDTF">2018-08-01T19:13:54Z</dcterms:created>
  <dcterms:modified xsi:type="dcterms:W3CDTF">2018-08-05T13:19:51Z</dcterms:modified>
</cp:coreProperties>
</file>