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2"/>
  </p:notesMasterIdLst>
  <p:sldIdLst>
    <p:sldId id="256" r:id="rId2"/>
    <p:sldId id="677" r:id="rId3"/>
    <p:sldId id="714" r:id="rId4"/>
    <p:sldId id="884" r:id="rId5"/>
    <p:sldId id="885" r:id="rId6"/>
    <p:sldId id="886" r:id="rId7"/>
    <p:sldId id="863" r:id="rId8"/>
    <p:sldId id="887" r:id="rId9"/>
    <p:sldId id="889" r:id="rId10"/>
    <p:sldId id="888" r:id="rId11"/>
    <p:sldId id="868" r:id="rId12"/>
    <p:sldId id="890" r:id="rId13"/>
    <p:sldId id="891" r:id="rId14"/>
    <p:sldId id="892" r:id="rId15"/>
    <p:sldId id="902" r:id="rId16"/>
    <p:sldId id="903" r:id="rId17"/>
    <p:sldId id="894" r:id="rId18"/>
    <p:sldId id="912" r:id="rId19"/>
    <p:sldId id="911" r:id="rId20"/>
    <p:sldId id="904" r:id="rId21"/>
    <p:sldId id="905" r:id="rId22"/>
    <p:sldId id="907" r:id="rId23"/>
    <p:sldId id="913" r:id="rId24"/>
    <p:sldId id="906" r:id="rId25"/>
    <p:sldId id="881" r:id="rId26"/>
    <p:sldId id="900" r:id="rId27"/>
    <p:sldId id="908" r:id="rId28"/>
    <p:sldId id="910" r:id="rId29"/>
    <p:sldId id="909" r:id="rId30"/>
    <p:sldId id="89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2" autoAdjust="0"/>
  </p:normalViewPr>
  <p:slideViewPr>
    <p:cSldViewPr snapToGrid="0" snapToObjects="1">
      <p:cViewPr>
        <p:scale>
          <a:sx n="100" d="100"/>
          <a:sy n="100" d="100"/>
        </p:scale>
        <p:origin x="-904"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12/25/16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Sunday, December 25, 16</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Sunday, December 25, 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Sunday, December 25, 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Sunday, December 25, 16</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Sunday, December 25, 16</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Sunday, December 25, 16</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Sunday, December 25, 16</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Sunday, December 25, 16</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Sunday, December 25, 16</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Sunday, December 25, 16</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Sunday, December 25, 16</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Sunday, December 25, 16</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smtClean="0"/>
              <a:t>Christmas </a:t>
            </a:r>
            <a:endParaRPr lang="en-US" sz="4400" b="1" dirty="0"/>
          </a:p>
        </p:txBody>
      </p:sp>
      <p:sp>
        <p:nvSpPr>
          <p:cNvPr id="3" name="Subtitle 2"/>
          <p:cNvSpPr>
            <a:spLocks noGrp="1"/>
          </p:cNvSpPr>
          <p:nvPr>
            <p:ph type="subTitle" idx="1"/>
          </p:nvPr>
        </p:nvSpPr>
        <p:spPr/>
        <p:txBody>
          <a:bodyPr>
            <a:normAutofit/>
          </a:bodyPr>
          <a:lstStyle/>
          <a:p>
            <a:r>
              <a:rPr lang="en-US" sz="3200" dirty="0" smtClean="0"/>
              <a:t>Explorations</a:t>
            </a:r>
            <a:endParaRPr lang="en-US" sz="3200" dirty="0"/>
          </a:p>
        </p:txBody>
      </p:sp>
    </p:spTree>
    <p:extLst>
      <p:ext uri="{BB962C8B-B14F-4D97-AF65-F5344CB8AC3E}">
        <p14:creationId xmlns:p14="http://schemas.microsoft.com/office/powerpoint/2010/main" val="71178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6200" y="2712904"/>
            <a:ext cx="6515100" cy="830997"/>
          </a:xfrm>
          <a:prstGeom prst="rect">
            <a:avLst/>
          </a:prstGeom>
        </p:spPr>
        <p:txBody>
          <a:bodyPr wrap="square">
            <a:spAutoFit/>
          </a:bodyPr>
          <a:lstStyle/>
          <a:p>
            <a:r>
              <a:rPr lang="en-US" sz="2400" baseline="30000" dirty="0">
                <a:solidFill>
                  <a:srgbClr val="FFFF00"/>
                </a:solidFill>
                <a:latin typeface="Helvetica"/>
                <a:cs typeface="Helvetica"/>
              </a:rPr>
              <a:t>1</a:t>
            </a:r>
            <a:r>
              <a:rPr lang="en-US" sz="2400" dirty="0">
                <a:solidFill>
                  <a:srgbClr val="FFFF00"/>
                </a:solidFill>
                <a:latin typeface="Helvetica"/>
                <a:cs typeface="Helvetica"/>
              </a:rPr>
              <a:t> In the beginning </a:t>
            </a:r>
            <a:r>
              <a:rPr lang="en-US" sz="2400" dirty="0">
                <a:latin typeface="Helvetica"/>
                <a:cs typeface="Helvetica"/>
              </a:rPr>
              <a:t>was the Word, and the Word was with God, and the Word was God. </a:t>
            </a:r>
          </a:p>
        </p:txBody>
      </p:sp>
    </p:spTree>
    <p:extLst>
      <p:ext uri="{BB962C8B-B14F-4D97-AF65-F5344CB8AC3E}">
        <p14:creationId xmlns:p14="http://schemas.microsoft.com/office/powerpoint/2010/main" val="183509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37235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9800" y="2827178"/>
            <a:ext cx="6883400" cy="523220"/>
          </a:xfrm>
          <a:prstGeom prst="rect">
            <a:avLst/>
          </a:prstGeom>
          <a:noFill/>
        </p:spPr>
        <p:txBody>
          <a:bodyPr wrap="square" rtlCol="0">
            <a:spAutoFit/>
          </a:bodyPr>
          <a:lstStyle/>
          <a:p>
            <a:r>
              <a:rPr lang="en-US" sz="2800" b="1" i="1" dirty="0" smtClean="0">
                <a:latin typeface="Helvetica"/>
                <a:cs typeface="Helvetica"/>
              </a:rPr>
              <a:t>Who</a:t>
            </a:r>
            <a:r>
              <a:rPr lang="en-US" sz="2800" dirty="0" smtClean="0">
                <a:latin typeface="Helvetica"/>
                <a:cs typeface="Helvetica"/>
              </a:rPr>
              <a:t> is Jesus?</a:t>
            </a:r>
            <a:endParaRPr lang="en-US" sz="2800" dirty="0">
              <a:latin typeface="Helvetica"/>
              <a:cs typeface="Helvetica"/>
            </a:endParaRPr>
          </a:p>
        </p:txBody>
      </p:sp>
    </p:spTree>
    <p:extLst>
      <p:ext uri="{BB962C8B-B14F-4D97-AF65-F5344CB8AC3E}">
        <p14:creationId xmlns:p14="http://schemas.microsoft.com/office/powerpoint/2010/main" val="220957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21140" cy="6858000"/>
          </a:xfrm>
          <a:prstGeom prst="rect">
            <a:avLst/>
          </a:prstGeom>
        </p:spPr>
      </p:pic>
    </p:spTree>
    <p:extLst>
      <p:ext uri="{BB962C8B-B14F-4D97-AF65-F5344CB8AC3E}">
        <p14:creationId xmlns:p14="http://schemas.microsoft.com/office/powerpoint/2010/main" val="299225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6200" y="1773104"/>
            <a:ext cx="6515100" cy="3416320"/>
          </a:xfrm>
          <a:prstGeom prst="rect">
            <a:avLst/>
          </a:prstGeom>
        </p:spPr>
        <p:txBody>
          <a:bodyPr wrap="square">
            <a:spAutoFit/>
          </a:bodyPr>
          <a:lstStyle/>
          <a:p>
            <a:r>
              <a:rPr lang="en-US" sz="2400" baseline="30000" dirty="0">
                <a:latin typeface="Helvetica"/>
                <a:cs typeface="Helvetica"/>
              </a:rPr>
              <a:t>1</a:t>
            </a:r>
            <a:r>
              <a:rPr lang="en-US" sz="2400" dirty="0">
                <a:latin typeface="Helvetica"/>
                <a:cs typeface="Helvetica"/>
              </a:rPr>
              <a:t> In the beginning was the Word, and the Word was with God, and the </a:t>
            </a:r>
            <a:r>
              <a:rPr lang="en-US" sz="2400" dirty="0">
                <a:solidFill>
                  <a:srgbClr val="FFFF00"/>
                </a:solidFill>
                <a:latin typeface="Helvetica"/>
                <a:cs typeface="Helvetica"/>
              </a:rPr>
              <a:t>Word was God</a:t>
            </a:r>
            <a:r>
              <a:rPr lang="en-US" sz="2400" dirty="0">
                <a:latin typeface="Helvetica"/>
                <a:cs typeface="Helvetica"/>
              </a:rPr>
              <a:t>. </a:t>
            </a:r>
            <a:r>
              <a:rPr lang="en-US" sz="2400" baseline="30000" dirty="0">
                <a:latin typeface="Helvetica"/>
                <a:cs typeface="Helvetica"/>
              </a:rPr>
              <a:t>2</a:t>
            </a:r>
            <a:r>
              <a:rPr lang="en-US" sz="2400" dirty="0">
                <a:latin typeface="Helvetica"/>
                <a:cs typeface="Helvetica"/>
              </a:rPr>
              <a:t> He was with God in the beginning. </a:t>
            </a:r>
            <a:r>
              <a:rPr lang="en-US" sz="2400" baseline="30000" dirty="0">
                <a:latin typeface="Helvetica"/>
                <a:cs typeface="Helvetica"/>
              </a:rPr>
              <a:t>3</a:t>
            </a:r>
            <a:r>
              <a:rPr lang="en-US" sz="2400" dirty="0">
                <a:latin typeface="Helvetica"/>
                <a:cs typeface="Helvetica"/>
              </a:rPr>
              <a:t> </a:t>
            </a:r>
            <a:r>
              <a:rPr lang="en-US" sz="2400" dirty="0">
                <a:solidFill>
                  <a:srgbClr val="FFFF00"/>
                </a:solidFill>
                <a:latin typeface="Helvetica"/>
                <a:cs typeface="Helvetica"/>
              </a:rPr>
              <a:t>Through him all things were made</a:t>
            </a:r>
            <a:r>
              <a:rPr lang="en-US" sz="2400" dirty="0">
                <a:latin typeface="Helvetica"/>
                <a:cs typeface="Helvetica"/>
              </a:rPr>
              <a:t>; without him nothing was made that has been made. </a:t>
            </a:r>
            <a:endParaRPr lang="en-US" sz="2400" dirty="0" smtClean="0">
              <a:latin typeface="Helvetica"/>
              <a:cs typeface="Helvetica"/>
            </a:endParaRPr>
          </a:p>
          <a:p>
            <a:endParaRPr lang="en-US" sz="2400" dirty="0">
              <a:latin typeface="Helvetica"/>
              <a:cs typeface="Helvetica"/>
            </a:endParaRPr>
          </a:p>
          <a:p>
            <a:r>
              <a:rPr lang="en-US" sz="2400" baseline="30000" dirty="0">
                <a:latin typeface="Helvetica"/>
                <a:cs typeface="Helvetica"/>
              </a:rPr>
              <a:t>14</a:t>
            </a:r>
            <a:r>
              <a:rPr lang="en-US" sz="2400" dirty="0">
                <a:latin typeface="Helvetica"/>
                <a:cs typeface="Helvetica"/>
              </a:rPr>
              <a:t> The </a:t>
            </a:r>
            <a:r>
              <a:rPr lang="en-US" sz="2400" dirty="0">
                <a:solidFill>
                  <a:srgbClr val="FFFF00"/>
                </a:solidFill>
                <a:latin typeface="Helvetica"/>
                <a:cs typeface="Helvetica"/>
              </a:rPr>
              <a:t>Word became flesh</a:t>
            </a:r>
            <a:r>
              <a:rPr lang="en-US" sz="2400" dirty="0">
                <a:latin typeface="Helvetica"/>
                <a:cs typeface="Helvetica"/>
              </a:rPr>
              <a:t> and made his dwelling among us. We have seen his glory, the glory of the one and only Son</a:t>
            </a:r>
          </a:p>
        </p:txBody>
      </p:sp>
    </p:spTree>
    <p:extLst>
      <p:ext uri="{BB962C8B-B14F-4D97-AF65-F5344CB8AC3E}">
        <p14:creationId xmlns:p14="http://schemas.microsoft.com/office/powerpoint/2010/main" val="144228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9800" y="2814478"/>
            <a:ext cx="7035800" cy="523220"/>
          </a:xfrm>
          <a:prstGeom prst="rect">
            <a:avLst/>
          </a:prstGeom>
          <a:noFill/>
        </p:spPr>
        <p:txBody>
          <a:bodyPr wrap="square" rtlCol="0">
            <a:spAutoFit/>
          </a:bodyPr>
          <a:lstStyle/>
          <a:p>
            <a:r>
              <a:rPr lang="en-US" sz="2800" b="1" i="1" dirty="0" smtClean="0">
                <a:latin typeface="Helvetica"/>
                <a:cs typeface="Helvetica"/>
              </a:rPr>
              <a:t>Why</a:t>
            </a:r>
            <a:r>
              <a:rPr lang="en-US" sz="2800" dirty="0" smtClean="0">
                <a:latin typeface="Helvetica"/>
                <a:cs typeface="Helvetica"/>
              </a:rPr>
              <a:t> did God send His Son</a:t>
            </a:r>
            <a:r>
              <a:rPr lang="en-US" sz="2800" dirty="0" smtClean="0">
                <a:latin typeface="Helvetica"/>
                <a:cs typeface="Helvetica"/>
              </a:rPr>
              <a:t>?</a:t>
            </a:r>
            <a:r>
              <a:rPr lang="en-US" sz="2800" dirty="0" smtClean="0">
                <a:latin typeface="Helvetica"/>
                <a:cs typeface="Helvetica"/>
              </a:rPr>
              <a:t> </a:t>
            </a:r>
            <a:endParaRPr lang="en-US" sz="2800" dirty="0">
              <a:latin typeface="Helvetica"/>
              <a:cs typeface="Helvetica"/>
            </a:endParaRPr>
          </a:p>
        </p:txBody>
      </p:sp>
    </p:spTree>
    <p:extLst>
      <p:ext uri="{BB962C8B-B14F-4D97-AF65-F5344CB8AC3E}">
        <p14:creationId xmlns:p14="http://schemas.microsoft.com/office/powerpoint/2010/main" val="1241403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1100" y="2662104"/>
            <a:ext cx="6515100" cy="1200328"/>
          </a:xfrm>
          <a:prstGeom prst="rect">
            <a:avLst/>
          </a:prstGeom>
        </p:spPr>
        <p:txBody>
          <a:bodyPr wrap="square">
            <a:spAutoFit/>
          </a:bodyPr>
          <a:lstStyle/>
          <a:p>
            <a:r>
              <a:rPr lang="en-US" sz="2400" baseline="30000" dirty="0" smtClean="0">
                <a:latin typeface="Helvetica"/>
                <a:cs typeface="Helvetica"/>
              </a:rPr>
              <a:t>4</a:t>
            </a:r>
            <a:r>
              <a:rPr lang="en-US" sz="2400" dirty="0" smtClean="0">
                <a:latin typeface="Helvetica"/>
                <a:cs typeface="Helvetica"/>
              </a:rPr>
              <a:t> </a:t>
            </a:r>
            <a:r>
              <a:rPr lang="en-US" sz="2400" dirty="0">
                <a:latin typeface="Helvetica"/>
                <a:cs typeface="Helvetica"/>
              </a:rPr>
              <a:t>In him was life, and that life was the light of all mankind. </a:t>
            </a:r>
            <a:r>
              <a:rPr lang="en-US" sz="2400" baseline="30000" dirty="0">
                <a:latin typeface="Helvetica"/>
                <a:cs typeface="Helvetica"/>
              </a:rPr>
              <a:t>5</a:t>
            </a:r>
            <a:r>
              <a:rPr lang="en-US" sz="2400" dirty="0">
                <a:latin typeface="Helvetica"/>
                <a:cs typeface="Helvetica"/>
              </a:rPr>
              <a:t> The </a:t>
            </a:r>
            <a:r>
              <a:rPr lang="en-US" sz="2400" dirty="0">
                <a:solidFill>
                  <a:srgbClr val="FFFF00"/>
                </a:solidFill>
                <a:latin typeface="Helvetica"/>
                <a:cs typeface="Helvetica"/>
              </a:rPr>
              <a:t>light shines in the darkness</a:t>
            </a:r>
            <a:r>
              <a:rPr lang="en-US" sz="2400" dirty="0">
                <a:latin typeface="Helvetica"/>
                <a:cs typeface="Helvetica"/>
              </a:rPr>
              <a:t>, and the </a:t>
            </a:r>
            <a:r>
              <a:rPr lang="en-US" sz="2400" dirty="0">
                <a:solidFill>
                  <a:srgbClr val="FFFF00"/>
                </a:solidFill>
                <a:latin typeface="Helvetica"/>
                <a:cs typeface="Helvetica"/>
              </a:rPr>
              <a:t>darkness has not </a:t>
            </a:r>
            <a:r>
              <a:rPr lang="en-US" sz="2400" dirty="0" smtClean="0">
                <a:solidFill>
                  <a:srgbClr val="FFFF00"/>
                </a:solidFill>
                <a:latin typeface="Helvetica"/>
                <a:cs typeface="Helvetica"/>
              </a:rPr>
              <a:t>overcome </a:t>
            </a:r>
            <a:r>
              <a:rPr lang="en-US" sz="2400" dirty="0">
                <a:solidFill>
                  <a:srgbClr val="FFFF00"/>
                </a:solidFill>
                <a:latin typeface="Helvetica"/>
                <a:cs typeface="Helvetica"/>
              </a:rPr>
              <a:t>it</a:t>
            </a:r>
            <a:r>
              <a:rPr lang="en-US" sz="2400" dirty="0" smtClean="0">
                <a:latin typeface="Helvetica"/>
                <a:cs typeface="Helvetica"/>
              </a:rPr>
              <a:t>.</a:t>
            </a:r>
            <a:endParaRPr lang="en-US" sz="2400" dirty="0">
              <a:latin typeface="Helvetica"/>
              <a:cs typeface="Helvetica"/>
            </a:endParaRPr>
          </a:p>
        </p:txBody>
      </p:sp>
    </p:spTree>
    <p:extLst>
      <p:ext uri="{BB962C8B-B14F-4D97-AF65-F5344CB8AC3E}">
        <p14:creationId xmlns:p14="http://schemas.microsoft.com/office/powerpoint/2010/main" val="131618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92257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9374" y="1352549"/>
            <a:ext cx="6587326" cy="4400551"/>
          </a:xfrm>
          <a:prstGeom prst="rect">
            <a:avLst/>
          </a:prstGeom>
        </p:spPr>
      </p:pic>
    </p:spTree>
    <p:extLst>
      <p:ext uri="{BB962C8B-B14F-4D97-AF65-F5344CB8AC3E}">
        <p14:creationId xmlns:p14="http://schemas.microsoft.com/office/powerpoint/2010/main" val="3640803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33332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5704925"/>
          </a:xfrm>
          <a:prstGeom prst="rect">
            <a:avLst/>
          </a:prstGeom>
        </p:spPr>
      </p:pic>
    </p:spTree>
    <p:extLst>
      <p:ext uri="{BB962C8B-B14F-4D97-AF65-F5344CB8AC3E}">
        <p14:creationId xmlns:p14="http://schemas.microsoft.com/office/powerpoint/2010/main" val="1968848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9800" y="2814478"/>
            <a:ext cx="7035800" cy="523220"/>
          </a:xfrm>
          <a:prstGeom prst="rect">
            <a:avLst/>
          </a:prstGeom>
          <a:noFill/>
        </p:spPr>
        <p:txBody>
          <a:bodyPr wrap="square" rtlCol="0">
            <a:spAutoFit/>
          </a:bodyPr>
          <a:lstStyle/>
          <a:p>
            <a:r>
              <a:rPr lang="en-US" sz="2800" b="1" i="1" dirty="0" smtClean="0">
                <a:latin typeface="Helvetica"/>
                <a:cs typeface="Helvetica"/>
              </a:rPr>
              <a:t>What</a:t>
            </a:r>
            <a:r>
              <a:rPr lang="en-US" sz="2800" dirty="0" smtClean="0">
                <a:latin typeface="Helvetica"/>
                <a:cs typeface="Helvetica"/>
              </a:rPr>
              <a:t> is God’s desire</a:t>
            </a:r>
            <a:r>
              <a:rPr lang="en-US" sz="2800" dirty="0" smtClean="0">
                <a:latin typeface="Helvetica"/>
                <a:cs typeface="Helvetica"/>
              </a:rPr>
              <a:t>?</a:t>
            </a:r>
            <a:r>
              <a:rPr lang="en-US" sz="2800" dirty="0" smtClean="0">
                <a:latin typeface="Helvetica"/>
                <a:cs typeface="Helvetica"/>
              </a:rPr>
              <a:t> </a:t>
            </a:r>
            <a:endParaRPr lang="en-US" sz="2800" dirty="0">
              <a:latin typeface="Helvetica"/>
              <a:cs typeface="Helvetica"/>
            </a:endParaRPr>
          </a:p>
        </p:txBody>
      </p:sp>
    </p:spTree>
    <p:extLst>
      <p:ext uri="{BB962C8B-B14F-4D97-AF65-F5344CB8AC3E}">
        <p14:creationId xmlns:p14="http://schemas.microsoft.com/office/powerpoint/2010/main" val="186480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2500" y="2345354"/>
            <a:ext cx="7073900" cy="1938992"/>
          </a:xfrm>
          <a:prstGeom prst="rect">
            <a:avLst/>
          </a:prstGeom>
        </p:spPr>
        <p:txBody>
          <a:bodyPr wrap="square">
            <a:spAutoFit/>
          </a:bodyPr>
          <a:lstStyle/>
          <a:p>
            <a:r>
              <a:rPr lang="en-US" sz="2400" baseline="30000" dirty="0" smtClean="0">
                <a:latin typeface="Helvetica"/>
                <a:cs typeface="Helvetica"/>
              </a:rPr>
              <a:t>12</a:t>
            </a:r>
            <a:r>
              <a:rPr lang="en-US" sz="2400" dirty="0" smtClean="0">
                <a:latin typeface="Helvetica"/>
                <a:cs typeface="Helvetica"/>
              </a:rPr>
              <a:t> </a:t>
            </a:r>
            <a:r>
              <a:rPr lang="en-US" sz="2400" dirty="0">
                <a:latin typeface="Helvetica"/>
                <a:cs typeface="Helvetica"/>
              </a:rPr>
              <a:t>Yet to all who did receive him, to those who believed in his name, he gave the right </a:t>
            </a:r>
            <a:r>
              <a:rPr lang="en-US" sz="2400" dirty="0">
                <a:solidFill>
                  <a:srgbClr val="FFFF00"/>
                </a:solidFill>
                <a:latin typeface="Helvetica"/>
                <a:cs typeface="Helvetica"/>
              </a:rPr>
              <a:t>to become children of God</a:t>
            </a:r>
            <a:r>
              <a:rPr lang="en-US" sz="2400" dirty="0">
                <a:latin typeface="Helvetica"/>
                <a:cs typeface="Helvetica"/>
              </a:rPr>
              <a:t>— </a:t>
            </a:r>
            <a:r>
              <a:rPr lang="en-US" sz="2400" baseline="30000" dirty="0">
                <a:latin typeface="Helvetica"/>
                <a:cs typeface="Helvetica"/>
              </a:rPr>
              <a:t>13</a:t>
            </a:r>
            <a:r>
              <a:rPr lang="en-US" sz="2400" dirty="0">
                <a:latin typeface="Helvetica"/>
                <a:cs typeface="Helvetica"/>
              </a:rPr>
              <a:t> children born not of natural descent, nor of human decision or a husband’s will, but born of God</a:t>
            </a:r>
            <a:r>
              <a:rPr lang="en-US" sz="2400" dirty="0" smtClean="0">
                <a:latin typeface="Helvetica"/>
                <a:cs typeface="Helvetica"/>
              </a:rPr>
              <a:t>.</a:t>
            </a:r>
            <a:r>
              <a:rPr lang="en-US" sz="2400" baseline="30000" dirty="0">
                <a:latin typeface="Helvetica"/>
                <a:cs typeface="Helvetica"/>
              </a:rPr>
              <a:t> </a:t>
            </a:r>
            <a:endParaRPr lang="en-US" sz="2400" dirty="0">
              <a:latin typeface="Helvetica"/>
              <a:cs typeface="Helvetica"/>
            </a:endParaRPr>
          </a:p>
        </p:txBody>
      </p:sp>
    </p:spTree>
    <p:extLst>
      <p:ext uri="{BB962C8B-B14F-4D97-AF65-F5344CB8AC3E}">
        <p14:creationId xmlns:p14="http://schemas.microsoft.com/office/powerpoint/2010/main" val="3321492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43559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78398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9800" y="2814478"/>
            <a:ext cx="7035800" cy="523220"/>
          </a:xfrm>
          <a:prstGeom prst="rect">
            <a:avLst/>
          </a:prstGeom>
          <a:noFill/>
        </p:spPr>
        <p:txBody>
          <a:bodyPr wrap="square" rtlCol="0">
            <a:spAutoFit/>
          </a:bodyPr>
          <a:lstStyle/>
          <a:p>
            <a:r>
              <a:rPr lang="en-US" sz="2800" b="1" i="1" dirty="0" smtClean="0">
                <a:latin typeface="Helvetica"/>
                <a:cs typeface="Helvetica"/>
              </a:rPr>
              <a:t>How </a:t>
            </a:r>
            <a:r>
              <a:rPr lang="en-US" sz="2800" dirty="0" smtClean="0">
                <a:latin typeface="Helvetica"/>
                <a:cs typeface="Helvetica"/>
              </a:rPr>
              <a:t>should we respond</a:t>
            </a:r>
            <a:r>
              <a:rPr lang="en-US" sz="2800" dirty="0" smtClean="0">
                <a:latin typeface="Helvetica"/>
                <a:cs typeface="Helvetica"/>
              </a:rPr>
              <a:t>?</a:t>
            </a:r>
            <a:r>
              <a:rPr lang="en-US" sz="2800" dirty="0" smtClean="0">
                <a:latin typeface="Helvetica"/>
                <a:cs typeface="Helvetica"/>
              </a:rPr>
              <a:t> </a:t>
            </a:r>
            <a:endParaRPr lang="en-US" sz="2800" dirty="0">
              <a:latin typeface="Helvetica"/>
              <a:cs typeface="Helvetica"/>
            </a:endParaRPr>
          </a:p>
        </p:txBody>
      </p:sp>
    </p:spTree>
    <p:extLst>
      <p:ext uri="{BB962C8B-B14F-4D97-AF65-F5344CB8AC3E}">
        <p14:creationId xmlns:p14="http://schemas.microsoft.com/office/powerpoint/2010/main" val="2589519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9800" y="2662078"/>
            <a:ext cx="6883400" cy="954107"/>
          </a:xfrm>
          <a:prstGeom prst="rect">
            <a:avLst/>
          </a:prstGeom>
          <a:noFill/>
        </p:spPr>
        <p:txBody>
          <a:bodyPr wrap="square" rtlCol="0">
            <a:spAutoFit/>
          </a:bodyPr>
          <a:lstStyle/>
          <a:p>
            <a:r>
              <a:rPr lang="en-US" sz="2800" dirty="0" smtClean="0">
                <a:latin typeface="Helvetica"/>
                <a:cs typeface="Helvetica"/>
              </a:rPr>
              <a:t>Celebrate Christmas by receiving Jesus into your heart and life.</a:t>
            </a:r>
            <a:endParaRPr lang="en-US" sz="2800" dirty="0" smtClean="0">
              <a:latin typeface="Helvetica"/>
              <a:cs typeface="Helvetica"/>
            </a:endParaRPr>
          </a:p>
        </p:txBody>
      </p:sp>
    </p:spTree>
    <p:extLst>
      <p:ext uri="{BB962C8B-B14F-4D97-AF65-F5344CB8AC3E}">
        <p14:creationId xmlns:p14="http://schemas.microsoft.com/office/powerpoint/2010/main" val="1961022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82600"/>
            <a:ext cx="9145191" cy="6023042"/>
          </a:xfrm>
          <a:prstGeom prst="rect">
            <a:avLst/>
          </a:prstGeom>
        </p:spPr>
      </p:pic>
    </p:spTree>
    <p:extLst>
      <p:ext uri="{BB962C8B-B14F-4D97-AF65-F5344CB8AC3E}">
        <p14:creationId xmlns:p14="http://schemas.microsoft.com/office/powerpoint/2010/main" val="2992257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68300"/>
            <a:ext cx="9144000" cy="6097215"/>
          </a:xfrm>
          <a:prstGeom prst="rect">
            <a:avLst/>
          </a:prstGeom>
        </p:spPr>
      </p:pic>
    </p:spTree>
    <p:extLst>
      <p:ext uri="{BB962C8B-B14F-4D97-AF65-F5344CB8AC3E}">
        <p14:creationId xmlns:p14="http://schemas.microsoft.com/office/powerpoint/2010/main" val="3270306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128407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200" y="1143000"/>
            <a:ext cx="8737600" cy="4572000"/>
          </a:xfrm>
          <a:prstGeom prst="rect">
            <a:avLst/>
          </a:prstGeom>
        </p:spPr>
      </p:pic>
    </p:spTree>
    <p:extLst>
      <p:ext uri="{BB962C8B-B14F-4D97-AF65-F5344CB8AC3E}">
        <p14:creationId xmlns:p14="http://schemas.microsoft.com/office/powerpoint/2010/main" val="4252176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6200" y="1747704"/>
            <a:ext cx="6515100" cy="3046988"/>
          </a:xfrm>
          <a:prstGeom prst="rect">
            <a:avLst/>
          </a:prstGeom>
        </p:spPr>
        <p:txBody>
          <a:bodyPr wrap="square">
            <a:spAutoFit/>
          </a:bodyPr>
          <a:lstStyle/>
          <a:p>
            <a:r>
              <a:rPr lang="en-US" sz="2400" baseline="30000" dirty="0">
                <a:latin typeface="Helvetica"/>
                <a:cs typeface="Helvetica"/>
              </a:rPr>
              <a:t>1</a:t>
            </a:r>
            <a:r>
              <a:rPr lang="en-US" sz="2400" dirty="0">
                <a:latin typeface="Helvetica"/>
                <a:cs typeface="Helvetica"/>
              </a:rPr>
              <a:t> In the beginning was the Word, and the Word was with God, and the Word was God. </a:t>
            </a:r>
            <a:r>
              <a:rPr lang="en-US" sz="2400" baseline="30000" dirty="0">
                <a:latin typeface="Helvetica"/>
                <a:cs typeface="Helvetica"/>
              </a:rPr>
              <a:t>2</a:t>
            </a:r>
            <a:r>
              <a:rPr lang="en-US" sz="2400" dirty="0">
                <a:latin typeface="Helvetica"/>
                <a:cs typeface="Helvetica"/>
              </a:rPr>
              <a:t> He was with God in the beginning. </a:t>
            </a:r>
            <a:r>
              <a:rPr lang="en-US" sz="2400" baseline="30000" dirty="0">
                <a:latin typeface="Helvetica"/>
                <a:cs typeface="Helvetica"/>
              </a:rPr>
              <a:t>3</a:t>
            </a:r>
            <a:r>
              <a:rPr lang="en-US" sz="2400" dirty="0">
                <a:latin typeface="Helvetica"/>
                <a:cs typeface="Helvetica"/>
              </a:rPr>
              <a:t> Through him all things were made; without him nothing was made that has been made. </a:t>
            </a:r>
            <a:r>
              <a:rPr lang="en-US" sz="2400" baseline="30000" dirty="0">
                <a:latin typeface="Helvetica"/>
                <a:cs typeface="Helvetica"/>
              </a:rPr>
              <a:t>4</a:t>
            </a:r>
            <a:r>
              <a:rPr lang="en-US" sz="2400" dirty="0">
                <a:latin typeface="Helvetica"/>
                <a:cs typeface="Helvetica"/>
              </a:rPr>
              <a:t> In him was life, and that life was the light of all mankind. </a:t>
            </a:r>
            <a:r>
              <a:rPr lang="en-US" sz="2400" baseline="30000" dirty="0">
                <a:latin typeface="Helvetica"/>
                <a:cs typeface="Helvetica"/>
              </a:rPr>
              <a:t>5</a:t>
            </a:r>
            <a:r>
              <a:rPr lang="en-US" sz="2400" dirty="0">
                <a:latin typeface="Helvetica"/>
                <a:cs typeface="Helvetica"/>
              </a:rPr>
              <a:t> The light shines in the darkness, and the darkness has not </a:t>
            </a:r>
            <a:r>
              <a:rPr lang="en-US" sz="2400" dirty="0" smtClean="0">
                <a:latin typeface="Helvetica"/>
                <a:cs typeface="Helvetica"/>
              </a:rPr>
              <a:t>overcome </a:t>
            </a:r>
            <a:r>
              <a:rPr lang="en-US" sz="2400" dirty="0">
                <a:latin typeface="Helvetica"/>
                <a:cs typeface="Helvetica"/>
              </a:rPr>
              <a:t>it</a:t>
            </a:r>
            <a:r>
              <a:rPr lang="en-US" sz="2400" dirty="0" smtClean="0">
                <a:latin typeface="Helvetica"/>
                <a:cs typeface="Helvetica"/>
              </a:rPr>
              <a:t>.</a:t>
            </a:r>
            <a:endParaRPr lang="en-US" sz="2400" dirty="0">
              <a:latin typeface="Helvetica"/>
              <a:cs typeface="Helvetica"/>
            </a:endParaRPr>
          </a:p>
        </p:txBody>
      </p:sp>
    </p:spTree>
    <p:extLst>
      <p:ext uri="{BB962C8B-B14F-4D97-AF65-F5344CB8AC3E}">
        <p14:creationId xmlns:p14="http://schemas.microsoft.com/office/powerpoint/2010/main" val="2490174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5301" y="-4304"/>
            <a:ext cx="5584496" cy="6862304"/>
          </a:xfrm>
          <a:prstGeom prst="rect">
            <a:avLst/>
          </a:prstGeom>
        </p:spPr>
      </p:pic>
    </p:spTree>
    <p:extLst>
      <p:ext uri="{BB962C8B-B14F-4D97-AF65-F5344CB8AC3E}">
        <p14:creationId xmlns:p14="http://schemas.microsoft.com/office/powerpoint/2010/main" val="299225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3800" y="1443654"/>
            <a:ext cx="6629400" cy="3908762"/>
          </a:xfrm>
          <a:prstGeom prst="rect">
            <a:avLst/>
          </a:prstGeom>
        </p:spPr>
        <p:txBody>
          <a:bodyPr wrap="square">
            <a:spAutoFit/>
          </a:bodyPr>
          <a:lstStyle/>
          <a:p>
            <a:r>
              <a:rPr lang="en-US" sz="2400" baseline="30000" dirty="0" smtClean="0">
                <a:latin typeface="Helvetica"/>
                <a:cs typeface="Helvetica"/>
              </a:rPr>
              <a:t>6</a:t>
            </a:r>
            <a:r>
              <a:rPr lang="en-US" sz="2400" dirty="0" smtClean="0">
                <a:latin typeface="Helvetica"/>
                <a:cs typeface="Helvetica"/>
              </a:rPr>
              <a:t> </a:t>
            </a:r>
            <a:r>
              <a:rPr lang="en-US" sz="2400" dirty="0">
                <a:latin typeface="Helvetica"/>
                <a:cs typeface="Helvetica"/>
              </a:rPr>
              <a:t>There was a man sent from God whose name was John. </a:t>
            </a:r>
            <a:r>
              <a:rPr lang="en-US" sz="2400" baseline="30000" dirty="0">
                <a:latin typeface="Helvetica"/>
                <a:cs typeface="Helvetica"/>
              </a:rPr>
              <a:t>7</a:t>
            </a:r>
            <a:r>
              <a:rPr lang="en-US" sz="2400" dirty="0">
                <a:latin typeface="Helvetica"/>
                <a:cs typeface="Helvetica"/>
              </a:rPr>
              <a:t> </a:t>
            </a:r>
            <a:r>
              <a:rPr lang="en-US" sz="2400" dirty="0" smtClean="0">
                <a:latin typeface="Helvetica"/>
                <a:cs typeface="Helvetica"/>
              </a:rPr>
              <a:t>He </a:t>
            </a:r>
            <a:r>
              <a:rPr lang="en-US" sz="2400" dirty="0">
                <a:latin typeface="Helvetica"/>
                <a:cs typeface="Helvetica"/>
              </a:rPr>
              <a:t>came as a witness to testify concerning that light, so that through him all might believe. </a:t>
            </a:r>
            <a:r>
              <a:rPr lang="en-US" sz="2400" baseline="30000" dirty="0">
                <a:latin typeface="Helvetica"/>
                <a:cs typeface="Helvetica"/>
              </a:rPr>
              <a:t>8</a:t>
            </a:r>
            <a:r>
              <a:rPr lang="en-US" sz="2400" dirty="0">
                <a:latin typeface="Helvetica"/>
                <a:cs typeface="Helvetica"/>
              </a:rPr>
              <a:t> He himself was not the light; he came only as a witness to the light</a:t>
            </a:r>
            <a:r>
              <a:rPr lang="en-US" sz="2400" dirty="0" smtClean="0">
                <a:latin typeface="Helvetica"/>
                <a:cs typeface="Helvetica"/>
              </a:rPr>
              <a:t>. </a:t>
            </a:r>
          </a:p>
          <a:p>
            <a:endParaRPr lang="en-US" sz="2400" baseline="30000" dirty="0" smtClean="0">
              <a:latin typeface="Helvetica"/>
              <a:cs typeface="Helvetica"/>
            </a:endParaRPr>
          </a:p>
          <a:p>
            <a:endParaRPr lang="en-US" sz="2400" baseline="30000" dirty="0">
              <a:latin typeface="Helvetica"/>
              <a:cs typeface="Helvetica"/>
            </a:endParaRPr>
          </a:p>
          <a:p>
            <a:r>
              <a:rPr lang="en-US" sz="2400" baseline="30000" dirty="0" smtClean="0">
                <a:latin typeface="Helvetica"/>
                <a:cs typeface="Helvetica"/>
              </a:rPr>
              <a:t>9</a:t>
            </a:r>
            <a:r>
              <a:rPr lang="en-US" sz="2400" dirty="0" smtClean="0">
                <a:latin typeface="Helvetica"/>
                <a:cs typeface="Helvetica"/>
              </a:rPr>
              <a:t> </a:t>
            </a:r>
            <a:r>
              <a:rPr lang="en-US" sz="2400" dirty="0">
                <a:latin typeface="Helvetica"/>
                <a:cs typeface="Helvetica"/>
              </a:rPr>
              <a:t>The true light that gives light to everyone was coming into the world. </a:t>
            </a:r>
            <a:r>
              <a:rPr lang="en-US" sz="2400" baseline="30000" dirty="0">
                <a:latin typeface="Helvetica"/>
                <a:cs typeface="Helvetica"/>
              </a:rPr>
              <a:t>10</a:t>
            </a:r>
            <a:r>
              <a:rPr lang="en-US" sz="2400" dirty="0">
                <a:latin typeface="Helvetica"/>
                <a:cs typeface="Helvetica"/>
              </a:rPr>
              <a:t> He was in the world, and though the world was made through him, the world did not recognize him. </a:t>
            </a:r>
          </a:p>
        </p:txBody>
      </p:sp>
    </p:spTree>
    <p:extLst>
      <p:ext uri="{BB962C8B-B14F-4D97-AF65-F5344CB8AC3E}">
        <p14:creationId xmlns:p14="http://schemas.microsoft.com/office/powerpoint/2010/main" val="3920686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3300" y="1265854"/>
            <a:ext cx="7073900" cy="4278094"/>
          </a:xfrm>
          <a:prstGeom prst="rect">
            <a:avLst/>
          </a:prstGeom>
        </p:spPr>
        <p:txBody>
          <a:bodyPr wrap="square">
            <a:spAutoFit/>
          </a:bodyPr>
          <a:lstStyle/>
          <a:p>
            <a:r>
              <a:rPr lang="en-US" sz="2400" baseline="30000" dirty="0" smtClean="0">
                <a:latin typeface="Helvetica"/>
                <a:cs typeface="Helvetica"/>
              </a:rPr>
              <a:t>11</a:t>
            </a:r>
            <a:r>
              <a:rPr lang="en-US" sz="2400" dirty="0" smtClean="0">
                <a:latin typeface="Helvetica"/>
                <a:cs typeface="Helvetica"/>
              </a:rPr>
              <a:t> </a:t>
            </a:r>
            <a:r>
              <a:rPr lang="en-US" sz="2400" dirty="0">
                <a:latin typeface="Helvetica"/>
                <a:cs typeface="Helvetica"/>
              </a:rPr>
              <a:t>He came to that which was his own, but his own did not receive him. </a:t>
            </a:r>
            <a:r>
              <a:rPr lang="en-US" sz="2400" baseline="30000" dirty="0">
                <a:latin typeface="Helvetica"/>
                <a:cs typeface="Helvetica"/>
              </a:rPr>
              <a:t>12</a:t>
            </a:r>
            <a:r>
              <a:rPr lang="en-US" sz="2400" dirty="0">
                <a:latin typeface="Helvetica"/>
                <a:cs typeface="Helvetica"/>
              </a:rPr>
              <a:t> Yet to all who did receive him, to those who believed in his name, he gave the right to become children of God— </a:t>
            </a:r>
            <a:r>
              <a:rPr lang="en-US" sz="2400" baseline="30000" dirty="0">
                <a:latin typeface="Helvetica"/>
                <a:cs typeface="Helvetica"/>
              </a:rPr>
              <a:t>13</a:t>
            </a:r>
            <a:r>
              <a:rPr lang="en-US" sz="2400" dirty="0">
                <a:latin typeface="Helvetica"/>
                <a:cs typeface="Helvetica"/>
              </a:rPr>
              <a:t> children born not of natural descent, nor of human decision or a husband’s will, but born of God</a:t>
            </a:r>
            <a:r>
              <a:rPr lang="en-US" sz="2400" dirty="0" smtClean="0">
                <a:latin typeface="Helvetica"/>
                <a:cs typeface="Helvetica"/>
              </a:rPr>
              <a:t>.</a:t>
            </a:r>
            <a:r>
              <a:rPr lang="en-US" sz="2400" baseline="30000" dirty="0">
                <a:latin typeface="Helvetica"/>
                <a:cs typeface="Helvetica"/>
              </a:rPr>
              <a:t> </a:t>
            </a:r>
            <a:endParaRPr lang="en-US" sz="2400" baseline="30000" dirty="0" smtClean="0">
              <a:latin typeface="Helvetica"/>
              <a:cs typeface="Helvetica"/>
            </a:endParaRPr>
          </a:p>
          <a:p>
            <a:endParaRPr lang="en-US" sz="2400" baseline="30000" dirty="0" smtClean="0">
              <a:latin typeface="Helvetica"/>
              <a:cs typeface="Helvetica"/>
            </a:endParaRPr>
          </a:p>
          <a:p>
            <a:endParaRPr lang="en-US" sz="2400" baseline="30000" dirty="0">
              <a:latin typeface="Helvetica"/>
              <a:cs typeface="Helvetica"/>
            </a:endParaRPr>
          </a:p>
          <a:p>
            <a:r>
              <a:rPr lang="en-US" sz="2400" baseline="30000" dirty="0" smtClean="0">
                <a:latin typeface="Helvetica"/>
                <a:cs typeface="Helvetica"/>
              </a:rPr>
              <a:t>14</a:t>
            </a:r>
            <a:r>
              <a:rPr lang="en-US" sz="2400" dirty="0" smtClean="0">
                <a:latin typeface="Helvetica"/>
                <a:cs typeface="Helvetica"/>
              </a:rPr>
              <a:t> </a:t>
            </a:r>
            <a:r>
              <a:rPr lang="en-US" sz="2400" dirty="0">
                <a:latin typeface="Helvetica"/>
                <a:cs typeface="Helvetica"/>
              </a:rPr>
              <a:t>The Word became flesh and made his dwelling among us. We have seen his glory, the glory of the one and only Son, who came from the Father, full of grace and truth</a:t>
            </a:r>
            <a:r>
              <a:rPr lang="en-US" sz="2400" dirty="0" smtClean="0">
                <a:latin typeface="Helvetica"/>
                <a:cs typeface="Helvetica"/>
              </a:rPr>
              <a:t>.</a:t>
            </a:r>
            <a:endParaRPr lang="en-US" sz="2400" dirty="0">
              <a:latin typeface="Helvetica"/>
              <a:cs typeface="Helvetica"/>
            </a:endParaRPr>
          </a:p>
        </p:txBody>
      </p:sp>
    </p:spTree>
    <p:extLst>
      <p:ext uri="{BB962C8B-B14F-4D97-AF65-F5344CB8AC3E}">
        <p14:creationId xmlns:p14="http://schemas.microsoft.com/office/powerpoint/2010/main" val="2059968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0" y="796723"/>
            <a:ext cx="7632700" cy="5083378"/>
          </a:xfrm>
          <a:prstGeom prst="rect">
            <a:avLst/>
          </a:prstGeom>
        </p:spPr>
      </p:pic>
    </p:spTree>
    <p:extLst>
      <p:ext uri="{BB962C8B-B14F-4D97-AF65-F5344CB8AC3E}">
        <p14:creationId xmlns:p14="http://schemas.microsoft.com/office/powerpoint/2010/main" val="938510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8500" y="857249"/>
            <a:ext cx="7734300" cy="5273387"/>
          </a:xfrm>
          <a:prstGeom prst="rect">
            <a:avLst/>
          </a:prstGeom>
        </p:spPr>
      </p:pic>
    </p:spTree>
    <p:extLst>
      <p:ext uri="{BB962C8B-B14F-4D97-AF65-F5344CB8AC3E}">
        <p14:creationId xmlns:p14="http://schemas.microsoft.com/office/powerpoint/2010/main" val="2537860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9800" y="2814478"/>
            <a:ext cx="7226300" cy="954107"/>
          </a:xfrm>
          <a:prstGeom prst="rect">
            <a:avLst/>
          </a:prstGeom>
          <a:noFill/>
        </p:spPr>
        <p:txBody>
          <a:bodyPr wrap="square" rtlCol="0">
            <a:spAutoFit/>
          </a:bodyPr>
          <a:lstStyle/>
          <a:p>
            <a:r>
              <a:rPr lang="en-US" sz="2800" b="1" i="1" dirty="0" smtClean="0">
                <a:latin typeface="Helvetica"/>
                <a:cs typeface="Helvetica"/>
              </a:rPr>
              <a:t>When and Where</a:t>
            </a:r>
            <a:r>
              <a:rPr lang="en-US" sz="2800" dirty="0" smtClean="0">
                <a:latin typeface="Helvetica"/>
                <a:cs typeface="Helvetica"/>
              </a:rPr>
              <a:t> does John begi</a:t>
            </a:r>
            <a:r>
              <a:rPr lang="en-US" sz="2800" dirty="0" smtClean="0">
                <a:latin typeface="Helvetica"/>
                <a:cs typeface="Helvetica"/>
              </a:rPr>
              <a:t>n the story of Jesus?</a:t>
            </a:r>
            <a:r>
              <a:rPr lang="en-US" sz="2800" dirty="0" smtClean="0">
                <a:latin typeface="Helvetica"/>
                <a:cs typeface="Helvetica"/>
              </a:rPr>
              <a:t> </a:t>
            </a:r>
            <a:endParaRPr lang="en-US" sz="2800" dirty="0">
              <a:latin typeface="Helvetica"/>
              <a:cs typeface="Helvetica"/>
            </a:endParaRPr>
          </a:p>
        </p:txBody>
      </p:sp>
    </p:spTree>
    <p:extLst>
      <p:ext uri="{BB962C8B-B14F-4D97-AF65-F5344CB8AC3E}">
        <p14:creationId xmlns:p14="http://schemas.microsoft.com/office/powerpoint/2010/main" val="390953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87399"/>
            <a:ext cx="7632700" cy="5984037"/>
          </a:xfrm>
          <a:prstGeom prst="rect">
            <a:avLst/>
          </a:prstGeom>
        </p:spPr>
      </p:pic>
    </p:spTree>
    <p:extLst>
      <p:ext uri="{BB962C8B-B14F-4D97-AF65-F5344CB8AC3E}">
        <p14:creationId xmlns:p14="http://schemas.microsoft.com/office/powerpoint/2010/main" val="17457890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41074</TotalTime>
  <Words>496</Words>
  <Application>Microsoft Macintosh PowerPoint</Application>
  <PresentationFormat>On-screen Show (4:3)</PresentationFormat>
  <Paragraphs>23</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Elemental</vt:lpstr>
      <vt:lpstr>Christmas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subject/>
  <dc:creator>Tom Siwicki</dc:creator>
  <cp:keywords/>
  <dc:description/>
  <cp:lastModifiedBy>Tom Siwicki</cp:lastModifiedBy>
  <cp:revision>626</cp:revision>
  <dcterms:created xsi:type="dcterms:W3CDTF">2013-11-03T00:06:16Z</dcterms:created>
  <dcterms:modified xsi:type="dcterms:W3CDTF">2016-12-25T15:59:24Z</dcterms:modified>
  <cp:category/>
</cp:coreProperties>
</file>