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57" r:id="rId3"/>
    <p:sldId id="258" r:id="rId4"/>
    <p:sldId id="260" r:id="rId5"/>
    <p:sldId id="263" r:id="rId6"/>
    <p:sldId id="264" r:id="rId7"/>
    <p:sldId id="265" r:id="rId8"/>
    <p:sldId id="262" r:id="rId9"/>
  </p:sldIdLst>
  <p:sldSz cx="13004800" cy="9753600"/>
  <p:notesSz cx="6858000" cy="9144000"/>
  <p:defaultTextStyle>
    <a:lvl1pPr algn="ctr" defTabSz="584200">
      <a:defRPr sz="3600">
        <a:solidFill>
          <a:srgbClr val="FFFFFF"/>
        </a:solidFill>
        <a:latin typeface="+mn-lt"/>
        <a:ea typeface="+mn-ea"/>
        <a:cs typeface="+mn-cs"/>
        <a:sym typeface="Helvetica Light"/>
      </a:defRPr>
    </a:lvl1pPr>
    <a:lvl2pPr indent="228600" algn="ctr" defTabSz="584200">
      <a:defRPr sz="3600">
        <a:solidFill>
          <a:srgbClr val="FFFFFF"/>
        </a:solidFill>
        <a:latin typeface="+mn-lt"/>
        <a:ea typeface="+mn-ea"/>
        <a:cs typeface="+mn-cs"/>
        <a:sym typeface="Helvetica Light"/>
      </a:defRPr>
    </a:lvl2pPr>
    <a:lvl3pPr indent="457200" algn="ctr" defTabSz="584200">
      <a:defRPr sz="3600">
        <a:solidFill>
          <a:srgbClr val="FFFFFF"/>
        </a:solidFill>
        <a:latin typeface="+mn-lt"/>
        <a:ea typeface="+mn-ea"/>
        <a:cs typeface="+mn-cs"/>
        <a:sym typeface="Helvetica Light"/>
      </a:defRPr>
    </a:lvl3pPr>
    <a:lvl4pPr indent="685800" algn="ctr" defTabSz="584200">
      <a:defRPr sz="3600">
        <a:solidFill>
          <a:srgbClr val="FFFFFF"/>
        </a:solidFill>
        <a:latin typeface="+mn-lt"/>
        <a:ea typeface="+mn-ea"/>
        <a:cs typeface="+mn-cs"/>
        <a:sym typeface="Helvetica Light"/>
      </a:defRPr>
    </a:lvl4pPr>
    <a:lvl5pPr indent="914400" algn="ctr" defTabSz="584200">
      <a:defRPr sz="3600">
        <a:solidFill>
          <a:srgbClr val="FFFFFF"/>
        </a:solidFill>
        <a:latin typeface="+mn-lt"/>
        <a:ea typeface="+mn-ea"/>
        <a:cs typeface="+mn-cs"/>
        <a:sym typeface="Helvetica Light"/>
      </a:defRPr>
    </a:lvl5pPr>
    <a:lvl6pPr indent="1143000" algn="ctr" defTabSz="584200">
      <a:defRPr sz="3600">
        <a:solidFill>
          <a:srgbClr val="FFFFFF"/>
        </a:solidFill>
        <a:latin typeface="+mn-lt"/>
        <a:ea typeface="+mn-ea"/>
        <a:cs typeface="+mn-cs"/>
        <a:sym typeface="Helvetica Light"/>
      </a:defRPr>
    </a:lvl6pPr>
    <a:lvl7pPr indent="1371600" algn="ctr" defTabSz="584200">
      <a:defRPr sz="3600">
        <a:solidFill>
          <a:srgbClr val="FFFFFF"/>
        </a:solidFill>
        <a:latin typeface="+mn-lt"/>
        <a:ea typeface="+mn-ea"/>
        <a:cs typeface="+mn-cs"/>
        <a:sym typeface="Helvetica Light"/>
      </a:defRPr>
    </a:lvl7pPr>
    <a:lvl8pPr indent="1600200" algn="ctr" defTabSz="584200">
      <a:defRPr sz="3600">
        <a:solidFill>
          <a:srgbClr val="FFFFFF"/>
        </a:solidFill>
        <a:latin typeface="+mn-lt"/>
        <a:ea typeface="+mn-ea"/>
        <a:cs typeface="+mn-cs"/>
        <a:sym typeface="Helvetica Light"/>
      </a:defRPr>
    </a:lvl8pPr>
    <a:lvl9pPr indent="1828800" algn="ctr" defTabSz="584200">
      <a:defRPr sz="3600">
        <a:solidFill>
          <a:srgbClr val="FFFFFF"/>
        </a:solidFill>
        <a:latin typeface="+mn-lt"/>
        <a:ea typeface="+mn-ea"/>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9"/>
    <p:restoredTop sz="94613"/>
  </p:normalViewPr>
  <p:slideViewPr>
    <p:cSldViewPr snapToGrid="0" snapToObjects="1">
      <p:cViewPr varScale="1">
        <p:scale>
          <a:sx n="83" d="100"/>
          <a:sy n="83" d="100"/>
        </p:scale>
        <p:origin x="1488" y="2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 name="Shape 30"/>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1" name="Shape 31"/>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1007143099"/>
      </p:ext>
    </p:extLst>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Faith Academy is a K-12 international Christian school that primarily serves the children of missionaries in Asia. We currently have more than 500 students. To help keep tuition costs affordable for families, Faith Academy teachers and support staff are all missionaries. We raise our own support. The past 58 years, God has used churches, family, and friends in our home countries to send us to share the gospel in Asia.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CF6A456-338F-FD4E-A12A-8E04A647E58D}" type="slidenum">
              <a:rPr lang="en-US" smtClean="0"/>
              <a:t>5</a:t>
            </a:fld>
            <a:endParaRPr lang="en-US"/>
          </a:p>
        </p:txBody>
      </p:sp>
    </p:spTree>
    <p:extLst>
      <p:ext uri="{BB962C8B-B14F-4D97-AF65-F5344CB8AC3E}">
        <p14:creationId xmlns:p14="http://schemas.microsoft.com/office/powerpoint/2010/main" val="1590313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 am an ordinary teacher. I worked for 3 years as a public school teacher in Virginia. I loved my students. My co-workers and students knew that I was a Christ follower. I lived as a light, but I always had to “hold back” the Christian beliefs with my students. I could pray for a student. I could not pray with a student. I could encourage good decisions. I could not disciple my students using the Bible. At Faith Academy, I have the opportunity to partner with parents to help children to become more like Christ.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5</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grade, we start our days with a morning meeting. Each day I introduce an “Unreached People Group” of the day. We read and pray for groups by name in countries like South Sudan and Kyrgyzstan. This year I had 23 students in my Grade 5 class. My kids are amazing. I want you to meet two students.  They are both MKs (missionary kids) and TCKs (third culture kids).  Ha Jun and Sarah Joy are a glimpse into the people group God has called me to love. </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CF6A456-338F-FD4E-A12A-8E04A647E58D}" type="slidenum">
              <a:rPr lang="en-US" smtClean="0"/>
              <a:t>6</a:t>
            </a:fld>
            <a:endParaRPr lang="en-US"/>
          </a:p>
        </p:txBody>
      </p:sp>
    </p:spTree>
    <p:extLst>
      <p:ext uri="{BB962C8B-B14F-4D97-AF65-F5344CB8AC3E}">
        <p14:creationId xmlns:p14="http://schemas.microsoft.com/office/powerpoint/2010/main" val="2012643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Pray for my daily walk with God and that I’d rest more in Him. Pray for my transitions back to the United States and anxiety that comes with new life stages. </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CF6A456-338F-FD4E-A12A-8E04A647E58D}" type="slidenum">
              <a:rPr lang="en-US" smtClean="0"/>
              <a:t>7</a:t>
            </a:fld>
            <a:endParaRPr lang="en-US"/>
          </a:p>
        </p:txBody>
      </p:sp>
    </p:spTree>
    <p:extLst>
      <p:ext uri="{BB962C8B-B14F-4D97-AF65-F5344CB8AC3E}">
        <p14:creationId xmlns:p14="http://schemas.microsoft.com/office/powerpoint/2010/main" val="1688513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1270000" y="1638300"/>
            <a:ext cx="10464800" cy="3302000"/>
          </a:xfrm>
          <a:prstGeom prst="rect">
            <a:avLst/>
          </a:prstGeom>
        </p:spPr>
        <p:txBody>
          <a:bodyPr anchor="b"/>
          <a:lstStyle/>
          <a:p>
            <a:pPr lvl="0">
              <a:defRPr sz="1800">
                <a:solidFill>
                  <a:srgbClr val="000000"/>
                </a:solidFill>
              </a:defRPr>
            </a:pPr>
            <a:r>
              <a:rPr sz="8000">
                <a:solidFill>
                  <a:srgbClr val="FFFFFF"/>
                </a:solidFill>
              </a:rPr>
              <a:t>Title Text</a:t>
            </a:r>
          </a:p>
        </p:txBody>
      </p:sp>
      <p:sp>
        <p:nvSpPr>
          <p:cNvPr id="6" name="Shape 6"/>
          <p:cNvSpPr>
            <a:spLocks noGrp="1"/>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a:xfrm>
            <a:off x="7343889" y="8889123"/>
            <a:ext cx="5385515" cy="519289"/>
          </a:xfrm>
          <a:prstGeom prst="rect">
            <a:avLst/>
          </a:prstGeom>
        </p:spPr>
        <p:txBody>
          <a:bodyPr/>
          <a:lstStyle/>
          <a:p>
            <a:fld id="{E1FAA6B6-10E5-4810-BC9F-DA72D8452E73}" type="datetime1">
              <a:rPr lang="en-US" smtClean="0"/>
              <a:pPr/>
              <a:t>11/8/15</a:t>
            </a:fld>
            <a:endParaRPr lang="en-US"/>
          </a:p>
        </p:txBody>
      </p:sp>
      <p:sp>
        <p:nvSpPr>
          <p:cNvPr id="6" name="Footer Placeholder 5"/>
          <p:cNvSpPr>
            <a:spLocks noGrp="1"/>
          </p:cNvSpPr>
          <p:nvPr>
            <p:ph type="ftr" sz="quarter" idx="11"/>
          </p:nvPr>
        </p:nvSpPr>
        <p:spPr>
          <a:xfrm>
            <a:off x="275397" y="8889123"/>
            <a:ext cx="5385516" cy="519289"/>
          </a:xfrm>
          <a:prstGeom prst="rect">
            <a:avLst/>
          </a:prstGeom>
        </p:spPr>
        <p:txBody>
          <a:bodyPr/>
          <a:lstStyle/>
          <a:p>
            <a:endParaRPr lang="en-US"/>
          </a:p>
        </p:txBody>
      </p:sp>
      <p:sp>
        <p:nvSpPr>
          <p:cNvPr id="7" name="Slide Number Placeholder 6"/>
          <p:cNvSpPr>
            <a:spLocks noGrp="1"/>
          </p:cNvSpPr>
          <p:nvPr>
            <p:ph type="sldNum" sz="quarter" idx="12"/>
          </p:nvPr>
        </p:nvSpPr>
        <p:spPr>
          <a:xfrm>
            <a:off x="5676214" y="8889121"/>
            <a:ext cx="1652375" cy="519289"/>
          </a:xfrm>
          <a:prstGeom prst="rect">
            <a:avLst/>
          </a:prstGeom>
        </p:spPr>
        <p:txBody>
          <a:bodyPr/>
          <a:lstStyle/>
          <a:p>
            <a:fld id="{687D7A59-36E2-48B9-B146-C1E59501F63F}" type="slidenum">
              <a:rPr lang="en-US" smtClean="0"/>
              <a:pPr/>
              <a:t>‹#›</a:t>
            </a:fld>
            <a:endParaRPr lang="en-US"/>
          </a:p>
        </p:txBody>
      </p:sp>
      <p:sp>
        <p:nvSpPr>
          <p:cNvPr id="9" name="Content Placeholder 8"/>
          <p:cNvSpPr>
            <a:spLocks noGrp="1"/>
          </p:cNvSpPr>
          <p:nvPr>
            <p:ph sz="quarter" idx="13"/>
          </p:nvPr>
        </p:nvSpPr>
        <p:spPr>
          <a:xfrm>
            <a:off x="962354" y="3810406"/>
            <a:ext cx="5436006" cy="49028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6606439" y="3810406"/>
            <a:ext cx="5436006" cy="49028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47726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1270000" y="6718300"/>
            <a:ext cx="10464800" cy="1422400"/>
          </a:xfrm>
          <a:prstGeom prst="rect">
            <a:avLst/>
          </a:prstGeom>
        </p:spPr>
        <p:txBody>
          <a:bodyPr/>
          <a:lstStyle/>
          <a:p>
            <a:pPr lvl="0">
              <a:defRPr sz="1800">
                <a:solidFill>
                  <a:srgbClr val="000000"/>
                </a:solidFill>
              </a:defRPr>
            </a:pPr>
            <a:r>
              <a:rPr sz="8000">
                <a:solidFill>
                  <a:srgbClr val="FFFFFF"/>
                </a:solidFill>
              </a:rPr>
              <a:t>Title Text</a:t>
            </a:r>
          </a:p>
        </p:txBody>
      </p:sp>
      <p:sp>
        <p:nvSpPr>
          <p:cNvPr id="9" name="Shape 9"/>
          <p:cNvSpPr>
            <a:spLocks noGrp="1"/>
          </p:cNvSpPr>
          <p:nvPr>
            <p:ph type="body"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1270000" y="3225800"/>
            <a:ext cx="10464800" cy="3302000"/>
          </a:xfrm>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952500" y="635000"/>
            <a:ext cx="5334000" cy="3987800"/>
          </a:xfrm>
          <a:prstGeom prst="rect">
            <a:avLst/>
          </a:prstGeom>
        </p:spPr>
        <p:txBody>
          <a:bodyPr anchor="b"/>
          <a:lstStyle>
            <a:lvl1pPr>
              <a:defRPr sz="6000"/>
            </a:lvl1pPr>
          </a:lstStyle>
          <a:p>
            <a:pPr lvl="0">
              <a:defRPr sz="1800">
                <a:solidFill>
                  <a:srgbClr val="000000"/>
                </a:solidFill>
              </a:defRPr>
            </a:pPr>
            <a:r>
              <a:rPr sz="6000">
                <a:solidFill>
                  <a:srgbClr val="FFFFFF"/>
                </a:solidFill>
              </a:rPr>
              <a:t>Title Text</a:t>
            </a:r>
          </a:p>
        </p:txBody>
      </p:sp>
      <p:sp>
        <p:nvSpPr>
          <p:cNvPr id="14" name="Shape 14"/>
          <p:cNvSpPr>
            <a:spLocks noGrp="1"/>
          </p:cNvSpPr>
          <p:nvPr>
            <p:ph type="body" idx="1"/>
          </p:nvPr>
        </p:nvSpPr>
        <p:spPr>
          <a:xfrm>
            <a:off x="952500" y="4762500"/>
            <a:ext cx="5334000" cy="41148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19" name="Shape 19"/>
          <p:cNvSpPr>
            <a:spLocks noGrp="1"/>
          </p:cNvSpPr>
          <p:nvPr>
            <p:ph type="body" idx="1"/>
          </p:nvPr>
        </p:nvSpPr>
        <p:spPr>
          <a:prstGeom prst="rect">
            <a:avLst/>
          </a:prstGeom>
        </p:spPr>
        <p:txBody>
          <a:bodyPr/>
          <a:lstStyle/>
          <a:p>
            <a:pPr lvl="0">
              <a:defRPr sz="1800">
                <a:solidFill>
                  <a:srgbClr val="000000"/>
                </a:solidFill>
              </a:defRPr>
            </a:pPr>
            <a:r>
              <a:rPr sz="3800">
                <a:solidFill>
                  <a:srgbClr val="FFFFFF"/>
                </a:solidFill>
              </a:rPr>
              <a:t>Body Level One</a:t>
            </a:r>
          </a:p>
          <a:p>
            <a:pPr lvl="1">
              <a:defRPr sz="1800">
                <a:solidFill>
                  <a:srgbClr val="000000"/>
                </a:solidFill>
              </a:defRPr>
            </a:pPr>
            <a:r>
              <a:rPr sz="3800">
                <a:solidFill>
                  <a:srgbClr val="FFFFFF"/>
                </a:solidFill>
              </a:rPr>
              <a:t>Body Level Two</a:t>
            </a:r>
          </a:p>
          <a:p>
            <a:pPr lvl="2">
              <a:defRPr sz="1800">
                <a:solidFill>
                  <a:srgbClr val="000000"/>
                </a:solidFill>
              </a:defRPr>
            </a:pPr>
            <a:r>
              <a:rPr sz="3800">
                <a:solidFill>
                  <a:srgbClr val="FFFFFF"/>
                </a:solidFill>
              </a:rPr>
              <a:t>Body Level Three</a:t>
            </a:r>
          </a:p>
          <a:p>
            <a:pPr lvl="3">
              <a:defRPr sz="1800">
                <a:solidFill>
                  <a:srgbClr val="000000"/>
                </a:solidFill>
              </a:defRPr>
            </a:pPr>
            <a:r>
              <a:rPr sz="3800">
                <a:solidFill>
                  <a:srgbClr val="FFFFFF"/>
                </a:solidFill>
              </a:rPr>
              <a:t>Body Level Four</a:t>
            </a:r>
          </a:p>
          <a:p>
            <a:pPr lvl="4">
              <a:defRPr sz="1800">
                <a:solidFill>
                  <a:srgbClr val="000000"/>
                </a:solidFill>
              </a:defRPr>
            </a:pPr>
            <a:r>
              <a:rPr sz="3800">
                <a:solidFill>
                  <a:srgbClr val="FFFFFF"/>
                </a:solidFill>
              </a:rPr>
              <a:t>Body Level Five</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22" name="Shape 22"/>
          <p:cNvSpPr>
            <a:spLocks noGrp="1"/>
          </p:cNvSpPr>
          <p:nvPr>
            <p:ph type="body"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231900" indent="-342900">
              <a:spcBef>
                <a:spcPts val="3200"/>
              </a:spcBef>
              <a:defRPr sz="2800"/>
            </a:lvl3pPr>
            <a:lvl4pPr marL="1676400" indent="-342900">
              <a:spcBef>
                <a:spcPts val="3200"/>
              </a:spcBef>
              <a:defRPr sz="2800"/>
            </a:lvl4pPr>
            <a:lvl5pPr marL="2120900" indent="-342900">
              <a:spcBef>
                <a:spcPts val="3200"/>
              </a:spcBef>
              <a:defRPr sz="2800"/>
            </a:lvl5pPr>
          </a:lstStyle>
          <a:p>
            <a:pPr lvl="0">
              <a:defRPr sz="1800">
                <a:solidFill>
                  <a:srgbClr val="000000"/>
                </a:solidFill>
              </a:defRPr>
            </a:pPr>
            <a:r>
              <a:rPr sz="2800">
                <a:solidFill>
                  <a:srgbClr val="FFFFFF"/>
                </a:solidFill>
              </a:rPr>
              <a:t>Body Level One</a:t>
            </a:r>
          </a:p>
          <a:p>
            <a:pPr lvl="1">
              <a:defRPr sz="1800">
                <a:solidFill>
                  <a:srgbClr val="000000"/>
                </a:solidFill>
              </a:defRPr>
            </a:pPr>
            <a:r>
              <a:rPr sz="2800">
                <a:solidFill>
                  <a:srgbClr val="FFFFFF"/>
                </a:solidFill>
              </a:rPr>
              <a:t>Body Level Two</a:t>
            </a:r>
          </a:p>
          <a:p>
            <a:pPr lvl="2">
              <a:defRPr sz="1800">
                <a:solidFill>
                  <a:srgbClr val="000000"/>
                </a:solidFill>
              </a:defRPr>
            </a:pPr>
            <a:r>
              <a:rPr sz="2800">
                <a:solidFill>
                  <a:srgbClr val="FFFFFF"/>
                </a:solidFill>
              </a:rPr>
              <a:t>Body Level Three</a:t>
            </a:r>
          </a:p>
          <a:p>
            <a:pPr lvl="3">
              <a:defRPr sz="1800">
                <a:solidFill>
                  <a:srgbClr val="000000"/>
                </a:solidFill>
              </a:defRPr>
            </a:pPr>
            <a:r>
              <a:rPr sz="2800">
                <a:solidFill>
                  <a:srgbClr val="FFFFFF"/>
                </a:solidFill>
              </a:rPr>
              <a:t>Body Level Four</a:t>
            </a:r>
          </a:p>
          <a:p>
            <a:pPr lvl="4">
              <a:defRPr sz="1800">
                <a:solidFill>
                  <a:srgbClr val="000000"/>
                </a:solidFill>
              </a:defRPr>
            </a:pPr>
            <a:r>
              <a:rPr sz="2800">
                <a:solidFill>
                  <a:srgbClr val="FFFFFF"/>
                </a:solidFill>
              </a:rPr>
              <a:t>Body Level Five</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952500" y="1270000"/>
            <a:ext cx="11099800" cy="7213600"/>
          </a:xfrm>
          <a:prstGeom prst="rect">
            <a:avLst/>
          </a:prstGeom>
        </p:spPr>
        <p:txBody>
          <a:bodyPr/>
          <a:lstStyle/>
          <a:p>
            <a:pPr lvl="0">
              <a:defRPr sz="1800">
                <a:solidFill>
                  <a:srgbClr val="000000"/>
                </a:solidFill>
              </a:defRPr>
            </a:pPr>
            <a:r>
              <a:rPr sz="3800">
                <a:solidFill>
                  <a:srgbClr val="FFFFFF"/>
                </a:solidFill>
              </a:rPr>
              <a:t>Body Level One</a:t>
            </a:r>
          </a:p>
          <a:p>
            <a:pPr lvl="1">
              <a:defRPr sz="1800">
                <a:solidFill>
                  <a:srgbClr val="000000"/>
                </a:solidFill>
              </a:defRPr>
            </a:pPr>
            <a:r>
              <a:rPr sz="3800">
                <a:solidFill>
                  <a:srgbClr val="FFFFFF"/>
                </a:solidFill>
              </a:rPr>
              <a:t>Body Level Two</a:t>
            </a:r>
          </a:p>
          <a:p>
            <a:pPr lvl="2">
              <a:defRPr sz="1800">
                <a:solidFill>
                  <a:srgbClr val="000000"/>
                </a:solidFill>
              </a:defRPr>
            </a:pPr>
            <a:r>
              <a:rPr sz="3800">
                <a:solidFill>
                  <a:srgbClr val="FFFFFF"/>
                </a:solidFill>
              </a:rPr>
              <a:t>Body Level Three</a:t>
            </a:r>
          </a:p>
          <a:p>
            <a:pPr lvl="3">
              <a:defRPr sz="1800">
                <a:solidFill>
                  <a:srgbClr val="000000"/>
                </a:solidFill>
              </a:defRPr>
            </a:pPr>
            <a:r>
              <a:rPr sz="3800">
                <a:solidFill>
                  <a:srgbClr val="FFFFFF"/>
                </a:solidFill>
              </a:rPr>
              <a:t>Body Level Four</a:t>
            </a:r>
          </a:p>
          <a:p>
            <a:pPr lvl="4">
              <a:defRPr sz="1800">
                <a:solidFill>
                  <a:srgbClr val="000000"/>
                </a:solidFill>
              </a:defRPr>
            </a:pPr>
            <a:r>
              <a:rPr sz="3800">
                <a:solidFill>
                  <a:srgbClr val="FFFFFF"/>
                </a:solidFill>
              </a:rPr>
              <a:t>Body Level Five</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solidFill>
                  <a:srgbClr val="000000"/>
                </a:solidFill>
              </a:defRPr>
            </a:pPr>
            <a:r>
              <a:rPr sz="8000">
                <a:solidFill>
                  <a:srgbClr val="FFFFFF"/>
                </a:solidFill>
              </a:rPr>
              <a:t>Title Text</a:t>
            </a:r>
          </a:p>
        </p:txBody>
      </p:sp>
      <p:sp>
        <p:nvSpPr>
          <p:cNvPr id="3" name="Shape 3"/>
          <p:cNvSpPr>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solidFill>
                  <a:srgbClr val="000000"/>
                </a:solidFill>
              </a:defRPr>
            </a:pPr>
            <a:r>
              <a:rPr sz="3800">
                <a:solidFill>
                  <a:srgbClr val="FFFFFF"/>
                </a:solidFill>
              </a:rPr>
              <a:t>Body Level One</a:t>
            </a:r>
          </a:p>
          <a:p>
            <a:pPr lvl="1">
              <a:defRPr sz="1800">
                <a:solidFill>
                  <a:srgbClr val="000000"/>
                </a:solidFill>
              </a:defRPr>
            </a:pPr>
            <a:r>
              <a:rPr sz="3800">
                <a:solidFill>
                  <a:srgbClr val="FFFFFF"/>
                </a:solidFill>
              </a:rPr>
              <a:t>Body Level Two</a:t>
            </a:r>
          </a:p>
          <a:p>
            <a:pPr lvl="2">
              <a:defRPr sz="1800">
                <a:solidFill>
                  <a:srgbClr val="000000"/>
                </a:solidFill>
              </a:defRPr>
            </a:pPr>
            <a:r>
              <a:rPr sz="3800">
                <a:solidFill>
                  <a:srgbClr val="FFFFFF"/>
                </a:solidFill>
              </a:rPr>
              <a:t>Body Level Three</a:t>
            </a:r>
          </a:p>
          <a:p>
            <a:pPr lvl="3">
              <a:defRPr sz="1800">
                <a:solidFill>
                  <a:srgbClr val="000000"/>
                </a:solidFill>
              </a:defRPr>
            </a:pPr>
            <a:r>
              <a:rPr sz="3800">
                <a:solidFill>
                  <a:srgbClr val="FFFFFF"/>
                </a:solidFill>
              </a:rPr>
              <a:t>Body Level Four</a:t>
            </a:r>
          </a:p>
          <a:p>
            <a:pPr lvl="4">
              <a:defRPr sz="1800">
                <a:solidFill>
                  <a:srgbClr val="000000"/>
                </a:solidFill>
              </a:defRPr>
            </a:pPr>
            <a:r>
              <a:rPr sz="38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algn="ctr" defTabSz="584200">
        <a:defRPr sz="8000">
          <a:solidFill>
            <a:srgbClr val="FFFFFF"/>
          </a:solidFill>
          <a:latin typeface="+mn-lt"/>
          <a:ea typeface="+mn-ea"/>
          <a:cs typeface="+mn-cs"/>
          <a:sym typeface="Helvetica Light"/>
        </a:defRPr>
      </a:lvl1pPr>
      <a:lvl2pPr indent="228600" algn="ctr" defTabSz="584200">
        <a:defRPr sz="8000">
          <a:solidFill>
            <a:srgbClr val="FFFFFF"/>
          </a:solidFill>
          <a:latin typeface="+mn-lt"/>
          <a:ea typeface="+mn-ea"/>
          <a:cs typeface="+mn-cs"/>
          <a:sym typeface="Helvetica Light"/>
        </a:defRPr>
      </a:lvl2pPr>
      <a:lvl3pPr indent="457200" algn="ctr" defTabSz="584200">
        <a:defRPr sz="8000">
          <a:solidFill>
            <a:srgbClr val="FFFFFF"/>
          </a:solidFill>
          <a:latin typeface="+mn-lt"/>
          <a:ea typeface="+mn-ea"/>
          <a:cs typeface="+mn-cs"/>
          <a:sym typeface="Helvetica Light"/>
        </a:defRPr>
      </a:lvl3pPr>
      <a:lvl4pPr indent="685800" algn="ctr" defTabSz="584200">
        <a:defRPr sz="8000">
          <a:solidFill>
            <a:srgbClr val="FFFFFF"/>
          </a:solidFill>
          <a:latin typeface="+mn-lt"/>
          <a:ea typeface="+mn-ea"/>
          <a:cs typeface="+mn-cs"/>
          <a:sym typeface="Helvetica Light"/>
        </a:defRPr>
      </a:lvl4pPr>
      <a:lvl5pPr indent="914400" algn="ctr" defTabSz="584200">
        <a:defRPr sz="8000">
          <a:solidFill>
            <a:srgbClr val="FFFFFF"/>
          </a:solidFill>
          <a:latin typeface="+mn-lt"/>
          <a:ea typeface="+mn-ea"/>
          <a:cs typeface="+mn-cs"/>
          <a:sym typeface="Helvetica Light"/>
        </a:defRPr>
      </a:lvl5pPr>
      <a:lvl6pPr indent="1143000" algn="ctr" defTabSz="584200">
        <a:defRPr sz="8000">
          <a:solidFill>
            <a:srgbClr val="FFFFFF"/>
          </a:solidFill>
          <a:latin typeface="+mn-lt"/>
          <a:ea typeface="+mn-ea"/>
          <a:cs typeface="+mn-cs"/>
          <a:sym typeface="Helvetica Light"/>
        </a:defRPr>
      </a:lvl6pPr>
      <a:lvl7pPr indent="1371600" algn="ctr" defTabSz="584200">
        <a:defRPr sz="8000">
          <a:solidFill>
            <a:srgbClr val="FFFFFF"/>
          </a:solidFill>
          <a:latin typeface="+mn-lt"/>
          <a:ea typeface="+mn-ea"/>
          <a:cs typeface="+mn-cs"/>
          <a:sym typeface="Helvetica Light"/>
        </a:defRPr>
      </a:lvl7pPr>
      <a:lvl8pPr indent="1600200" algn="ctr" defTabSz="584200">
        <a:defRPr sz="8000">
          <a:solidFill>
            <a:srgbClr val="FFFFFF"/>
          </a:solidFill>
          <a:latin typeface="+mn-lt"/>
          <a:ea typeface="+mn-ea"/>
          <a:cs typeface="+mn-cs"/>
          <a:sym typeface="Helvetica Light"/>
        </a:defRPr>
      </a:lvl8pPr>
      <a:lvl9pPr indent="1828800" algn="ctr" defTabSz="584200">
        <a:defRPr sz="8000">
          <a:solidFill>
            <a:srgbClr val="FFFFFF"/>
          </a:solidFill>
          <a:latin typeface="+mn-lt"/>
          <a:ea typeface="+mn-ea"/>
          <a:cs typeface="+mn-cs"/>
          <a:sym typeface="Helvetica Light"/>
        </a:defRPr>
      </a:lvl9pPr>
    </p:titleStyle>
    <p:bodyStyle>
      <a:lvl1pPr marL="444500" indent="-444500" defTabSz="584200">
        <a:spcBef>
          <a:spcPts val="4200"/>
        </a:spcBef>
        <a:buSzPct val="75000"/>
        <a:buChar char="•"/>
        <a:defRPr sz="3800">
          <a:solidFill>
            <a:srgbClr val="FFFFFF"/>
          </a:solidFill>
          <a:latin typeface="+mn-lt"/>
          <a:ea typeface="+mn-ea"/>
          <a:cs typeface="+mn-cs"/>
          <a:sym typeface="Helvetica Light"/>
        </a:defRPr>
      </a:lvl1pPr>
      <a:lvl2pPr marL="889000" indent="-444500" defTabSz="584200">
        <a:spcBef>
          <a:spcPts val="4200"/>
        </a:spcBef>
        <a:buSzPct val="75000"/>
        <a:buChar char="•"/>
        <a:defRPr sz="3800">
          <a:solidFill>
            <a:srgbClr val="FFFFFF"/>
          </a:solidFill>
          <a:latin typeface="+mn-lt"/>
          <a:ea typeface="+mn-ea"/>
          <a:cs typeface="+mn-cs"/>
          <a:sym typeface="Helvetica Light"/>
        </a:defRPr>
      </a:lvl2pPr>
      <a:lvl3pPr marL="1333500" indent="-444500" defTabSz="584200">
        <a:spcBef>
          <a:spcPts val="4200"/>
        </a:spcBef>
        <a:buSzPct val="75000"/>
        <a:buChar char="•"/>
        <a:defRPr sz="3800">
          <a:solidFill>
            <a:srgbClr val="FFFFFF"/>
          </a:solidFill>
          <a:latin typeface="+mn-lt"/>
          <a:ea typeface="+mn-ea"/>
          <a:cs typeface="+mn-cs"/>
          <a:sym typeface="Helvetica Light"/>
        </a:defRPr>
      </a:lvl3pPr>
      <a:lvl4pPr marL="1778000" indent="-444500" defTabSz="584200">
        <a:spcBef>
          <a:spcPts val="4200"/>
        </a:spcBef>
        <a:buSzPct val="75000"/>
        <a:buChar char="•"/>
        <a:defRPr sz="3800">
          <a:solidFill>
            <a:srgbClr val="FFFFFF"/>
          </a:solidFill>
          <a:latin typeface="+mn-lt"/>
          <a:ea typeface="+mn-ea"/>
          <a:cs typeface="+mn-cs"/>
          <a:sym typeface="Helvetica Light"/>
        </a:defRPr>
      </a:lvl4pPr>
      <a:lvl5pPr marL="2222500" indent="-444500" defTabSz="584200">
        <a:spcBef>
          <a:spcPts val="4200"/>
        </a:spcBef>
        <a:buSzPct val="75000"/>
        <a:buChar char="•"/>
        <a:defRPr sz="3800">
          <a:solidFill>
            <a:srgbClr val="FFFFFF"/>
          </a:solidFill>
          <a:latin typeface="+mn-lt"/>
          <a:ea typeface="+mn-ea"/>
          <a:cs typeface="+mn-cs"/>
          <a:sym typeface="Helvetica Light"/>
        </a:defRPr>
      </a:lvl5pPr>
      <a:lvl6pPr marL="2667000" indent="-444500" defTabSz="584200">
        <a:spcBef>
          <a:spcPts val="4200"/>
        </a:spcBef>
        <a:buSzPct val="75000"/>
        <a:buChar char="•"/>
        <a:defRPr sz="3800">
          <a:solidFill>
            <a:srgbClr val="FFFFFF"/>
          </a:solidFill>
          <a:latin typeface="+mn-lt"/>
          <a:ea typeface="+mn-ea"/>
          <a:cs typeface="+mn-cs"/>
          <a:sym typeface="Helvetica Light"/>
        </a:defRPr>
      </a:lvl6pPr>
      <a:lvl7pPr marL="3111500" indent="-444500" defTabSz="584200">
        <a:spcBef>
          <a:spcPts val="4200"/>
        </a:spcBef>
        <a:buSzPct val="75000"/>
        <a:buChar char="•"/>
        <a:defRPr sz="3800">
          <a:solidFill>
            <a:srgbClr val="FFFFFF"/>
          </a:solidFill>
          <a:latin typeface="+mn-lt"/>
          <a:ea typeface="+mn-ea"/>
          <a:cs typeface="+mn-cs"/>
          <a:sym typeface="Helvetica Light"/>
        </a:defRPr>
      </a:lvl7pPr>
      <a:lvl8pPr marL="3556000" indent="-444500" defTabSz="584200">
        <a:spcBef>
          <a:spcPts val="4200"/>
        </a:spcBef>
        <a:buSzPct val="75000"/>
        <a:buChar char="•"/>
        <a:defRPr sz="3800">
          <a:solidFill>
            <a:srgbClr val="FFFFFF"/>
          </a:solidFill>
          <a:latin typeface="+mn-lt"/>
          <a:ea typeface="+mn-ea"/>
          <a:cs typeface="+mn-cs"/>
          <a:sym typeface="Helvetica Light"/>
        </a:defRPr>
      </a:lvl8pPr>
      <a:lvl9pPr marL="4000500" indent="-444500" defTabSz="584200">
        <a:spcBef>
          <a:spcPts val="4200"/>
        </a:spcBef>
        <a:buSzPct val="75000"/>
        <a:buChar char="•"/>
        <a:defRPr sz="3800">
          <a:solidFill>
            <a:srgbClr val="FFFFFF"/>
          </a:solidFill>
          <a:latin typeface="+mn-lt"/>
          <a:ea typeface="+mn-ea"/>
          <a:cs typeface="+mn-cs"/>
          <a:sym typeface="Helvetica Light"/>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4.png"/><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33"/>
          <p:cNvSpPr>
            <a:spLocks noGrp="1"/>
          </p:cNvSpPr>
          <p:nvPr>
            <p:ph type="title"/>
          </p:nvPr>
        </p:nvSpPr>
        <p:spPr>
          <a:prstGeom prst="rect">
            <a:avLst/>
          </a:prstGeom>
        </p:spPr>
        <p:txBody>
          <a:bodyPr/>
          <a:lstStyle/>
          <a:p>
            <a:pPr lvl="0"/>
            <a:endParaRPr/>
          </a:p>
        </p:txBody>
      </p:sp>
      <p:sp>
        <p:nvSpPr>
          <p:cNvPr id="34" name="Shape 34"/>
          <p:cNvSpPr>
            <a:spLocks noGrp="1"/>
          </p:cNvSpPr>
          <p:nvPr>
            <p:ph type="body" idx="1"/>
          </p:nvPr>
        </p:nvSpPr>
        <p:spPr>
          <a:prstGeom prst="rect">
            <a:avLst/>
          </a:prstGeom>
        </p:spPr>
        <p:txBody>
          <a:bodyPr/>
          <a:lstStyle/>
          <a:p>
            <a:pPr lvl="0"/>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hape 36"/>
          <p:cNvSpPr>
            <a:spLocks noGrp="1"/>
          </p:cNvSpPr>
          <p:nvPr>
            <p:ph type="title"/>
          </p:nvPr>
        </p:nvSpPr>
        <p:spPr>
          <a:prstGeom prst="rect">
            <a:avLst/>
          </a:prstGeom>
        </p:spPr>
        <p:txBody>
          <a:bodyPr/>
          <a:lstStyle/>
          <a:p>
            <a:pPr lvl="0">
              <a:defRPr sz="1800">
                <a:solidFill>
                  <a:srgbClr val="000000"/>
                </a:solidFill>
              </a:defRPr>
            </a:pPr>
            <a:r>
              <a:rPr sz="8000">
                <a:solidFill>
                  <a:srgbClr val="FFFFFF"/>
                </a:solidFill>
              </a:rPr>
              <a:t>Decision </a:t>
            </a:r>
            <a:r>
              <a:rPr lang="en-US" sz="8000" smtClean="0">
                <a:solidFill>
                  <a:srgbClr val="FFFFFF"/>
                </a:solidFill>
              </a:rPr>
              <a:t>M</a:t>
            </a:r>
            <a:r>
              <a:rPr sz="8000" smtClean="0">
                <a:solidFill>
                  <a:srgbClr val="FFFFFF"/>
                </a:solidFill>
              </a:rPr>
              <a:t>aking </a:t>
            </a:r>
            <a:r>
              <a:rPr sz="8000">
                <a:solidFill>
                  <a:srgbClr val="FFFFFF"/>
                </a:solidFill>
              </a:rPr>
              <a:t>in </a:t>
            </a:r>
            <a:r>
              <a:rPr lang="en-US" sz="8000" smtClean="0">
                <a:solidFill>
                  <a:srgbClr val="FFFFFF"/>
                </a:solidFill>
              </a:rPr>
              <a:t>L</a:t>
            </a:r>
            <a:r>
              <a:rPr sz="8000" smtClean="0">
                <a:solidFill>
                  <a:srgbClr val="FFFFFF"/>
                </a:solidFill>
              </a:rPr>
              <a:t>ight </a:t>
            </a:r>
            <a:r>
              <a:rPr sz="8000">
                <a:solidFill>
                  <a:srgbClr val="FFFFFF"/>
                </a:solidFill>
              </a:rPr>
              <a:t>of God’s </a:t>
            </a:r>
            <a:r>
              <a:rPr lang="en-US" sz="8000" smtClean="0">
                <a:solidFill>
                  <a:srgbClr val="FFFFFF"/>
                </a:solidFill>
              </a:rPr>
              <a:t>W</a:t>
            </a:r>
            <a:r>
              <a:rPr sz="8000" smtClean="0">
                <a:solidFill>
                  <a:srgbClr val="FFFFFF"/>
                </a:solidFill>
              </a:rPr>
              <a:t>ill</a:t>
            </a:r>
            <a:endParaRPr sz="8000">
              <a:solidFill>
                <a:srgbClr val="FFFFFF"/>
              </a:solidFill>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hape 38"/>
          <p:cNvSpPr/>
          <p:nvPr/>
        </p:nvSpPr>
        <p:spPr>
          <a:xfrm>
            <a:off x="1270000" y="8331200"/>
            <a:ext cx="10464800" cy="469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2400" i="1">
                <a:solidFill>
                  <a:srgbClr val="11DBE3"/>
                </a:solidFill>
              </a:defRPr>
            </a:lvl1pPr>
          </a:lstStyle>
          <a:p>
            <a:pPr lvl="0">
              <a:defRPr sz="1800" i="0">
                <a:solidFill>
                  <a:srgbClr val="000000"/>
                </a:solidFill>
              </a:defRPr>
            </a:pPr>
            <a:r>
              <a:rPr sz="2400" i="1">
                <a:solidFill>
                  <a:srgbClr val="11DBE3"/>
                </a:solidFill>
              </a:rPr>
              <a:t>–Acts 15:36-41 ESV</a:t>
            </a:r>
          </a:p>
        </p:txBody>
      </p:sp>
      <p:sp>
        <p:nvSpPr>
          <p:cNvPr id="39" name="Shape 39"/>
          <p:cNvSpPr/>
          <p:nvPr/>
        </p:nvSpPr>
        <p:spPr>
          <a:xfrm>
            <a:off x="659705" y="2401347"/>
            <a:ext cx="11685390" cy="398570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defRPr sz="1800">
                <a:solidFill>
                  <a:srgbClr val="000000"/>
                </a:solidFill>
              </a:defRPr>
            </a:pPr>
            <a:r>
              <a:rPr sz="3700" dirty="0">
                <a:solidFill>
                  <a:srgbClr val="FFFFFF"/>
                </a:solidFill>
              </a:rPr>
              <a:t>36 And after some days Paul said to Barnabas, "</a:t>
            </a:r>
            <a:r>
              <a:rPr sz="3700" b="1" dirty="0">
                <a:solidFill>
                  <a:srgbClr val="FFFFFF"/>
                </a:solidFill>
                <a:latin typeface="Helvetica"/>
                <a:ea typeface="Helvetica"/>
                <a:cs typeface="Helvetica"/>
                <a:sym typeface="Helvetica"/>
              </a:rPr>
              <a:t>Let us return and visit the brothers in every city where we proclaimed the word of the Lord, and see how they are.</a:t>
            </a:r>
            <a:r>
              <a:rPr sz="3700" dirty="0">
                <a:solidFill>
                  <a:srgbClr val="FFFFFF"/>
                </a:solidFill>
              </a:rPr>
              <a:t>" 37 Now Barnabas wanted to take with them John called Mark. 38 But Paul thought best not to take with them one who had withdrawn from them in Pamphylia and had not gone with them to the work.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Shape 44"/>
          <p:cNvSpPr/>
          <p:nvPr/>
        </p:nvSpPr>
        <p:spPr>
          <a:xfrm>
            <a:off x="1270000" y="8331200"/>
            <a:ext cx="10464800" cy="469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2400" i="1">
                <a:solidFill>
                  <a:srgbClr val="11DBE3"/>
                </a:solidFill>
              </a:defRPr>
            </a:lvl1pPr>
          </a:lstStyle>
          <a:p>
            <a:pPr lvl="0">
              <a:defRPr sz="1800" i="0">
                <a:solidFill>
                  <a:srgbClr val="000000"/>
                </a:solidFill>
              </a:defRPr>
            </a:pPr>
            <a:r>
              <a:rPr sz="2400" i="1">
                <a:solidFill>
                  <a:srgbClr val="11DBE3"/>
                </a:solidFill>
              </a:rPr>
              <a:t>–Acts 16:6-10 ESV</a:t>
            </a:r>
          </a:p>
        </p:txBody>
      </p:sp>
      <p:sp>
        <p:nvSpPr>
          <p:cNvPr id="45" name="Shape 45"/>
          <p:cNvSpPr/>
          <p:nvPr/>
        </p:nvSpPr>
        <p:spPr>
          <a:xfrm>
            <a:off x="657672" y="1054081"/>
            <a:ext cx="11689457" cy="711203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defRPr sz="1800">
                <a:solidFill>
                  <a:srgbClr val="000000"/>
                </a:solidFill>
              </a:defRPr>
            </a:pPr>
            <a:r>
              <a:rPr sz="3800">
                <a:solidFill>
                  <a:srgbClr val="FFFFFF"/>
                </a:solidFill>
              </a:rPr>
              <a:t>6 And they went through the region of Phrygia and Galatia, </a:t>
            </a:r>
            <a:r>
              <a:rPr sz="3800" b="1">
                <a:solidFill>
                  <a:srgbClr val="FFFFFF"/>
                </a:solidFill>
                <a:latin typeface="Helvetica"/>
                <a:ea typeface="Helvetica"/>
                <a:cs typeface="Helvetica"/>
                <a:sym typeface="Helvetica"/>
              </a:rPr>
              <a:t>having been forbidden by the Holy Spirit to speak the word in Asia</a:t>
            </a:r>
            <a:r>
              <a:rPr sz="3800">
                <a:solidFill>
                  <a:srgbClr val="FFFFFF"/>
                </a:solidFill>
              </a:rPr>
              <a:t>. 7 And when they had come up to Mysia, they attempted to go into Bithynia, but </a:t>
            </a:r>
            <a:r>
              <a:rPr sz="3800" b="1">
                <a:solidFill>
                  <a:srgbClr val="FFFFFF"/>
                </a:solidFill>
                <a:latin typeface="Helvetica"/>
                <a:ea typeface="Helvetica"/>
                <a:cs typeface="Helvetica"/>
                <a:sym typeface="Helvetica"/>
              </a:rPr>
              <a:t>the Spirit of Jesus did not allow them</a:t>
            </a:r>
            <a:r>
              <a:rPr sz="3800">
                <a:solidFill>
                  <a:srgbClr val="FFFFFF"/>
                </a:solidFill>
              </a:rPr>
              <a:t>. 8 So, passing by Mysia, they went down to Troas. 9 And a vision appeared to Paul in the night: a man of Macedonia was standing there, urging him and saying, "Come over to Macedonia and help us." 10 And when Paul had seen the vision, immediately we sought to go on into Macedonia, </a:t>
            </a:r>
            <a:r>
              <a:rPr sz="3800" b="1">
                <a:solidFill>
                  <a:srgbClr val="FFFFFF"/>
                </a:solidFill>
                <a:latin typeface="Helvetica"/>
                <a:ea typeface="Helvetica"/>
                <a:cs typeface="Helvetica"/>
                <a:sym typeface="Helvetica"/>
              </a:rPr>
              <a:t>concluding that God had called us to preach the gospel to them</a:t>
            </a:r>
            <a:r>
              <a:rPr sz="3800">
                <a:solidFill>
                  <a:srgbClr val="FFFFFF"/>
                </a:solidFill>
              </a:rPr>
              <a:t>.</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0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5253"/>
            <a:ext cx="13004800" cy="8669867"/>
          </a:xfrm>
          <a:prstGeom prst="rect">
            <a:avLst/>
          </a:prstGeom>
        </p:spPr>
      </p:pic>
    </p:spTree>
    <p:extLst>
      <p:ext uri="{BB962C8B-B14F-4D97-AF65-F5344CB8AC3E}">
        <p14:creationId xmlns:p14="http://schemas.microsoft.com/office/powerpoint/2010/main" val="651993329"/>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_3686.jpg"/>
          <p:cNvPicPr>
            <a:picLocks noChangeAspect="1"/>
          </p:cNvPicPr>
          <p:nvPr/>
        </p:nvPicPr>
        <p:blipFill rotWithShape="1">
          <a:blip r:embed="rId3" cstate="print">
            <a:extLst>
              <a:ext uri="{28A0092B-C50C-407E-A947-70E740481C1C}">
                <a14:useLocalDpi xmlns:a14="http://schemas.microsoft.com/office/drawing/2010/main" val="0"/>
              </a:ext>
            </a:extLst>
          </a:blip>
          <a:srcRect l="4758" r="6588"/>
          <a:stretch/>
        </p:blipFill>
        <p:spPr>
          <a:xfrm>
            <a:off x="0" y="0"/>
            <a:ext cx="13004800" cy="9753600"/>
          </a:xfrm>
          <a:prstGeom prst="rect">
            <a:avLst/>
          </a:prstGeom>
        </p:spPr>
      </p:pic>
      <p:pic>
        <p:nvPicPr>
          <p:cNvPr id="6" name="Picture 5" descr="F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06072"/>
            <a:ext cx="4590659" cy="1574360"/>
          </a:xfrm>
          <a:prstGeom prst="rect">
            <a:avLst/>
          </a:prstGeom>
        </p:spPr>
      </p:pic>
    </p:spTree>
    <p:extLst>
      <p:ext uri="{BB962C8B-B14F-4D97-AF65-F5344CB8AC3E}">
        <p14:creationId xmlns:p14="http://schemas.microsoft.com/office/powerpoint/2010/main" val="1737707072"/>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039" y="628550"/>
            <a:ext cx="11099800" cy="2159000"/>
          </a:xfrm>
        </p:spPr>
        <p:txBody>
          <a:bodyPr>
            <a:normAutofit/>
          </a:bodyPr>
          <a:lstStyle/>
          <a:p>
            <a:pPr algn="l"/>
            <a:r>
              <a:rPr lang="en-US" sz="6000" dirty="0" smtClean="0"/>
              <a:t>Partnering Together</a:t>
            </a:r>
            <a:br>
              <a:rPr lang="en-US" sz="6000" dirty="0" smtClean="0"/>
            </a:br>
            <a:endParaRPr lang="en-US" sz="6000" dirty="0"/>
          </a:p>
        </p:txBody>
      </p:sp>
      <p:sp>
        <p:nvSpPr>
          <p:cNvPr id="3" name="Content Placeholder 2"/>
          <p:cNvSpPr>
            <a:spLocks noGrp="1"/>
          </p:cNvSpPr>
          <p:nvPr>
            <p:ph sz="quarter" idx="13"/>
          </p:nvPr>
        </p:nvSpPr>
        <p:spPr>
          <a:xfrm>
            <a:off x="373039" y="2165684"/>
            <a:ext cx="7068092" cy="7370074"/>
          </a:xfrm>
        </p:spPr>
        <p:txBody>
          <a:bodyPr>
            <a:normAutofit lnSpcReduction="10000"/>
          </a:bodyPr>
          <a:lstStyle/>
          <a:p>
            <a:r>
              <a:rPr lang="en-US" sz="4267" dirty="0" smtClean="0"/>
              <a:t>Prayer for discernment </a:t>
            </a:r>
            <a:r>
              <a:rPr lang="en-US" sz="4267" dirty="0"/>
              <a:t>in Evangeline’s teaching role when we return (Chinese students, Special Ed, or Elementary)  </a:t>
            </a:r>
          </a:p>
          <a:p>
            <a:r>
              <a:rPr lang="en-US" sz="4267" dirty="0" smtClean="0"/>
              <a:t>Prayer for new </a:t>
            </a:r>
            <a:r>
              <a:rPr lang="en-US" sz="4267" dirty="0"/>
              <a:t>ministry partners and support raising </a:t>
            </a:r>
          </a:p>
          <a:p>
            <a:r>
              <a:rPr lang="en-US" sz="4267" dirty="0" smtClean="0"/>
              <a:t>Can sign up for further information</a:t>
            </a:r>
            <a:endParaRPr lang="en-US" sz="4267"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9916" t="23571"/>
          <a:stretch/>
        </p:blipFill>
        <p:spPr>
          <a:xfrm>
            <a:off x="7754609" y="847574"/>
            <a:ext cx="4945520" cy="7079735"/>
          </a:xfrm>
          <a:prstGeom prst="rect">
            <a:avLst/>
          </a:prstGeom>
        </p:spPr>
      </p:pic>
      <p:pic>
        <p:nvPicPr>
          <p:cNvPr id="4" name="Picture 3" descr="F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4609" y="7839698"/>
            <a:ext cx="4945520" cy="1696060"/>
          </a:xfrm>
          <a:prstGeom prst="rect">
            <a:avLst/>
          </a:prstGeom>
        </p:spPr>
      </p:pic>
    </p:spTree>
    <p:extLst>
      <p:ext uri="{BB962C8B-B14F-4D97-AF65-F5344CB8AC3E}">
        <p14:creationId xmlns:p14="http://schemas.microsoft.com/office/powerpoint/2010/main" val="7460402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hape 50"/>
          <p:cNvSpPr/>
          <p:nvPr/>
        </p:nvSpPr>
        <p:spPr>
          <a:xfrm>
            <a:off x="1270000" y="8877300"/>
            <a:ext cx="10464800" cy="469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2400" i="1">
                <a:solidFill>
                  <a:srgbClr val="11DBE3"/>
                </a:solidFill>
              </a:defRPr>
            </a:lvl1pPr>
          </a:lstStyle>
          <a:p>
            <a:pPr lvl="0">
              <a:defRPr sz="1800" i="0">
                <a:solidFill>
                  <a:srgbClr val="000000"/>
                </a:solidFill>
              </a:defRPr>
            </a:pPr>
            <a:r>
              <a:rPr sz="2400" i="1">
                <a:solidFill>
                  <a:srgbClr val="11DBE3"/>
                </a:solidFill>
              </a:rPr>
              <a:t>–Acts 16:25-30 ESV</a:t>
            </a:r>
          </a:p>
        </p:txBody>
      </p:sp>
      <p:sp>
        <p:nvSpPr>
          <p:cNvPr id="51" name="Shape 51"/>
          <p:cNvSpPr/>
          <p:nvPr/>
        </p:nvSpPr>
        <p:spPr>
          <a:xfrm>
            <a:off x="365769" y="469900"/>
            <a:ext cx="12273261" cy="8280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3800"/>
            </a:lvl1pPr>
          </a:lstStyle>
          <a:p>
            <a:pPr lvl="0">
              <a:defRPr sz="1800">
                <a:solidFill>
                  <a:srgbClr val="000000"/>
                </a:solidFill>
              </a:defRPr>
            </a:pPr>
            <a:r>
              <a:rPr sz="3800">
                <a:solidFill>
                  <a:srgbClr val="FFFFFF"/>
                </a:solidFill>
              </a:rPr>
              <a:t>25 About midnight Paul and Silas were praying and singing hymns to God, and the prisoners were listening to them, 26 and suddenly there was a great earthquake, so that the foundations of the prison were shaken. And immediately all the doors were opened, and everyone's bonds were unfastened. 27 When the jailer woke and saw that the prison doors were open, he drew his sword and was about to kill himself, supposing that the prisoners had escaped. 28 But Paul cried with a loud voice, "Do not harm yourself, for we are all here." 29 And the jailer called for lights and rushed in, and trembling with fear he fell down before Paul and Silas. 30 Then he brought them out and said, "Sirs, what must I do to be saved?" </a:t>
            </a: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524</TotalTime>
  <Words>640</Words>
  <Application>Microsoft Macintosh PowerPoint</Application>
  <PresentationFormat>Custom</PresentationFormat>
  <Paragraphs>19</Paragraphs>
  <Slides>8</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Helvetica</vt:lpstr>
      <vt:lpstr>Helvetica Light</vt:lpstr>
      <vt:lpstr>Helvetica Neue</vt:lpstr>
      <vt:lpstr>Black</vt:lpstr>
      <vt:lpstr>PowerPoint Presentation</vt:lpstr>
      <vt:lpstr>Decision Making in Light of God’s Will</vt:lpstr>
      <vt:lpstr>PowerPoint Presentation</vt:lpstr>
      <vt:lpstr>PowerPoint Presentation</vt:lpstr>
      <vt:lpstr>PowerPoint Presentation</vt:lpstr>
      <vt:lpstr>PowerPoint Presentation</vt:lpstr>
      <vt:lpstr>Partnering Together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2</cp:revision>
  <dcterms:modified xsi:type="dcterms:W3CDTF">2015-11-08T14:25:15Z</dcterms:modified>
</cp:coreProperties>
</file>