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sldIdLst>
    <p:sldId id="256" r:id="rId2"/>
    <p:sldId id="1183" r:id="rId3"/>
    <p:sldId id="1184" r:id="rId4"/>
    <p:sldId id="1185" r:id="rId5"/>
    <p:sldId id="1186" r:id="rId6"/>
    <p:sldId id="1157" r:id="rId7"/>
    <p:sldId id="1187" r:id="rId8"/>
    <p:sldId id="1188" r:id="rId9"/>
    <p:sldId id="1107" r:id="rId10"/>
    <p:sldId id="1162" r:id="rId11"/>
    <p:sldId id="1192" r:id="rId12"/>
    <p:sldId id="1161" r:id="rId13"/>
    <p:sldId id="1191" r:id="rId14"/>
    <p:sldId id="1189" r:id="rId15"/>
    <p:sldId id="1193" r:id="rId16"/>
    <p:sldId id="1164" r:id="rId17"/>
    <p:sldId id="1195" r:id="rId18"/>
    <p:sldId id="1194" r:id="rId19"/>
    <p:sldId id="1181" r:id="rId20"/>
    <p:sldId id="1166" r:id="rId21"/>
    <p:sldId id="1196" r:id="rId22"/>
    <p:sldId id="1197" r:id="rId23"/>
    <p:sldId id="1182" r:id="rId24"/>
    <p:sldId id="972" r:id="rId25"/>
    <p:sldId id="1198" r:id="rId26"/>
    <p:sldId id="119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703" autoAdjust="0"/>
  </p:normalViewPr>
  <p:slideViewPr>
    <p:cSldViewPr snapToGrid="0" snapToObjects="1">
      <p:cViewPr>
        <p:scale>
          <a:sx n="100" d="100"/>
          <a:sy n="100" d="100"/>
        </p:scale>
        <p:origin x="-1000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4/6/19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April 6, 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April 6,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April 6,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April 6, 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April 6, 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April 6, 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April 6, 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April 6, 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April 6, 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April 6, 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April 6, 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April 6, 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Journey to the Cross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879009"/>
          </a:xfrm>
        </p:spPr>
        <p:txBody>
          <a:bodyPr>
            <a:noAutofit/>
          </a:bodyPr>
          <a:lstStyle/>
          <a:p>
            <a:r>
              <a:rPr lang="en-US" sz="3200" dirty="0" smtClean="0"/>
              <a:t>Dinner with Jesus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100" y="2908300"/>
            <a:ext cx="3444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A </a:t>
            </a:r>
            <a:r>
              <a:rPr lang="en-US" sz="3600" dirty="0" smtClean="0">
                <a:latin typeface="Helvetica"/>
                <a:cs typeface="Helvetica"/>
              </a:rPr>
              <a:t>special dinner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6665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08050"/>
            <a:ext cx="70358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7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6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619125"/>
            <a:ext cx="7696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7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3300" y="2133601"/>
            <a:ext cx="736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1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Six days before the Passover, Jesus came to Bethany, where Lazarus lived, whom Jesus had raised from the dead. </a:t>
            </a:r>
            <a:r>
              <a:rPr lang="en-US" sz="2400" b="1" baseline="30000" dirty="0">
                <a:latin typeface="Helvetica"/>
                <a:cs typeface="Helvetica"/>
              </a:rPr>
              <a:t>2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Here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a dinner was given in Jesus’ honor</a:t>
            </a:r>
            <a:r>
              <a:rPr lang="en-US" sz="2400" dirty="0">
                <a:latin typeface="Helvetica"/>
                <a:cs typeface="Helvetica"/>
              </a:rPr>
              <a:t>. Martha served, while Lazarus was among those reclining at the table with him. </a:t>
            </a:r>
            <a:endParaRPr lang="en-US" sz="24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9479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" y="666981"/>
            <a:ext cx="8430573" cy="55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7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100" y="2908300"/>
            <a:ext cx="603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The fragrance of perfume. </a:t>
            </a:r>
            <a:r>
              <a:rPr lang="en-US" sz="3600" dirty="0" smtClean="0">
                <a:latin typeface="Helvetica"/>
                <a:cs typeface="Helvetica"/>
              </a:rPr>
              <a:t>. . 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1366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496"/>
            <a:ext cx="9144000" cy="61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2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3300" y="2413001"/>
            <a:ext cx="736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3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Then Mary took about a </a:t>
            </a:r>
            <a:r>
              <a:rPr lang="en-US" sz="2400" dirty="0" smtClean="0">
                <a:latin typeface="Helvetica"/>
                <a:cs typeface="Helvetica"/>
              </a:rPr>
              <a:t>pint </a:t>
            </a:r>
            <a:r>
              <a:rPr lang="en-US" sz="2400" dirty="0">
                <a:latin typeface="Helvetica"/>
                <a:cs typeface="Helvetica"/>
              </a:rPr>
              <a:t>of pure nard, an expensive perfume; she poured it on Jesus’ feet and wiped his feet with her hair. And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the house was filled with the fragrance of the perfume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29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900" y="1341735"/>
            <a:ext cx="618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By anointing Jesus with perfume, Mary was: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9600" y="2616200"/>
            <a:ext cx="18270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Extravagant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Personal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Worshipful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2461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85327"/>
            <a:ext cx="5803900" cy="63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6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100" y="2908300"/>
            <a:ext cx="5342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An insincere objection. . .  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9284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9800" y="1923494"/>
            <a:ext cx="726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>
                <a:latin typeface="Helvetica"/>
                <a:cs typeface="Helvetica"/>
              </a:rPr>
              <a:t>4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But one of his disciples,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Judas Iscariot, who was later to betray him, objected</a:t>
            </a:r>
            <a:r>
              <a:rPr lang="en-US" sz="2400" dirty="0">
                <a:latin typeface="Helvetica"/>
                <a:cs typeface="Helvetica"/>
              </a:rPr>
              <a:t>, </a:t>
            </a:r>
            <a:r>
              <a:rPr lang="en-US" sz="2400" b="1" baseline="30000" dirty="0">
                <a:latin typeface="Helvetica"/>
                <a:cs typeface="Helvetica"/>
              </a:rPr>
              <a:t>5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“Why wasn’t this perfume sold and the money given to the poor? It was worth a year’s wages.</a:t>
            </a:r>
            <a:r>
              <a:rPr lang="en-US" sz="2400" dirty="0" smtClean="0">
                <a:latin typeface="Helvetica"/>
                <a:cs typeface="Helvetica"/>
              </a:rPr>
              <a:t>” </a:t>
            </a:r>
            <a:r>
              <a:rPr lang="en-US" sz="2400" b="1" baseline="30000" dirty="0" smtClean="0">
                <a:latin typeface="Helvetica"/>
                <a:cs typeface="Helvetica"/>
              </a:rPr>
              <a:t>6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He did not say this because he cared about the poor but because he was a thief; as keeper of the money bag, he used to help himself to what was put into it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8126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358747"/>
            <a:ext cx="7073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7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“Leave her alone,” Jesus replied. “It was intended that she should save this perfume for the day of my burial. </a:t>
            </a:r>
            <a:r>
              <a:rPr lang="en-US" sz="2400" b="1" baseline="30000" dirty="0">
                <a:latin typeface="Helvetica"/>
                <a:cs typeface="Helvetica"/>
              </a:rPr>
              <a:t>8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You will always have the poor among you</a:t>
            </a: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,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but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you will not always have me.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	       John 12:1-8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7156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423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Lesson for disciples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11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2941310"/>
            <a:ext cx="722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Renew our </a:t>
            </a:r>
            <a:r>
              <a:rPr lang="en-US" sz="2800" dirty="0" smtClean="0">
                <a:latin typeface="Helvetica"/>
                <a:cs typeface="Helvetica"/>
              </a:rPr>
              <a:t>love and adoration for Jesus</a:t>
            </a:r>
            <a:r>
              <a:rPr lang="en-US" sz="2800" dirty="0" smtClean="0">
                <a:latin typeface="Helvetica"/>
                <a:cs typeface="Helvetica"/>
              </a:rPr>
              <a:t>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8445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4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8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8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4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0"/>
            <a:ext cx="508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4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3300" y="1651001"/>
            <a:ext cx="736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1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Six days before the Passover, Jesus came to Bethany, where Lazarus lived, whom Jesus had raised from the dead. </a:t>
            </a:r>
            <a:r>
              <a:rPr lang="en-US" sz="2400" b="1" baseline="30000" dirty="0">
                <a:latin typeface="Helvetica"/>
                <a:cs typeface="Helvetica"/>
              </a:rPr>
              <a:t>2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Here a dinner was given in Jesus’ honor. Martha served, while Lazarus was among those reclining at the table with him. </a:t>
            </a:r>
            <a:r>
              <a:rPr lang="en-US" sz="2400" b="1" baseline="30000" dirty="0">
                <a:latin typeface="Helvetica"/>
                <a:cs typeface="Helvetica"/>
              </a:rPr>
              <a:t>3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Then Mary took about a </a:t>
            </a:r>
            <a:r>
              <a:rPr lang="en-US" sz="2400" dirty="0" smtClean="0">
                <a:latin typeface="Helvetica"/>
                <a:cs typeface="Helvetica"/>
              </a:rPr>
              <a:t>pint </a:t>
            </a:r>
            <a:r>
              <a:rPr lang="en-US" sz="2400" dirty="0">
                <a:latin typeface="Helvetica"/>
                <a:cs typeface="Helvetica"/>
              </a:rPr>
              <a:t>of pure nard, an expensive perfume; she poured it on Jesus’ feet and wiped his feet with her hair. And the house was filled with the fragrance of the perfume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10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9800" y="1923494"/>
            <a:ext cx="726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>
                <a:latin typeface="Helvetica"/>
                <a:cs typeface="Helvetica"/>
              </a:rPr>
              <a:t>4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But one of his disciples, Judas Iscariot, who was later to betray him, objected, </a:t>
            </a:r>
            <a:r>
              <a:rPr lang="en-US" sz="2400" b="1" baseline="30000" dirty="0">
                <a:latin typeface="Helvetica"/>
                <a:cs typeface="Helvetica"/>
              </a:rPr>
              <a:t>5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“Why wasn’t this perfume sold and the money given to the poor? It was worth a year’s wages.</a:t>
            </a:r>
            <a:r>
              <a:rPr lang="en-US" sz="2400" dirty="0" smtClean="0">
                <a:latin typeface="Helvetica"/>
                <a:cs typeface="Helvetica"/>
              </a:rPr>
              <a:t>” </a:t>
            </a:r>
            <a:r>
              <a:rPr lang="en-US" sz="2400" b="1" baseline="30000" dirty="0" smtClean="0">
                <a:latin typeface="Helvetica"/>
                <a:cs typeface="Helvetica"/>
              </a:rPr>
              <a:t>6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He did not say this because he cared about the poor but because he was a thief; as keeper of the money bag, he used to help himself to what was put into it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4441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358747"/>
            <a:ext cx="7073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7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“Leave her alone,” Jesus replied. “It was intended that she should save this perfume for the day of my burial. </a:t>
            </a:r>
            <a:r>
              <a:rPr lang="en-US" sz="2400" b="1" baseline="30000" dirty="0">
                <a:latin typeface="Helvetica"/>
                <a:cs typeface="Helvetica"/>
              </a:rPr>
              <a:t>8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You will always have the poor among you</a:t>
            </a:r>
            <a:r>
              <a:rPr lang="en-US" sz="2400" dirty="0" smtClean="0">
                <a:latin typeface="Helvetica"/>
                <a:cs typeface="Helvetica"/>
              </a:rPr>
              <a:t>,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but </a:t>
            </a:r>
            <a:r>
              <a:rPr lang="en-US" sz="2400" dirty="0">
                <a:latin typeface="Helvetica"/>
                <a:cs typeface="Helvetica"/>
              </a:rPr>
              <a:t>you will not always have me.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	       John 12:1-8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4279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2941310"/>
            <a:ext cx="722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Renew our </a:t>
            </a:r>
            <a:r>
              <a:rPr lang="en-US" sz="2800" dirty="0" smtClean="0">
                <a:latin typeface="Helvetica"/>
                <a:cs typeface="Helvetica"/>
              </a:rPr>
              <a:t>love and adoration for Jesus</a:t>
            </a:r>
            <a:r>
              <a:rPr lang="en-US" sz="2800" dirty="0" smtClean="0">
                <a:latin typeface="Helvetica"/>
                <a:cs typeface="Helvetica"/>
              </a:rPr>
              <a:t>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8473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62930</TotalTime>
  <Words>61</Words>
  <Application>Microsoft Macintosh PowerPoint</Application>
  <PresentationFormat>On-screen Show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Elemental</vt:lpstr>
      <vt:lpstr>Journey to the Cross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958</cp:revision>
  <cp:lastPrinted>2019-02-03T04:32:27Z</cp:lastPrinted>
  <dcterms:created xsi:type="dcterms:W3CDTF">2013-11-03T00:06:16Z</dcterms:created>
  <dcterms:modified xsi:type="dcterms:W3CDTF">2019-04-07T13:13:03Z</dcterms:modified>
</cp:coreProperties>
</file>