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0"/>
  </p:notesMasterIdLst>
  <p:sldIdLst>
    <p:sldId id="256" r:id="rId2"/>
    <p:sldId id="648" r:id="rId3"/>
    <p:sldId id="592" r:id="rId4"/>
    <p:sldId id="599" r:id="rId5"/>
    <p:sldId id="612" r:id="rId6"/>
    <p:sldId id="646" r:id="rId7"/>
    <p:sldId id="647" r:id="rId8"/>
    <p:sldId id="500" r:id="rId9"/>
    <p:sldId id="595" r:id="rId10"/>
    <p:sldId id="650" r:id="rId11"/>
    <p:sldId id="654" r:id="rId12"/>
    <p:sldId id="655" r:id="rId13"/>
    <p:sldId id="656" r:id="rId14"/>
    <p:sldId id="653" r:id="rId15"/>
    <p:sldId id="511" r:id="rId16"/>
    <p:sldId id="659" r:id="rId17"/>
    <p:sldId id="651" r:id="rId18"/>
    <p:sldId id="629" r:id="rId19"/>
    <p:sldId id="657" r:id="rId20"/>
    <p:sldId id="658" r:id="rId21"/>
    <p:sldId id="661" r:id="rId22"/>
    <p:sldId id="639" r:id="rId23"/>
    <p:sldId id="663" r:id="rId24"/>
    <p:sldId id="665" r:id="rId25"/>
    <p:sldId id="662" r:id="rId26"/>
    <p:sldId id="546" r:id="rId27"/>
    <p:sldId id="666" r:id="rId28"/>
    <p:sldId id="60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April 15,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April 15,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April 15,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b="1" dirty="0" smtClean="0"/>
              <a:t>Easter 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An  Empty Tomb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82040" y="2742528"/>
            <a:ext cx="70104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After the Sabbath, at dawn on the first day of the week, Mary Magdalene and the other Mary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went to look at the tomb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066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6000234"/>
            <a:ext cx="193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Mary Magdalene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05618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500" y="1902580"/>
            <a:ext cx="63881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Twelve were with </a:t>
            </a:r>
            <a:r>
              <a:rPr lang="en-US" sz="2200" dirty="0" smtClean="0">
                <a:latin typeface="Helvetica"/>
                <a:cs typeface="Helvetica"/>
              </a:rPr>
              <a:t>him [Jesus], </a:t>
            </a:r>
            <a:r>
              <a:rPr lang="en-US" sz="2200" dirty="0">
                <a:latin typeface="Helvetica"/>
                <a:cs typeface="Helvetica"/>
              </a:rPr>
              <a:t>and also some women who had been cured of evil spirits and diseases</a:t>
            </a:r>
            <a:r>
              <a:rPr lang="en-US" sz="2200" dirty="0">
                <a:solidFill>
                  <a:srgbClr val="FFFF00"/>
                </a:solidFill>
                <a:latin typeface="Helvetica"/>
                <a:cs typeface="Helvetica"/>
              </a:rPr>
              <a:t>: Mary (called Magdalene) from whom seven demons had come out</a:t>
            </a:r>
            <a:r>
              <a:rPr lang="en-US" sz="2200" dirty="0">
                <a:latin typeface="Helvetica"/>
                <a:cs typeface="Helvetica"/>
              </a:rPr>
              <a:t>; </a:t>
            </a:r>
            <a:r>
              <a:rPr lang="en-US" sz="2200" dirty="0" smtClean="0">
                <a:latin typeface="Helvetica"/>
                <a:cs typeface="Helvetica"/>
              </a:rPr>
              <a:t>Joanna </a:t>
            </a:r>
            <a:r>
              <a:rPr lang="en-US" sz="2200" dirty="0">
                <a:latin typeface="Helvetica"/>
                <a:cs typeface="Helvetica"/>
              </a:rPr>
              <a:t>the wife of </a:t>
            </a:r>
            <a:r>
              <a:rPr lang="en-US" sz="2200" dirty="0" err="1">
                <a:latin typeface="Helvetica"/>
                <a:cs typeface="Helvetica"/>
              </a:rPr>
              <a:t>Chuza</a:t>
            </a:r>
            <a:r>
              <a:rPr lang="en-US" sz="2200" dirty="0">
                <a:latin typeface="Helvetica"/>
                <a:cs typeface="Helvetica"/>
              </a:rPr>
              <a:t>, the manager of Herod’s household; Susanna; and many others. These women </a:t>
            </a:r>
            <a:r>
              <a:rPr lang="en-US" sz="2200" dirty="0">
                <a:solidFill>
                  <a:srgbClr val="FFFF00"/>
                </a:solidFill>
                <a:latin typeface="Helvetica"/>
                <a:cs typeface="Helvetica"/>
              </a:rPr>
              <a:t>were helping to support them </a:t>
            </a:r>
            <a:r>
              <a:rPr lang="en-US" sz="2200" dirty="0">
                <a:latin typeface="Helvetica"/>
                <a:cs typeface="Helvetica"/>
              </a:rPr>
              <a:t>out of their own means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</a:p>
          <a:p>
            <a:endParaRPr lang="en-US" sz="2200" dirty="0">
              <a:latin typeface="Helvetica"/>
              <a:cs typeface="Helvetica"/>
            </a:endParaRPr>
          </a:p>
          <a:p>
            <a:r>
              <a:rPr lang="en-US" sz="2200" dirty="0" smtClean="0">
                <a:latin typeface="Helvetica"/>
                <a:cs typeface="Helvetica"/>
              </a:rPr>
              <a:t>		</a:t>
            </a:r>
            <a:r>
              <a:rPr lang="en-US" sz="2200" dirty="0">
                <a:latin typeface="Helvetica"/>
                <a:cs typeface="Helvetica"/>
              </a:rPr>
              <a:t>	</a:t>
            </a:r>
            <a:r>
              <a:rPr lang="en-US" sz="2200" dirty="0" smtClean="0">
                <a:latin typeface="Helvetica"/>
                <a:cs typeface="Helvetica"/>
              </a:rPr>
              <a:t>		Luke 8:1-3</a:t>
            </a:r>
            <a:endParaRPr lang="en-US" sz="2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2109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82600"/>
            <a:ext cx="7112000" cy="4943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026" y="5956300"/>
            <a:ext cx="3785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Mary, Mother of James and Joseph 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2439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8" y="381000"/>
            <a:ext cx="7729582" cy="63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5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3855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An Angel Appears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7027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1348" y="5994400"/>
            <a:ext cx="3733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/>
                <a:cs typeface="Helvetica"/>
              </a:rPr>
              <a:t>Clarence </a:t>
            </a:r>
            <a:r>
              <a:rPr lang="en-US" dirty="0" err="1">
                <a:latin typeface="Helvetica"/>
                <a:cs typeface="Helvetica"/>
              </a:rPr>
              <a:t>Odbody</a:t>
            </a:r>
            <a:r>
              <a:rPr lang="en-US" dirty="0">
                <a:latin typeface="Helvetica"/>
                <a:cs typeface="Helvetica"/>
              </a:rPr>
              <a:t>, Angel 2nd Class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93537"/>
            <a:ext cx="6959599" cy="52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27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336040" y="1840828"/>
            <a:ext cx="6756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There was a violent earthquake, for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an angel of the Lord came down from heaven</a:t>
            </a:r>
            <a:r>
              <a:rPr lang="en-US" sz="2400" dirty="0">
                <a:latin typeface="Helvetica"/>
                <a:cs typeface="Helvetica"/>
              </a:rPr>
              <a:t> and, going to the tomb, rolled back the stone and sat on it. </a:t>
            </a:r>
            <a:r>
              <a:rPr lang="en-US" sz="2400" baseline="30000" dirty="0">
                <a:latin typeface="Helvetica"/>
                <a:cs typeface="Helvetica"/>
              </a:rPr>
              <a:t>3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His appearance was like lightning, and his clothes were white as snow. </a:t>
            </a:r>
            <a:r>
              <a:rPr lang="en-US" sz="2400" baseline="30000" dirty="0">
                <a:latin typeface="Helvetica"/>
                <a:cs typeface="Helvetica"/>
              </a:rPr>
              <a:t>4</a:t>
            </a:r>
            <a:r>
              <a:rPr lang="en-US" sz="2400" dirty="0">
                <a:latin typeface="Helvetica"/>
                <a:cs typeface="Helvetica"/>
              </a:rPr>
              <a:t> The guards were so afraid of him that they shook and became like dead men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704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91584"/>
            <a:ext cx="7340600" cy="61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24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3300" y="1008945"/>
            <a:ext cx="6934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Angel: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Superhuman or heavenly being who serves as God's messenger. </a:t>
            </a:r>
            <a:r>
              <a:rPr lang="en-US" sz="2000" dirty="0" smtClean="0">
                <a:latin typeface="Helvetica"/>
                <a:cs typeface="Helvetica"/>
              </a:rPr>
              <a:t>. . </a:t>
            </a:r>
            <a:r>
              <a:rPr lang="en-US" sz="2000" dirty="0">
                <a:latin typeface="Helvetica"/>
                <a:cs typeface="Helvetica"/>
              </a:rPr>
              <a:t>T</a:t>
            </a:r>
            <a:r>
              <a:rPr lang="en-US" sz="2000" dirty="0" smtClean="0">
                <a:latin typeface="Helvetica"/>
                <a:cs typeface="Helvetica"/>
              </a:rPr>
              <a:t>hese </a:t>
            </a:r>
            <a:r>
              <a:rPr lang="en-US" sz="2000" dirty="0">
                <a:latin typeface="Helvetica"/>
                <a:cs typeface="Helvetica"/>
              </a:rPr>
              <a:t>beings also act decisively in fulfilling God's will in the world. </a:t>
            </a:r>
            <a:r>
              <a:rPr lang="en-US" sz="2000" dirty="0" smtClean="0">
                <a:latin typeface="Helvetica"/>
                <a:cs typeface="Helvetica"/>
              </a:rPr>
              <a:t>"</a:t>
            </a:r>
            <a:r>
              <a:rPr lang="en-US" sz="2000" dirty="0">
                <a:latin typeface="Helvetica"/>
                <a:cs typeface="Helvetica"/>
              </a:rPr>
              <a:t>Angels" are mentioned almost three hundred times in </a:t>
            </a:r>
            <a:r>
              <a:rPr lang="en-US" sz="2000" dirty="0" smtClean="0">
                <a:latin typeface="Helvetica"/>
                <a:cs typeface="Helvetica"/>
              </a:rPr>
              <a:t>Scripture. . .</a:t>
            </a:r>
            <a:endParaRPr lang="en-US" sz="2000" dirty="0">
              <a:latin typeface="Helvetica"/>
              <a:cs typeface="Helvetica"/>
            </a:endParaRP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From </a:t>
            </a:r>
            <a:r>
              <a:rPr lang="en-US" sz="2000" dirty="0">
                <a:latin typeface="Helvetica"/>
                <a:cs typeface="Helvetica"/>
              </a:rPr>
              <a:t>the beginning, angels were part of the divine hierarchy</a:t>
            </a:r>
            <a:r>
              <a:rPr lang="en-US" sz="2000" dirty="0" smtClean="0">
                <a:latin typeface="Helvetica"/>
                <a:cs typeface="Helvetica"/>
              </a:rPr>
              <a:t>. . . </a:t>
            </a:r>
            <a:r>
              <a:rPr lang="en-US" sz="2000" dirty="0">
                <a:latin typeface="Helvetica"/>
                <a:cs typeface="Helvetica"/>
              </a:rPr>
              <a:t>By nature they were spiritual entities, and thus not subject to the limitations of human flesh</a:t>
            </a:r>
            <a:r>
              <a:rPr lang="en-US" sz="2000" dirty="0" smtClean="0">
                <a:latin typeface="Helvetica"/>
                <a:cs typeface="Helvetica"/>
              </a:rPr>
              <a:t>.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	</a:t>
            </a:r>
            <a:endParaRPr lang="en-US" sz="2000" dirty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	    Baker Evangelical Dictionary of Biblical Theology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0602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0"/>
            <a:ext cx="5486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0" y="2400300"/>
            <a:ext cx="21367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Secularization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Commercialization</a:t>
            </a:r>
          </a:p>
          <a:p>
            <a:endParaRPr lang="en-US" dirty="0">
              <a:latin typeface="Helvetica"/>
              <a:cs typeface="Helvetica"/>
            </a:endParaRPr>
          </a:p>
          <a:p>
            <a:r>
              <a:rPr lang="en-US" dirty="0" smtClean="0">
                <a:latin typeface="Helvetica"/>
                <a:cs typeface="Helvetica"/>
              </a:rPr>
              <a:t>Accommodation</a:t>
            </a:r>
          </a:p>
        </p:txBody>
      </p:sp>
    </p:spTree>
    <p:extLst>
      <p:ext uri="{BB962C8B-B14F-4D97-AF65-F5344CB8AC3E}">
        <p14:creationId xmlns:p14="http://schemas.microsoft.com/office/powerpoint/2010/main" val="2584734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8" y="539751"/>
            <a:ext cx="7751232" cy="58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44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965200" y="1810624"/>
            <a:ext cx="7404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angel said to the women, “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Do not be afraid</a:t>
            </a:r>
            <a:r>
              <a:rPr lang="en-US" sz="2400" dirty="0">
                <a:latin typeface="Helvetica"/>
                <a:cs typeface="Helvetica"/>
              </a:rPr>
              <a:t>, for I know that you are looking for Jesus, who was crucified. </a:t>
            </a:r>
            <a:r>
              <a:rPr lang="en-US" sz="2400" baseline="30000" dirty="0">
                <a:latin typeface="Helvetica"/>
                <a:cs typeface="Helvetica"/>
              </a:rPr>
              <a:t>6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He is not here; he has risen</a:t>
            </a:r>
            <a:r>
              <a:rPr lang="en-US" sz="2400" dirty="0">
                <a:latin typeface="Helvetica"/>
                <a:cs typeface="Helvetica"/>
              </a:rPr>
              <a:t>, just as he said. Come and see the place where he lay. </a:t>
            </a:r>
            <a:r>
              <a:rPr lang="en-US" sz="2400" baseline="30000" dirty="0">
                <a:latin typeface="Helvetica"/>
                <a:cs typeface="Helvetica"/>
              </a:rPr>
              <a:t>7</a:t>
            </a:r>
            <a:r>
              <a:rPr lang="en-US" sz="2400" dirty="0">
                <a:latin typeface="Helvetica"/>
                <a:cs typeface="Helvetica"/>
              </a:rPr>
              <a:t> Then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go quickly and tell his disciples</a:t>
            </a:r>
            <a:r>
              <a:rPr lang="en-US" sz="2400" dirty="0">
                <a:latin typeface="Helvetica"/>
                <a:cs typeface="Helvetica"/>
              </a:rPr>
              <a:t>: ‘He has risen from the dead and is going ahead of you into Galilee. There you will see him.’ Now I have told you.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58115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316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Meeting Jesus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78847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031240" y="1645524"/>
            <a:ext cx="6845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8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So the women hurried away from the tomb, afraid yet filled with joy, and ran to tell his disciples. </a:t>
            </a:r>
            <a:r>
              <a:rPr lang="en-US" sz="2400" baseline="30000" dirty="0" smtClean="0">
                <a:latin typeface="Helvetica"/>
                <a:cs typeface="Helvetica"/>
              </a:rPr>
              <a:t>9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Suddenly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Jesus met them</a:t>
            </a:r>
            <a:r>
              <a:rPr lang="en-US" sz="2400" dirty="0">
                <a:latin typeface="Helvetica"/>
                <a:cs typeface="Helvetica"/>
              </a:rPr>
              <a:t>. “Greetings,” he said. They came to him, clasped his feet and worshiped him. </a:t>
            </a:r>
            <a:r>
              <a:rPr lang="en-US" sz="2400" baseline="30000" dirty="0">
                <a:latin typeface="Helvetica"/>
                <a:cs typeface="Helvetica"/>
              </a:rPr>
              <a:t>10</a:t>
            </a:r>
            <a:r>
              <a:rPr lang="en-US" sz="2400" dirty="0">
                <a:latin typeface="Helvetica"/>
                <a:cs typeface="Helvetica"/>
              </a:rPr>
              <a:t> Then Jesus said to them, “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Do not be afraid</a:t>
            </a:r>
            <a:r>
              <a:rPr lang="en-US" sz="2400" dirty="0">
                <a:latin typeface="Helvetica"/>
                <a:cs typeface="Helvetica"/>
              </a:rPr>
              <a:t>. Go and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tell my brothers </a:t>
            </a:r>
            <a:r>
              <a:rPr lang="en-US" sz="2400" dirty="0">
                <a:latin typeface="Helvetica"/>
                <a:cs typeface="Helvetica"/>
              </a:rPr>
              <a:t>to go to Galilee; there they will see me.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   Matthew 28:1-10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482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24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8900" y="1875641"/>
            <a:ext cx="6019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He </a:t>
            </a:r>
            <a:r>
              <a:rPr lang="en-US" sz="2400" dirty="0">
                <a:latin typeface="Helvetica"/>
                <a:cs typeface="Helvetica"/>
              </a:rPr>
              <a:t>replied to him, “Who is my mother, and who are my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brothers</a:t>
            </a:r>
            <a:r>
              <a:rPr lang="en-US" sz="2400" dirty="0">
                <a:latin typeface="Helvetica"/>
                <a:cs typeface="Helvetica"/>
              </a:rPr>
              <a:t>?” </a:t>
            </a:r>
            <a:r>
              <a:rPr lang="en-US" sz="2400" dirty="0" smtClean="0">
                <a:latin typeface="Helvetica"/>
                <a:cs typeface="Helvetica"/>
              </a:rPr>
              <a:t>Pointing </a:t>
            </a:r>
            <a:r>
              <a:rPr lang="en-US" sz="2400" dirty="0">
                <a:latin typeface="Helvetica"/>
                <a:cs typeface="Helvetica"/>
              </a:rPr>
              <a:t>to his disciples, he said, “Here are my mother and my brothers</a:t>
            </a:r>
            <a:r>
              <a:rPr lang="en-US" sz="2400" dirty="0" smtClean="0">
                <a:latin typeface="Helvetica"/>
                <a:cs typeface="Helvetica"/>
              </a:rPr>
              <a:t>. 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For whoever does the will of my Father </a:t>
            </a:r>
            <a:r>
              <a:rPr lang="en-US" sz="2400" dirty="0">
                <a:latin typeface="Helvetica"/>
                <a:cs typeface="Helvetica"/>
              </a:rPr>
              <a:t>in heaven is my brother and sister and mother.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>
                <a:latin typeface="Helvetica"/>
                <a:cs typeface="Helvetica"/>
              </a:rPr>
              <a:t>	</a:t>
            </a:r>
            <a:r>
              <a:rPr lang="en-US" sz="2400" dirty="0" smtClean="0">
                <a:latin typeface="Helvetica"/>
                <a:cs typeface="Helvetica"/>
              </a:rPr>
              <a:t>	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 smtClean="0">
                <a:latin typeface="Helvetica"/>
                <a:cs typeface="Helvetica"/>
              </a:rPr>
              <a:t>	    Matthew 12:48-50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94786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2884845"/>
            <a:ext cx="5031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Lessons for Disciples</a:t>
            </a:r>
            <a:endParaRPr 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8576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24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917700"/>
            <a:ext cx="8763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53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2917195"/>
            <a:ext cx="52630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Helvetica"/>
                <a:cs typeface="Helvetica"/>
              </a:rPr>
              <a:t>Rejoice </a:t>
            </a:r>
            <a:r>
              <a:rPr lang="en-US" sz="2600" dirty="0" smtClean="0">
                <a:latin typeface="Helvetica"/>
                <a:cs typeface="Helvetica"/>
              </a:rPr>
              <a:t>and share the Good News</a:t>
            </a:r>
          </a:p>
        </p:txBody>
      </p:sp>
    </p:spTree>
    <p:extLst>
      <p:ext uri="{BB962C8B-B14F-4D97-AF65-F5344CB8AC3E}">
        <p14:creationId xmlns:p14="http://schemas.microsoft.com/office/powerpoint/2010/main" val="1837049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787400" y="1472528"/>
            <a:ext cx="7683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After the Sabbath, at dawn on the first day of the week, Mary Magdalene and the other Mary went to look at the tomb.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baseline="30000" dirty="0">
                <a:latin typeface="Helvetica"/>
                <a:cs typeface="Helvetica"/>
              </a:rPr>
              <a:t>2</a:t>
            </a:r>
            <a:r>
              <a:rPr lang="en-US" sz="2400" dirty="0">
                <a:latin typeface="Helvetica"/>
                <a:cs typeface="Helvetica"/>
              </a:rPr>
              <a:t> There was a violent earthquake, for an angel of the Lord came down from heaven and, going to the tomb, rolled back the stone and sat on it. </a:t>
            </a:r>
            <a:r>
              <a:rPr lang="en-US" sz="2400" baseline="30000" dirty="0">
                <a:latin typeface="Helvetica"/>
                <a:cs typeface="Helvetica"/>
              </a:rPr>
              <a:t>3</a:t>
            </a:r>
            <a:r>
              <a:rPr lang="en-US" sz="2400" dirty="0">
                <a:latin typeface="Helvetica"/>
                <a:cs typeface="Helvetica"/>
              </a:rPr>
              <a:t> His appearance was like lightning, and his clothes were white as snow. </a:t>
            </a:r>
            <a:r>
              <a:rPr lang="en-US" sz="2400" baseline="30000" dirty="0">
                <a:latin typeface="Helvetica"/>
                <a:cs typeface="Helvetica"/>
              </a:rPr>
              <a:t>4</a:t>
            </a:r>
            <a:r>
              <a:rPr lang="en-US" sz="2400" dirty="0">
                <a:latin typeface="Helvetica"/>
                <a:cs typeface="Helvetica"/>
              </a:rPr>
              <a:t> The guards were so afraid of him that they shook and became like dead men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772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965200" y="1810624"/>
            <a:ext cx="7404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5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The angel said to the women, “Do not be afraid, for I know that you are looking for Jesus, who was crucified. </a:t>
            </a:r>
            <a:r>
              <a:rPr lang="en-US" sz="2400" baseline="30000" dirty="0">
                <a:latin typeface="Helvetica"/>
                <a:cs typeface="Helvetica"/>
              </a:rPr>
              <a:t>6</a:t>
            </a:r>
            <a:r>
              <a:rPr lang="en-US" sz="2400" dirty="0">
                <a:latin typeface="Helvetica"/>
                <a:cs typeface="Helvetica"/>
              </a:rPr>
              <a:t> He is not here; he has risen, just as he said. Come and see the place where he lay. </a:t>
            </a:r>
            <a:r>
              <a:rPr lang="en-US" sz="2400" baseline="30000" dirty="0">
                <a:latin typeface="Helvetica"/>
                <a:cs typeface="Helvetica"/>
              </a:rPr>
              <a:t>7</a:t>
            </a:r>
            <a:r>
              <a:rPr lang="en-US" sz="2400" dirty="0">
                <a:latin typeface="Helvetica"/>
                <a:cs typeface="Helvetica"/>
              </a:rPr>
              <a:t> Then go quickly and tell his disciples: ‘He has risen from the dead and is going ahead of you into Galilee. There you will see him.’ Now I have told you.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47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8640" y="584200"/>
            <a:ext cx="7543800" cy="2336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977900" y="1658224"/>
            <a:ext cx="7315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8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So the women hurried away from the tomb, afraid yet filled with joy, and ran to tell his disciples. </a:t>
            </a:r>
            <a:r>
              <a:rPr lang="en-US" sz="2400" baseline="30000" dirty="0">
                <a:latin typeface="Helvetica"/>
                <a:cs typeface="Helvetica"/>
              </a:rPr>
              <a:t>9</a:t>
            </a:r>
            <a:r>
              <a:rPr lang="en-US" sz="2400" dirty="0">
                <a:latin typeface="Helvetica"/>
                <a:cs typeface="Helvetica"/>
              </a:rPr>
              <a:t> Suddenly Jesus met them. “Greetings,” he said. They came to him, clasped his feet and worshiped him. </a:t>
            </a:r>
            <a:r>
              <a:rPr lang="en-US" sz="2400" baseline="30000" dirty="0">
                <a:latin typeface="Helvetica"/>
                <a:cs typeface="Helvetica"/>
              </a:rPr>
              <a:t>10</a:t>
            </a:r>
            <a:r>
              <a:rPr lang="en-US" sz="2400" dirty="0">
                <a:latin typeface="Helvetica"/>
                <a:cs typeface="Helvetica"/>
              </a:rPr>
              <a:t> Then Jesus said to them, “Do not be afraid. Go and tell my brothers to go to Galilee; there they will see me.</a:t>
            </a:r>
            <a:r>
              <a:rPr lang="en-US" sz="2400" dirty="0" smtClean="0">
                <a:latin typeface="Helvetica"/>
                <a:cs typeface="Helvetica"/>
              </a:rPr>
              <a:t>”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	Matthew 28:1-10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33071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833468"/>
            <a:ext cx="3992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 Visit to the Tomb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439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04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34621</TotalTime>
  <Words>759</Words>
  <Application>Microsoft Macintosh PowerPoint</Application>
  <PresentationFormat>On-screen Show (4:3)</PresentationFormat>
  <Paragraphs>47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Elemental</vt:lpstr>
      <vt:lpstr>Easter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subject/>
  <dc:creator>Tom Siwicki</dc:creator>
  <cp:keywords/>
  <dc:description/>
  <cp:lastModifiedBy>Tom Siwicki</cp:lastModifiedBy>
  <cp:revision>416</cp:revision>
  <dcterms:created xsi:type="dcterms:W3CDTF">2013-11-03T00:06:16Z</dcterms:created>
  <dcterms:modified xsi:type="dcterms:W3CDTF">2017-04-16T13:43:53Z</dcterms:modified>
  <cp:category/>
</cp:coreProperties>
</file>