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30C-C1AD-4073-8FBD-204191BF6877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51D6-C256-4F02-8314-A6C2870A4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030C-C1AD-4073-8FBD-204191BF6877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51D6-C256-4F02-8314-A6C2870A4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sz="6600" b="1" smtClean="0">
                <a:solidFill>
                  <a:srgbClr val="FFFF00"/>
                </a:solidFill>
                <a:ea typeface="微软简粗黑" pitchFamily="2" charset="-122"/>
              </a:rPr>
              <a:t>为何筑坛？</a:t>
            </a:r>
            <a:endParaRPr lang="en-US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08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99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806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32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6000" b="1" smtClean="0">
                <a:solidFill>
                  <a:srgbClr val="FFFF00"/>
                </a:solidFill>
                <a:ea typeface="SimSun" pitchFamily="2" charset="-122"/>
              </a:rPr>
              <a:t>2) </a:t>
            </a:r>
            <a:r>
              <a:rPr lang="zh-CN" altLang="en-US" sz="6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家庭崇拜的祭坛</a:t>
            </a:r>
            <a:endParaRPr lang="zh-CN" altLang="en-US" sz="6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314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设立家庭祭坛的益处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2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设立家庭祭坛的要点</a:t>
            </a:r>
            <a:endParaRPr lang="en-US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960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5400" b="1" smtClean="0">
                <a:solidFill>
                  <a:srgbClr val="FFFF00"/>
                </a:solidFill>
                <a:ea typeface="SimSun" pitchFamily="2" charset="-122"/>
              </a:rPr>
              <a:t>3) </a:t>
            </a:r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为</a:t>
            </a:r>
            <a:r>
              <a:rPr lang="zh-CN" altLang="en-US" sz="54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家人祷告的祭坛</a:t>
            </a:r>
            <a:endParaRPr lang="zh-CN" altLang="en-US" sz="54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53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5400" b="1" smtClean="0">
                <a:solidFill>
                  <a:srgbClr val="FFFF00"/>
                </a:solidFill>
                <a:ea typeface="SimSun" pitchFamily="2" charset="-122"/>
              </a:rPr>
              <a:t>3) </a:t>
            </a:r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为</a:t>
            </a:r>
            <a:r>
              <a:rPr lang="zh-CN" altLang="en-US" sz="54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家人祷告的祭坛</a:t>
            </a:r>
            <a:endParaRPr lang="zh-CN" altLang="en-US" sz="54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86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18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5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6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伟大神学家</a:t>
            </a:r>
            <a:r>
              <a:rPr lang="en-US" altLang="zh-CN" sz="5400" b="1" smtClean="0">
                <a:solidFill>
                  <a:srgbClr val="FFFF00"/>
                </a:solidFill>
                <a:ea typeface="微软简粗黑" pitchFamily="2" charset="-122"/>
              </a:rPr>
              <a:t>:</a:t>
            </a:r>
            <a:r>
              <a:rPr lang="zh-CN" altLang="en-US" sz="5400" b="1" smtClean="0">
                <a:solidFill>
                  <a:srgbClr val="FFFF00"/>
                </a:solidFill>
                <a:ea typeface="微软简粗黑" pitchFamily="2" charset="-122"/>
              </a:rPr>
              <a:t>奥古斯丁</a:t>
            </a:r>
            <a:endParaRPr lang="zh-CN" alt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06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97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86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  <a:t>设立家里的</a:t>
            </a:r>
            <a:b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</a:br>
            <a: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  <a:t>三重祭坛(创12:7)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34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 </a:t>
            </a:r>
            <a:endParaRPr lang="zh-TW" altLang="en-US">
              <a:ea typeface="新細明體" pitchFamily="18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13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7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  <a:t>设立家里的</a:t>
            </a:r>
            <a:b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</a:br>
            <a:r>
              <a:rPr lang="en-US" sz="5400" b="1" smtClean="0">
                <a:solidFill>
                  <a:srgbClr val="FFFF00"/>
                </a:solidFill>
                <a:ea typeface="微软简粗黑" pitchFamily="2" charset="-122"/>
              </a:rPr>
              <a:t>三重祭坛(创12:7)</a:t>
            </a:r>
            <a:endParaRPr lang="en-US" sz="54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72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</a:t>
            </a:r>
            <a:r>
              <a:rPr lang="zh-CN" altLang="en-US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生命首要的祭坛</a:t>
            </a:r>
            <a:endParaRPr lang="zh-CN" altLang="en-US" sz="48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8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</a:t>
            </a:r>
            <a:r>
              <a:rPr lang="zh-CN" altLang="en-US" sz="48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生命首要的祭坛</a:t>
            </a:r>
            <a:endParaRPr lang="zh-CN" altLang="en-US" sz="48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56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1) </a:t>
            </a:r>
            <a:r>
              <a:rPr lang="zh-CN" altLang="en-US" sz="6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生命首要的祭坛</a:t>
            </a:r>
            <a:endParaRPr lang="zh-CN" altLang="en-US" sz="6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051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	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sz="6600" b="1" smtClean="0">
                <a:solidFill>
                  <a:srgbClr val="FFFF00"/>
                </a:solidFill>
                <a:ea typeface="微软简粗黑" pitchFamily="2" charset="-122"/>
              </a:rPr>
              <a:t>筑坛</a:t>
            </a:r>
            <a:endParaRPr lang="en-US" sz="66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9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新細明體</vt:lpstr>
      <vt:lpstr>SimSun</vt:lpstr>
      <vt:lpstr>微软简粗黑</vt:lpstr>
      <vt:lpstr>Arial</vt:lpstr>
      <vt:lpstr>Calibri</vt:lpstr>
      <vt:lpstr>Calibri Light</vt:lpstr>
      <vt:lpstr>Office Theme</vt:lpstr>
      <vt:lpstr>PowerPoint Presentation</vt:lpstr>
      <vt:lpstr>PowerPoint Presentation</vt:lpstr>
      <vt:lpstr> </vt:lpstr>
      <vt:lpstr>PowerPoint Presentation</vt:lpstr>
      <vt:lpstr>  设立家里的 三重祭坛(创12:7)</vt:lpstr>
      <vt:lpstr>1) 生命首要的祭坛</vt:lpstr>
      <vt:lpstr>1) 生命首要的祭坛</vt:lpstr>
      <vt:lpstr>1) 生命首要的祭坛</vt:lpstr>
      <vt:lpstr>  筑坛</vt:lpstr>
      <vt:lpstr>  为何筑坛？</vt:lpstr>
      <vt:lpstr>PowerPoint Presentation</vt:lpstr>
      <vt:lpstr>PowerPoint Presentation</vt:lpstr>
      <vt:lpstr>PowerPoint Presentation</vt:lpstr>
      <vt:lpstr>  2) 家庭崇拜的祭坛</vt:lpstr>
      <vt:lpstr>  设立家庭祭坛的益处</vt:lpstr>
      <vt:lpstr>  设立家庭祭坛的要点</vt:lpstr>
      <vt:lpstr>  3) 为家人祷告的祭坛</vt:lpstr>
      <vt:lpstr>  3) 为家人祷告的祭坛</vt:lpstr>
      <vt:lpstr>PowerPoint Presentation</vt:lpstr>
      <vt:lpstr>PowerPoint Presentation</vt:lpstr>
      <vt:lpstr>伟大神学家:奥古斯丁</vt:lpstr>
      <vt:lpstr>PowerPoint Presentation</vt:lpstr>
      <vt:lpstr>PowerPoint Presentation</vt:lpstr>
      <vt:lpstr>  设立家里的 三重祭坛(创12:7)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msb</dc:creator>
  <cp:lastModifiedBy>msb</cp:lastModifiedBy>
  <cp:revision>1</cp:revision>
  <dcterms:created xsi:type="dcterms:W3CDTF">2016-06-19T02:28:16Z</dcterms:created>
  <dcterms:modified xsi:type="dcterms:W3CDTF">2016-06-19T02:28:16Z</dcterms:modified>
</cp:coreProperties>
</file>