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8" r:id="rId5"/>
    <p:sldId id="26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06C6A-B48F-4EA0-9BD3-FA585236592A}"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06C6A-B48F-4EA0-9BD3-FA585236592A}"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06C6A-B48F-4EA0-9BD3-FA585236592A}"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06C6A-B48F-4EA0-9BD3-FA585236592A}"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06C6A-B48F-4EA0-9BD3-FA585236592A}"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06C6A-B48F-4EA0-9BD3-FA585236592A}" type="datetimeFigureOut">
              <a:rPr lang="en-US" smtClean="0"/>
              <a:pPr/>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06C6A-B48F-4EA0-9BD3-FA585236592A}" type="datetimeFigureOut">
              <a:rPr lang="en-US" smtClean="0"/>
              <a:pPr/>
              <a:t>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06C6A-B48F-4EA0-9BD3-FA585236592A}" type="datetimeFigureOut">
              <a:rPr lang="en-US" smtClean="0"/>
              <a:pPr/>
              <a:t>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06C6A-B48F-4EA0-9BD3-FA585236592A}" type="datetimeFigureOut">
              <a:rPr lang="en-US" smtClean="0"/>
              <a:pPr/>
              <a:t>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06C6A-B48F-4EA0-9BD3-FA585236592A}" type="datetimeFigureOut">
              <a:rPr lang="en-US" smtClean="0"/>
              <a:pPr/>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06C6A-B48F-4EA0-9BD3-FA585236592A}" type="datetimeFigureOut">
              <a:rPr lang="en-US" smtClean="0"/>
              <a:pPr/>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AD5C2-4C94-4E1E-AE76-7510ED32CC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06C6A-B48F-4EA0-9BD3-FA585236592A}" type="datetimeFigureOut">
              <a:rPr lang="en-US" smtClean="0"/>
              <a:pPr/>
              <a:t>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AD5C2-4C94-4E1E-AE76-7510ED32CCE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t>Five Secrets to a Successful Year</a:t>
            </a:r>
            <a:endParaRPr lang="en-US"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normAutofit/>
          </a:bodyPr>
          <a:lstStyle/>
          <a:p>
            <a:pPr lvl="0">
              <a:buNone/>
            </a:pPr>
            <a:r>
              <a:rPr lang="en-US" dirty="0" smtClean="0"/>
              <a:t> </a:t>
            </a:r>
            <a:r>
              <a:rPr lang="en-US" sz="2800" b="1" dirty="0" smtClean="0"/>
              <a:t>1. P</a:t>
            </a:r>
            <a:r>
              <a:rPr lang="en-US" sz="2800" b="1" dirty="0" smtClean="0"/>
              <a:t>ut </a:t>
            </a:r>
            <a:r>
              <a:rPr lang="en-US" sz="2800" b="1" dirty="0" smtClean="0"/>
              <a:t>Christ First</a:t>
            </a:r>
            <a:endParaRPr lang="en-US" sz="2800" dirty="0" smtClean="0"/>
          </a:p>
          <a:p>
            <a:pPr>
              <a:buNone/>
            </a:pPr>
            <a:r>
              <a:rPr lang="en-US" sz="2800" dirty="0" smtClean="0"/>
              <a:t> </a:t>
            </a:r>
          </a:p>
          <a:p>
            <a:pPr marL="0" indent="0">
              <a:buNone/>
            </a:pPr>
            <a:r>
              <a:rPr lang="en-US" sz="2800" dirty="0" smtClean="0"/>
              <a:t>“But seek first his kingdom and his righteousness, and all these things will be given to you as well.”							Matthew 6:33</a:t>
            </a:r>
            <a:br>
              <a:rPr lang="en-US" sz="2800" dirty="0" smtClean="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906963"/>
          </a:xfrm>
        </p:spPr>
        <p:txBody>
          <a:bodyPr wrap="square">
            <a:normAutofit/>
          </a:bodyPr>
          <a:lstStyle/>
          <a:p>
            <a:pPr lvl="0">
              <a:buNone/>
            </a:pPr>
            <a:r>
              <a:rPr lang="en-US" sz="2800" b="1" dirty="0"/>
              <a:t> </a:t>
            </a:r>
            <a:r>
              <a:rPr lang="en-US" sz="2800" b="1" dirty="0" smtClean="0"/>
              <a:t>2.</a:t>
            </a:r>
            <a:r>
              <a:rPr lang="en-US" sz="2800" b="1" dirty="0" smtClean="0"/>
              <a:t>  </a:t>
            </a:r>
            <a:r>
              <a:rPr lang="en-US" sz="2800" b="1" dirty="0" smtClean="0"/>
              <a:t>Get right with others</a:t>
            </a:r>
            <a:endParaRPr lang="en-US" sz="2800" dirty="0" smtClean="0"/>
          </a:p>
          <a:p>
            <a:pPr>
              <a:buNone/>
            </a:pPr>
            <a:r>
              <a:rPr lang="en-US" sz="2800" dirty="0" smtClean="0"/>
              <a:t> </a:t>
            </a:r>
          </a:p>
          <a:p>
            <a:pPr>
              <a:buNone/>
            </a:pPr>
            <a:r>
              <a:rPr lang="en-US" sz="2400" i="1" baseline="30000" dirty="0" smtClean="0"/>
              <a:t>“</a:t>
            </a:r>
            <a:r>
              <a:rPr lang="en-US" sz="2400" i="1" dirty="0" smtClean="0"/>
              <a:t>Forgive us our debts, as we also have forgiven our debtors.”</a:t>
            </a:r>
            <a:br>
              <a:rPr lang="en-US" sz="2400" i="1" dirty="0" smtClean="0"/>
            </a:br>
            <a:r>
              <a:rPr lang="en-US" sz="2400" i="1" dirty="0" smtClean="0"/>
              <a:t> 						Matthew 6:12</a:t>
            </a:r>
            <a:endParaRPr lang="en-US" sz="2400" dirty="0" smtClean="0"/>
          </a:p>
          <a:p>
            <a:pPr>
              <a:buNone/>
            </a:pPr>
            <a:r>
              <a:rPr lang="en-US" sz="2400" dirty="0" smtClean="0"/>
              <a:t> </a:t>
            </a:r>
          </a:p>
          <a:p>
            <a:pPr marL="0" indent="0">
              <a:buNone/>
            </a:pPr>
            <a:r>
              <a:rPr lang="en-US" sz="2400" i="1" dirty="0" smtClean="0"/>
              <a:t>"Therefore, if you are offering your gift at the altar and there remember that your brother has something against you, leave your gift there in front of the altar. First go and be reconciled to your brother; then come and offer your gift</a:t>
            </a:r>
            <a:r>
              <a:rPr lang="en-US" sz="2400" i="1" dirty="0" smtClean="0"/>
              <a:t>.”</a:t>
            </a:r>
          </a:p>
          <a:p>
            <a:pPr marL="0" indent="0">
              <a:buNone/>
            </a:pPr>
            <a:r>
              <a:rPr lang="en-US" sz="2400" i="1" dirty="0" smtClean="0"/>
              <a:t>	</a:t>
            </a:r>
            <a:r>
              <a:rPr lang="en-US" sz="2400" i="1" dirty="0" smtClean="0"/>
              <a:t>			</a:t>
            </a:r>
            <a:r>
              <a:rPr lang="en-US" sz="2400" i="1" dirty="0" smtClean="0"/>
              <a:t>		Matthew 5:23-24</a:t>
            </a:r>
            <a:endParaRPr lang="en-US" sz="2400" dirty="0" smtClean="0"/>
          </a:p>
          <a:p>
            <a:pPr>
              <a:buNone/>
            </a:pPr>
            <a:endParaRPr lang="en-US"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038600"/>
          </a:xfrm>
        </p:spPr>
        <p:txBody>
          <a:bodyPr/>
          <a:lstStyle/>
          <a:p>
            <a:pPr lvl="0">
              <a:buNone/>
            </a:pPr>
            <a:r>
              <a:rPr lang="en-US" sz="2800" b="1" dirty="0" smtClean="0"/>
              <a:t> </a:t>
            </a:r>
            <a:r>
              <a:rPr lang="en-US" sz="2800" b="1" dirty="0" smtClean="0"/>
              <a:t>3. </a:t>
            </a:r>
            <a:r>
              <a:rPr lang="en-US" sz="2800" b="1" dirty="0" smtClean="0"/>
              <a:t>Keep </a:t>
            </a:r>
            <a:r>
              <a:rPr lang="en-US" sz="2800" b="1" dirty="0" smtClean="0"/>
              <a:t>short accounts with God</a:t>
            </a:r>
          </a:p>
          <a:p>
            <a:pPr>
              <a:buNone/>
            </a:pPr>
            <a:r>
              <a:rPr lang="en-US" dirty="0" smtClean="0"/>
              <a:t> </a:t>
            </a:r>
          </a:p>
          <a:p>
            <a:pPr marL="0" indent="0">
              <a:buNone/>
            </a:pPr>
            <a:r>
              <a:rPr lang="en-US" sz="2600" i="1" dirty="0" smtClean="0"/>
              <a:t>“If we confess our sins, he is faithful and just and will forgive us our sins and purify us from all unrighteousness.”			</a:t>
            </a:r>
            <a:r>
              <a:rPr lang="en-US" sz="2600" i="1" dirty="0" smtClean="0"/>
              <a:t>       				1 John </a:t>
            </a:r>
            <a:r>
              <a:rPr lang="en-US" sz="2600" i="1" dirty="0" smtClean="0"/>
              <a:t>1:9</a:t>
            </a:r>
            <a:endParaRPr lang="en-US" sz="2600" dirty="0" smtClean="0"/>
          </a:p>
          <a:p>
            <a:pPr>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0">
              <a:buNone/>
            </a:pPr>
            <a:r>
              <a:rPr lang="en-US" sz="2800" b="1" dirty="0" smtClean="0"/>
              <a:t> </a:t>
            </a:r>
            <a:r>
              <a:rPr lang="en-US" sz="2800" b="1" dirty="0" smtClean="0"/>
              <a:t>4. </a:t>
            </a:r>
            <a:r>
              <a:rPr lang="en-US" sz="2800" b="1" dirty="0" smtClean="0"/>
              <a:t>Spend Time Alone With God</a:t>
            </a:r>
            <a:endParaRPr lang="en-US" sz="2800" b="1" dirty="0" smtClean="0"/>
          </a:p>
          <a:p>
            <a:pPr>
              <a:buNone/>
            </a:pPr>
            <a:r>
              <a:rPr lang="en-US" sz="2800" dirty="0" smtClean="0"/>
              <a:t> </a:t>
            </a:r>
          </a:p>
          <a:p>
            <a:pPr marL="0" indent="0">
              <a:spcAft>
                <a:spcPts val="1200"/>
              </a:spcAft>
              <a:buNone/>
            </a:pPr>
            <a:r>
              <a:rPr lang="en-US" sz="2600" i="1" dirty="0" smtClean="0"/>
              <a:t>“How </a:t>
            </a:r>
            <a:r>
              <a:rPr lang="en-US" sz="2600" i="1" dirty="0" smtClean="0"/>
              <a:t>lovely is your dwelling place, O LORD Almighty! </a:t>
            </a:r>
            <a:r>
              <a:rPr lang="en-US" sz="2600" i="1" baseline="30000" dirty="0" smtClean="0"/>
              <a:t>2</a:t>
            </a:r>
            <a:r>
              <a:rPr lang="en-US" sz="2600" i="1" dirty="0" smtClean="0"/>
              <a:t> My soul yearns, even faints, for the courts of the LORD; my heart and my flesh cry out for the living God. . . </a:t>
            </a:r>
            <a:endParaRPr lang="en-US" sz="2600" i="1" dirty="0" smtClean="0"/>
          </a:p>
          <a:p>
            <a:pPr marL="0" indent="0">
              <a:buNone/>
            </a:pPr>
            <a:r>
              <a:rPr lang="en-US" sz="2600" i="1" dirty="0" smtClean="0"/>
              <a:t>Better </a:t>
            </a:r>
            <a:r>
              <a:rPr lang="en-US" sz="2600" i="1" dirty="0" smtClean="0"/>
              <a:t>is one day in your courts than a thousand elsewhere; I would rather be a doorkeeper in the house of my God than dwell in the tents of the wicked</a:t>
            </a:r>
            <a:r>
              <a:rPr lang="en-US" sz="2600" i="1" dirty="0" smtClean="0"/>
              <a:t>.”</a:t>
            </a:r>
            <a:br>
              <a:rPr lang="en-US" sz="2600" i="1" dirty="0" smtClean="0"/>
            </a:br>
            <a:r>
              <a:rPr lang="en-US" sz="2600" i="1" dirty="0" smtClean="0"/>
              <a:t>		 </a:t>
            </a:r>
            <a:r>
              <a:rPr lang="en-US" sz="2600" i="1" dirty="0" smtClean="0"/>
              <a:t>			Psalm 84:1-2, 10 </a:t>
            </a:r>
            <a:r>
              <a:rPr lang="en-US" sz="2800" i="1" dirty="0" smtClean="0"/>
              <a:t/>
            </a:r>
            <a:br>
              <a:rPr lang="en-US" sz="2800" i="1"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buNone/>
            </a:pPr>
            <a:r>
              <a:rPr lang="en-US" sz="2800" b="1" dirty="0" smtClean="0"/>
              <a:t>5.  Encourage </a:t>
            </a:r>
            <a:r>
              <a:rPr lang="en-US" sz="2800" b="1" dirty="0" smtClean="0"/>
              <a:t>One Another</a:t>
            </a:r>
          </a:p>
          <a:p>
            <a:pPr>
              <a:buNone/>
            </a:pPr>
            <a:r>
              <a:rPr lang="en-US" sz="2800" dirty="0" smtClean="0"/>
              <a:t> </a:t>
            </a:r>
          </a:p>
          <a:p>
            <a:pPr marL="0" indent="0">
              <a:buNone/>
            </a:pPr>
            <a:r>
              <a:rPr lang="en-US" sz="2600" i="1" dirty="0" smtClean="0"/>
              <a:t>“And </a:t>
            </a:r>
            <a:r>
              <a:rPr lang="en-US" sz="2600" i="1" dirty="0" smtClean="0"/>
              <a:t>let us consider how we may spur one another on toward love and good deeds. Let us not give up meeting together, as some are in the habit of doing, but let us encourage one another--and all the more as you see the Day approaching</a:t>
            </a:r>
            <a:r>
              <a:rPr lang="en-US" sz="2600" i="1" dirty="0" smtClean="0"/>
              <a:t>.” </a:t>
            </a:r>
            <a:r>
              <a:rPr lang="en-US" sz="2600" i="1" dirty="0" smtClean="0"/>
              <a:t>		</a:t>
            </a:r>
            <a:r>
              <a:rPr lang="en-US" sz="2600" i="1" dirty="0" smtClean="0"/>
              <a:t>	Hebrews </a:t>
            </a:r>
            <a:r>
              <a:rPr lang="en-US" sz="2600" i="1" dirty="0" smtClean="0"/>
              <a:t>10:24-25</a:t>
            </a:r>
            <a:r>
              <a:rPr lang="en-US" sz="2800" dirty="0" smtClean="0"/>
              <a:t> </a:t>
            </a:r>
          </a:p>
          <a:p>
            <a:pPr>
              <a:buNone/>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2800" b="1" dirty="0" smtClean="0"/>
              <a:t>Conclusion</a:t>
            </a:r>
            <a:endParaRPr lang="en-US" sz="2800" dirty="0" smtClean="0"/>
          </a:p>
          <a:p>
            <a:pPr>
              <a:buNone/>
            </a:pPr>
            <a:r>
              <a:rPr lang="en-US" sz="2800" dirty="0" smtClean="0"/>
              <a:t> </a:t>
            </a:r>
          </a:p>
          <a:p>
            <a:pPr lvl="1">
              <a:spcAft>
                <a:spcPts val="600"/>
              </a:spcAft>
              <a:buFont typeface="Wingdings" pitchFamily="2" charset="2"/>
              <a:buChar char="§"/>
            </a:pPr>
            <a:r>
              <a:rPr lang="en-US" sz="2600" dirty="0" smtClean="0"/>
              <a:t>Have </a:t>
            </a:r>
            <a:r>
              <a:rPr lang="en-US" sz="2600" dirty="0" smtClean="0"/>
              <a:t>I been putting Christ first in my life?</a:t>
            </a:r>
            <a:endParaRPr lang="en-US" sz="2600" i="1" dirty="0" smtClean="0"/>
          </a:p>
          <a:p>
            <a:pPr lvl="1">
              <a:spcAft>
                <a:spcPts val="600"/>
              </a:spcAft>
              <a:buFont typeface="Wingdings" pitchFamily="2" charset="2"/>
              <a:buChar char="§"/>
            </a:pPr>
            <a:r>
              <a:rPr lang="en-US" sz="2600" dirty="0" smtClean="0"/>
              <a:t>Do I need to make things right with someone?</a:t>
            </a:r>
            <a:endParaRPr lang="en-US" sz="2600" i="1" dirty="0" smtClean="0"/>
          </a:p>
          <a:p>
            <a:pPr lvl="1">
              <a:spcAft>
                <a:spcPts val="600"/>
              </a:spcAft>
              <a:buFont typeface="Wingdings" pitchFamily="2" charset="2"/>
              <a:buChar char="§"/>
            </a:pPr>
            <a:r>
              <a:rPr lang="en-US" sz="2600" dirty="0" smtClean="0"/>
              <a:t>Do I have sin that </a:t>
            </a:r>
            <a:r>
              <a:rPr lang="en-US" sz="2600" dirty="0" smtClean="0"/>
              <a:t>needs </a:t>
            </a:r>
            <a:r>
              <a:rPr lang="en-US" sz="2600" dirty="0" smtClean="0"/>
              <a:t>to </a:t>
            </a:r>
            <a:r>
              <a:rPr lang="en-US" sz="2600" dirty="0" smtClean="0"/>
              <a:t>be confessed?</a:t>
            </a:r>
            <a:endParaRPr lang="en-US" sz="2600" i="1" dirty="0" smtClean="0"/>
          </a:p>
          <a:p>
            <a:pPr lvl="1">
              <a:spcAft>
                <a:spcPts val="600"/>
              </a:spcAft>
              <a:buFont typeface="Wingdings" pitchFamily="2" charset="2"/>
              <a:buChar char="§"/>
            </a:pPr>
            <a:r>
              <a:rPr lang="en-US" sz="2600" dirty="0" smtClean="0"/>
              <a:t>Have I been spending adequate time with God?</a:t>
            </a:r>
            <a:endParaRPr lang="en-US" sz="2600" i="1" dirty="0" smtClean="0"/>
          </a:p>
          <a:p>
            <a:pPr lvl="1">
              <a:buFont typeface="Wingdings" pitchFamily="2" charset="2"/>
              <a:buChar char="§"/>
            </a:pPr>
            <a:r>
              <a:rPr lang="en-US" sz="2600" dirty="0" smtClean="0"/>
              <a:t>Is there someone </a:t>
            </a:r>
            <a:r>
              <a:rPr lang="en-US" sz="2600" dirty="0" smtClean="0"/>
              <a:t>who needs encouragement</a:t>
            </a:r>
            <a:r>
              <a:rPr lang="en-US" sz="2600" dirty="0" smtClean="0"/>
              <a:t>?</a:t>
            </a:r>
            <a:endParaRPr lang="en-US" sz="26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12</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Five Secrets to a Successful Year</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Wilderness Experience</dc:title>
  <dc:creator>Grace &amp; Tom</dc:creator>
  <cp:lastModifiedBy>Grace &amp; Tom</cp:lastModifiedBy>
  <cp:revision>21</cp:revision>
  <dcterms:created xsi:type="dcterms:W3CDTF">2011-09-18T01:57:01Z</dcterms:created>
  <dcterms:modified xsi:type="dcterms:W3CDTF">2012-01-01T05:48:39Z</dcterms:modified>
</cp:coreProperties>
</file>