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7" r:id="rId6"/>
    <p:sldId id="271" r:id="rId7"/>
    <p:sldId id="263" r:id="rId8"/>
    <p:sldId id="264" r:id="rId9"/>
    <p:sldId id="265" r:id="rId10"/>
    <p:sldId id="26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6F9071-620F-4C2B-A877-2B9DF5B13420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A5E390-701D-4BBC-9CD3-7AA356C6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785926"/>
            <a:ext cx="7772400" cy="1975104"/>
          </a:xfrm>
        </p:spPr>
        <p:txBody>
          <a:bodyPr>
            <a:normAutofit/>
          </a:bodyPr>
          <a:lstStyle/>
          <a:p>
            <a:r>
              <a:rPr lang="zh-CN" altLang="en-US" sz="8800" dirty="0" smtClean="0">
                <a:latin typeface="楷体" pitchFamily="49" charset="-122"/>
                <a:ea typeface="楷体" pitchFamily="49" charset="-122"/>
              </a:rPr>
              <a:t>一个真基督徒</a:t>
            </a:r>
            <a:endParaRPr lang="en-US" sz="8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182" y="1571612"/>
            <a:ext cx="5129194" cy="285752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FFC000"/>
                </a:solidFill>
              </a:rPr>
              <a:t>2014—10—19 </a:t>
            </a:r>
            <a:r>
              <a:rPr lang="zh-CN" altLang="en-US" sz="2800" b="1" dirty="0" smtClean="0">
                <a:solidFill>
                  <a:srgbClr val="FFC000"/>
                </a:solidFill>
              </a:rPr>
              <a:t>主日信息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00948" cy="1252728"/>
          </a:xfrm>
        </p:spPr>
        <p:txBody>
          <a:bodyPr/>
          <a:lstStyle/>
          <a:p>
            <a:r>
              <a:rPr lang="zh-CN" altLang="en-US" dirty="0" smtClean="0"/>
              <a:t>对于一个真正的基督徒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643966" cy="4625609"/>
          </a:xfrm>
        </p:spPr>
        <p:txBody>
          <a:bodyPr>
            <a:no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一个神迹 （氺与酒）</a:t>
            </a:r>
            <a:endParaRPr lang="en-US" altLang="zh-CN" sz="4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4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一种个人与主真实的关系（夫与妻）</a:t>
            </a:r>
            <a:endParaRPr lang="en-US" altLang="zh-CN" sz="4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4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一份新生命的见证（猪与羊）</a:t>
            </a:r>
            <a:endParaRPr lang="en-US" altLang="zh-CN" sz="4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4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一本永恒不变的应许（神与人）</a:t>
            </a:r>
            <a:endParaRPr lang="en-US" sz="4000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285992"/>
            <a:ext cx="7772400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58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人有了神的儿子就有生命，没有神的儿子就没有生命。</a:t>
            </a:r>
            <a:endParaRPr lang="en-US" altLang="zh-CN" sz="4800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48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                </a:t>
            </a:r>
            <a:r>
              <a:rPr lang="zh-CN" altLang="en-US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约一 </a:t>
            </a:r>
            <a:r>
              <a:rPr lang="en-US" altLang="zh-CN" sz="4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5:12</a:t>
            </a:r>
            <a:endParaRPr lang="zh-CN" altLang="en-US" sz="4000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214290"/>
            <a:ext cx="18838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总结</a:t>
            </a:r>
            <a:endParaRPr lang="en-US" sz="6600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zh-CN" altLang="en-US" dirty="0" smtClean="0">
                <a:solidFill>
                  <a:srgbClr val="FFC000"/>
                </a:solidFill>
              </a:rPr>
              <a:t> 北 美 教会 的 真实 现状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36"/>
            <a:ext cx="8215370" cy="5000660"/>
          </a:xfrm>
        </p:spPr>
        <p:txBody>
          <a:bodyPr>
            <a:noAutofit/>
          </a:bodyPr>
          <a:lstStyle/>
          <a:p>
            <a:pPr marL="582930" indent="-514350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1.   </a:t>
            </a:r>
            <a:r>
              <a:rPr lang="en-US" sz="2800" b="1" dirty="0" smtClean="0">
                <a:solidFill>
                  <a:srgbClr val="FF0000"/>
                </a:solidFill>
              </a:rPr>
              <a:t>Over 70% of people don’t go to church.</a:t>
            </a:r>
          </a:p>
          <a:p>
            <a:pPr marL="582930" indent="-514350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2.   </a:t>
            </a:r>
            <a:r>
              <a:rPr lang="en-US" sz="2800" b="1" dirty="0" smtClean="0">
                <a:solidFill>
                  <a:srgbClr val="FF0000"/>
                </a:solidFill>
              </a:rPr>
              <a:t>Over 40 % of church members don’t read Bible.</a:t>
            </a:r>
          </a:p>
          <a:p>
            <a:pPr marL="58293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3.   More than 95% of the pastors serve without the calling of the Lord.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( CEO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8293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4.    Many church people  have no fruit of life. ( no burden to the lost, no witness to others for Christ )</a:t>
            </a:r>
          </a:p>
          <a:p>
            <a:pPr marL="58293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5.    Many different denominations , most of them don’t fellowship or just social politics.</a:t>
            </a:r>
          </a:p>
          <a:p>
            <a:pPr marL="58293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6.  Many people have been deceived by false teaching or  wrong traditional concept of “ Salvation”.  </a:t>
            </a:r>
            <a:r>
              <a:rPr lang="en-US" sz="2800" b="1" dirty="0" smtClean="0">
                <a:solidFill>
                  <a:srgbClr val="FF0000"/>
                </a:solidFill>
              </a:rPr>
              <a:t>( a senior couple 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</a:t>
            </a:r>
            <a:r>
              <a:rPr lang="en-US" altLang="zh-CN" dirty="0" smtClean="0"/>
              <a:t>. </a:t>
            </a:r>
            <a:r>
              <a:rPr lang="zh-CN" altLang="en-US" dirty="0" smtClean="0"/>
              <a:t>一 个 神 迹      </a:t>
            </a:r>
            <a:r>
              <a:rPr lang="zh-CN" altLang="en-US" sz="1800" b="1" dirty="0" smtClean="0"/>
              <a:t>水与酒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500174"/>
            <a:ext cx="7272334" cy="41410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b="1" dirty="0" smtClean="0"/>
              <a:t> </a:t>
            </a:r>
            <a:endParaRPr lang="en-US" altLang="zh-CN" sz="5400" b="1" dirty="0" smtClean="0"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若有人在基督里，</a:t>
            </a:r>
            <a:endParaRPr lang="en-US" altLang="zh-CN" sz="5400" b="1" dirty="0" smtClean="0">
              <a:solidFill>
                <a:srgbClr val="0070C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他就是新造的人，</a:t>
            </a:r>
            <a:endParaRPr lang="en-US" altLang="zh-CN" sz="5400" b="1" dirty="0" smtClean="0">
              <a:solidFill>
                <a:srgbClr val="0070C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旧事已过，</a:t>
            </a:r>
            <a:endParaRPr lang="en-US" altLang="zh-CN" sz="5400" b="1" dirty="0" smtClean="0">
              <a:solidFill>
                <a:srgbClr val="0070C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都变成新的了。</a:t>
            </a:r>
          </a:p>
          <a:p>
            <a:pPr>
              <a:buNone/>
            </a:pPr>
            <a:r>
              <a:rPr lang="zh-CN" altLang="en-US" sz="32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                          林后</a:t>
            </a:r>
            <a:r>
              <a:rPr lang="en-US" altLang="zh-CN" sz="32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32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17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914400"/>
          </a:xfrm>
        </p:spPr>
        <p:txBody>
          <a:bodyPr/>
          <a:lstStyle/>
          <a:p>
            <a:r>
              <a:rPr lang="zh-CN" altLang="en-US" dirty="0" smtClean="0"/>
              <a:t>二</a:t>
            </a:r>
            <a:r>
              <a:rPr lang="en-US" altLang="zh-CN" dirty="0" smtClean="0"/>
              <a:t>. </a:t>
            </a:r>
            <a:r>
              <a:rPr lang="zh-CN" altLang="en-US" dirty="0" smtClean="0"/>
              <a:t>一种 与 救主 真实的关系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2000240"/>
            <a:ext cx="7186634" cy="4400560"/>
          </a:xfrm>
        </p:spPr>
        <p:txBody>
          <a:bodyPr/>
          <a:lstStyle/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</a:rPr>
              <a:t>基督与教会</a:t>
            </a:r>
            <a:endParaRPr lang="en-US" altLang="zh-CN" sz="5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</a:rPr>
              <a:t>如同</a:t>
            </a:r>
            <a:endParaRPr lang="en-US" altLang="zh-CN" sz="5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CN" altLang="en-US" sz="5400" b="1" dirty="0" smtClean="0">
                <a:solidFill>
                  <a:srgbClr val="0070C0"/>
                </a:solidFill>
              </a:rPr>
              <a:t>丈夫与妻子</a:t>
            </a:r>
            <a:endParaRPr lang="en-US" altLang="zh-CN" sz="5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CN" altLang="en-US" sz="3200" b="1" dirty="0" smtClean="0">
                <a:solidFill>
                  <a:srgbClr val="0070C0"/>
                </a:solidFill>
              </a:rPr>
              <a:t>                                        以弗所书 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5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22--33</a:t>
            </a:r>
          </a:p>
          <a:p>
            <a:pPr>
              <a:buNone/>
            </a:pPr>
            <a:endParaRPr lang="en-US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主耶稣说：</a:t>
            </a:r>
            <a:r>
              <a:rPr lang="zh-CN" altLang="en-US" sz="4800" dirty="0" smtClean="0">
                <a:latin typeface="黑体" pitchFamily="49" charset="-122"/>
                <a:ea typeface="黑体" pitchFamily="49" charset="-122"/>
              </a:rPr>
              <a:t>太</a:t>
            </a:r>
            <a:r>
              <a:rPr lang="en-US" altLang="zh-CN" sz="4800" dirty="0" smtClean="0">
                <a:latin typeface="黑体" pitchFamily="49" charset="-122"/>
                <a:ea typeface="黑体" pitchFamily="49" charset="-122"/>
              </a:rPr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>
                <a:latin typeface="黑体" pitchFamily="49" charset="-122"/>
                <a:ea typeface="黑体" pitchFamily="49" charset="-122"/>
              </a:rPr>
              <a:t> 21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“凡称呼我‘主啊，主啊’的人不能都进天国；惟独遵行我天父旨意的人，才能进去。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22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当那日，必有许多人对我说：‘主啊，主啊，我们不是</a:t>
            </a:r>
            <a:r>
              <a:rPr lang="zh-CN" altLang="en-US" sz="3600" b="1" u="sng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奉你的名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传道，</a:t>
            </a:r>
            <a:r>
              <a:rPr lang="zh-CN" altLang="en-US" sz="3600" b="1" u="sng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奉你的名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赶鬼，</a:t>
            </a:r>
            <a:r>
              <a:rPr lang="zh-CN" altLang="en-US" sz="3600" b="1" u="sng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奉你的名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行许多异能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吗？’</a:t>
            </a: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23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我就明明地告诉他们说：‘我从来不认识你们，你们这些作恶的人，离开我去吧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！’”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</a:t>
            </a:r>
            <a:r>
              <a:rPr lang="en-US" altLang="zh-CN" dirty="0" smtClean="0"/>
              <a:t>. </a:t>
            </a:r>
            <a:r>
              <a:rPr lang="zh-CN" altLang="en-US" dirty="0" smtClean="0"/>
              <a:t>一份 新生命 的见证   </a:t>
            </a:r>
            <a:r>
              <a:rPr lang="zh-CN" altLang="en-US" sz="2000" dirty="0" smtClean="0">
                <a:latin typeface="+mn-ea"/>
              </a:rPr>
              <a:t>猪与羊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2919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altLang="zh-CN" sz="7000" b="1" dirty="0" smtClean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en-US" altLang="zh-CN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166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166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“你们要进窄门。因为引到灭亡，那门是宽的，路是大的，进去的人也多；</a:t>
            </a:r>
            <a:r>
              <a:rPr lang="en-US" altLang="zh-CN" sz="166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14</a:t>
            </a:r>
            <a:r>
              <a:rPr lang="zh-CN" altLang="en-US" sz="166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引到永生，那门是窄的，路是小的，找着的人也少</a:t>
            </a:r>
            <a:r>
              <a:rPr lang="zh-CN" altLang="en-US" sz="77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。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太</a:t>
            </a:r>
            <a:r>
              <a:rPr lang="en-US" altLang="zh-CN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13-14</a:t>
            </a:r>
            <a:endParaRPr lang="en-US" altLang="zh-CN" sz="7700" b="1" dirty="0" smtClean="0">
              <a:solidFill>
                <a:srgbClr val="FF0000"/>
              </a:solidFill>
              <a:latin typeface="方正启体简体" pitchFamily="65" charset="-122"/>
              <a:ea typeface="方正启体简体" pitchFamily="65" charset="-122"/>
            </a:endParaRPr>
          </a:p>
          <a:p>
            <a:pPr>
              <a:buNone/>
            </a:pPr>
            <a:endParaRPr lang="en-US" altLang="zh-CN" sz="7700" b="1" dirty="0" smtClean="0">
              <a:solidFill>
                <a:srgbClr val="FF0000"/>
              </a:solidFill>
              <a:latin typeface="方正启体简体" pitchFamily="65" charset="-122"/>
              <a:ea typeface="方正启体简体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zh-CN" altLang="en-US" sz="4400" dirty="0" smtClean="0"/>
              <a:t>四</a:t>
            </a:r>
            <a:r>
              <a:rPr lang="en-US" altLang="zh-CN" sz="4400" dirty="0" smtClean="0"/>
              <a:t>. </a:t>
            </a:r>
            <a:r>
              <a:rPr lang="zh-CN" altLang="en-US" sz="4400" dirty="0" smtClean="0"/>
              <a:t>一本 神 永不更改 的应许  </a:t>
            </a:r>
            <a:r>
              <a:rPr lang="zh-CN" altLang="en-US" sz="1800" b="1" dirty="0" smtClean="0"/>
              <a:t>人与神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7986714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21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我却顾惜我的圣名，就是以色列家在所到的列国中所亵渎的。 </a:t>
            </a:r>
            <a:endParaRPr lang="en-US" altLang="zh-CN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 22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“</a:t>
            </a: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…..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，主耶和华如此说：以色列家啊，我行这事不是为你们，乃是为我的圣名，就是在你们到的列国中所亵渎的。</a:t>
            </a:r>
            <a:endParaRPr lang="en-US" altLang="zh-CN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 23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我要使我的大名显为圣，</a:t>
            </a: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我在他们眼前，在你们身上显为圣的时候，他们就知道我是耶和华。这是主耶和华说的。</a:t>
            </a:r>
            <a:endParaRPr lang="en-US" altLang="zh-CN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                                </a:t>
            </a:r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结 </a:t>
            </a:r>
            <a:r>
              <a:rPr lang="en-US" altLang="zh-CN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36</a:t>
            </a:r>
          </a:p>
          <a:p>
            <a:pPr>
              <a:buNone/>
            </a:pPr>
            <a:endParaRPr lang="en-US" altLang="zh-CN" sz="3200" b="1" dirty="0" smtClean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3200" b="1" dirty="0" smtClean="0">
              <a:solidFill>
                <a:srgbClr val="FFC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785926"/>
            <a:ext cx="7986714" cy="48577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58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你们从主所受的恩膏常存在你们心里，并不用人教训你们，自有主的恩膏在凡事上教训你们。这恩膏是真的，不是假的，你们要按这恩膏的教训住在主里面。  </a:t>
            </a:r>
            <a:r>
              <a:rPr lang="zh-CN" altLang="en-US" sz="42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约一</a:t>
            </a:r>
            <a:r>
              <a:rPr lang="en-US" altLang="zh-CN" sz="42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2</a:t>
            </a:r>
            <a:r>
              <a:rPr lang="zh-CN" altLang="en-US" sz="42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：</a:t>
            </a:r>
            <a:r>
              <a:rPr lang="en-US" altLang="zh-CN" sz="42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27</a:t>
            </a:r>
            <a:r>
              <a:rPr lang="zh-CN" altLang="en-US" sz="42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                                                                                              </a:t>
            </a:r>
            <a:endParaRPr lang="zh-CN" altLang="en-US" sz="4200" b="1" dirty="0" smtClean="0">
              <a:ln>
                <a:solidFill>
                  <a:srgbClr val="FFFF00"/>
                </a:solidFill>
              </a:ln>
              <a:solidFill>
                <a:srgbClr val="002060"/>
              </a:solidFill>
              <a:latin typeface="方正启体简体" pitchFamily="65" charset="-122"/>
              <a:ea typeface="方正启体简体" pitchFamily="65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2976" y="428604"/>
            <a:ext cx="6143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solidFill>
                  <a:srgbClr val="FFFF00"/>
                </a:solidFill>
                <a:latin typeface="方正启体简体" pitchFamily="65" charset="-122"/>
                <a:ea typeface="方正启体简体" pitchFamily="65" charset="-122"/>
              </a:rPr>
              <a:t>针对圣经知识少</a:t>
            </a:r>
            <a:endParaRPr lang="en-US" sz="5400" dirty="0">
              <a:solidFill>
                <a:srgbClr val="FFFF00"/>
              </a:solidFill>
              <a:latin typeface="方正启体简体" pitchFamily="65" charset="-122"/>
              <a:ea typeface="方正启体简体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00174"/>
            <a:ext cx="784383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4400" b="1" dirty="0" smtClean="0">
                <a:solidFill>
                  <a:srgbClr val="FFC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52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20</a:t>
            </a:r>
            <a:r>
              <a:rPr lang="zh-CN" altLang="en-US" sz="52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主虽然以艰难给你当饼，以困苦给你当水，你的教师却不再隐藏，你眼必看见你的教师。</a:t>
            </a:r>
            <a:r>
              <a:rPr lang="en-US" altLang="zh-CN" sz="52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21</a:t>
            </a:r>
            <a:r>
              <a:rPr lang="zh-CN" altLang="en-US" sz="5200" b="1" dirty="0" smtClean="0">
                <a:solidFill>
                  <a:srgbClr val="FF0000"/>
                </a:solidFill>
                <a:latin typeface="方正启体简体" pitchFamily="65" charset="-122"/>
                <a:ea typeface="方正启体简体" pitchFamily="65" charset="-122"/>
              </a:rPr>
              <a:t>你或向左、或向右，你必听见后边有声音说：“这是正路，要行在其间。”</a:t>
            </a:r>
            <a:r>
              <a:rPr lang="zh-CN" altLang="en-US" sz="39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赛 </a:t>
            </a:r>
            <a:r>
              <a:rPr lang="en-US" altLang="zh-CN" sz="39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30</a:t>
            </a:r>
            <a:r>
              <a:rPr lang="zh-CN" altLang="en-US" sz="39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：</a:t>
            </a:r>
            <a:r>
              <a:rPr lang="en-US" altLang="zh-CN" sz="39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20-21</a:t>
            </a:r>
            <a:r>
              <a:rPr lang="zh-CN" altLang="en-US" sz="3900" b="1" dirty="0" smtClean="0">
                <a:solidFill>
                  <a:srgbClr val="002060"/>
                </a:solidFill>
                <a:latin typeface="方正启体简体" pitchFamily="65" charset="-122"/>
                <a:ea typeface="方正启体简体" pitchFamily="65" charset="-122"/>
              </a:rPr>
              <a:t>                                                                                                        </a:t>
            </a:r>
            <a:endParaRPr lang="en-US" sz="3900" b="1" dirty="0" smtClean="0">
              <a:ln>
                <a:solidFill>
                  <a:srgbClr val="FFFF00"/>
                </a:solidFill>
              </a:ln>
              <a:solidFill>
                <a:srgbClr val="002060"/>
              </a:solidFill>
              <a:latin typeface="方正启体简体" pitchFamily="65" charset="-122"/>
              <a:ea typeface="方正启体简体" pitchFamily="65" charset="-122"/>
            </a:endParaRPr>
          </a:p>
          <a:p>
            <a:pPr>
              <a:buNone/>
            </a:pPr>
            <a:endParaRPr lang="en-US" altLang="zh-CN" sz="5200" b="1" dirty="0" smtClean="0">
              <a:solidFill>
                <a:srgbClr val="FF0000"/>
              </a:solidFill>
              <a:latin typeface="方正启体简体" pitchFamily="65" charset="-122"/>
              <a:ea typeface="方正启体简体" pitchFamily="65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52" y="500042"/>
            <a:ext cx="55705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方正启体简体" pitchFamily="65" charset="-122"/>
                <a:ea typeface="方正启体简体" pitchFamily="65" charset="-122"/>
              </a:rPr>
              <a:t>针对生活艰难状</a:t>
            </a:r>
            <a:endParaRPr lang="en-US" sz="5400" dirty="0">
              <a:latin typeface="方正启体简体" pitchFamily="65" charset="-122"/>
              <a:ea typeface="方正启体简体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706</TotalTime>
  <Words>825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一个真基督徒</vt:lpstr>
      <vt:lpstr>  北 美 教会 的 真实 现状</vt:lpstr>
      <vt:lpstr>一. 一 个 神 迹      水与酒</vt:lpstr>
      <vt:lpstr>二. 一种 与 救主 真实的关系</vt:lpstr>
      <vt:lpstr>主耶稣说：太7</vt:lpstr>
      <vt:lpstr>三. 一份 新生命 的见证   猪与羊</vt:lpstr>
      <vt:lpstr>四. 一本 神 永不更改 的应许  人与神</vt:lpstr>
      <vt:lpstr>Slide 8</vt:lpstr>
      <vt:lpstr>Slide 9</vt:lpstr>
      <vt:lpstr>对于一个真正的基督徒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你确实重生（得救）了吗？</dc:title>
  <dc:creator>Abraham</dc:creator>
  <cp:lastModifiedBy>Abraham</cp:lastModifiedBy>
  <cp:revision>66</cp:revision>
  <dcterms:created xsi:type="dcterms:W3CDTF">2013-03-28T19:15:27Z</dcterms:created>
  <dcterms:modified xsi:type="dcterms:W3CDTF">2014-10-19T12:00:18Z</dcterms:modified>
</cp:coreProperties>
</file>