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677" r:id="rId3"/>
    <p:sldId id="714" r:id="rId4"/>
    <p:sldId id="801" r:id="rId5"/>
    <p:sldId id="802" r:id="rId6"/>
    <p:sldId id="803" r:id="rId7"/>
    <p:sldId id="807" r:id="rId8"/>
    <p:sldId id="814" r:id="rId9"/>
    <p:sldId id="808" r:id="rId10"/>
    <p:sldId id="731" r:id="rId11"/>
    <p:sldId id="823" r:id="rId12"/>
    <p:sldId id="813" r:id="rId13"/>
    <p:sldId id="766" r:id="rId14"/>
    <p:sldId id="820" r:id="rId15"/>
    <p:sldId id="811" r:id="rId16"/>
    <p:sldId id="817" r:id="rId17"/>
    <p:sldId id="794" r:id="rId18"/>
    <p:sldId id="812" r:id="rId19"/>
    <p:sldId id="818" r:id="rId20"/>
    <p:sldId id="819" r:id="rId21"/>
    <p:sldId id="824" r:id="rId22"/>
    <p:sldId id="546" r:id="rId23"/>
    <p:sldId id="822" r:id="rId24"/>
    <p:sldId id="809" r:id="rId25"/>
    <p:sldId id="7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October 23,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October 23,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October 23,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The Christian Life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 Thanks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A cry for help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Outsiders included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Get up and go!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5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72146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12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As he was going into a village, ten men who had </a:t>
            </a:r>
            <a:r>
              <a:rPr lang="en-US" sz="2400" dirty="0" smtClean="0">
                <a:latin typeface="Helvetica"/>
                <a:cs typeface="Helvetica"/>
              </a:rPr>
              <a:t>leprosy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met </a:t>
            </a:r>
            <a:r>
              <a:rPr lang="en-US" sz="2400" dirty="0">
                <a:latin typeface="Helvetica"/>
                <a:cs typeface="Helvetica"/>
              </a:rPr>
              <a:t>him. They stood at a distance </a:t>
            </a:r>
            <a:r>
              <a:rPr lang="en-US" sz="2400" baseline="30000" dirty="0">
                <a:latin typeface="Helvetica"/>
                <a:cs typeface="Helvetica"/>
              </a:rPr>
              <a:t>13</a:t>
            </a:r>
            <a:r>
              <a:rPr lang="en-US" sz="2400" dirty="0">
                <a:latin typeface="Helvetica"/>
                <a:cs typeface="Helvetica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called out in a loud voice</a:t>
            </a:r>
            <a:r>
              <a:rPr lang="en-US" sz="2400" dirty="0">
                <a:latin typeface="Helvetica"/>
                <a:cs typeface="Helvetica"/>
              </a:rPr>
              <a:t>, “Jesus, Master, have pity on us!”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14</a:t>
            </a:r>
            <a:r>
              <a:rPr lang="en-US" sz="2400" dirty="0">
                <a:latin typeface="Helvetica"/>
                <a:cs typeface="Helvetica"/>
              </a:rPr>
              <a:t> When he saw them, he said, “Go, show yourselves to the priests.” And as they went, they were cleansed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464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73746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12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As he was going into a village, ten men who had </a:t>
            </a:r>
            <a:r>
              <a:rPr lang="en-US" sz="2400" dirty="0" smtClean="0">
                <a:latin typeface="Helvetica"/>
                <a:cs typeface="Helvetica"/>
              </a:rPr>
              <a:t>leprosy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met </a:t>
            </a:r>
            <a:r>
              <a:rPr lang="en-US" sz="2400" dirty="0">
                <a:latin typeface="Helvetica"/>
                <a:cs typeface="Helvetica"/>
              </a:rPr>
              <a:t>him. They stood at a distance </a:t>
            </a:r>
            <a:r>
              <a:rPr lang="en-US" sz="2400" baseline="30000" dirty="0">
                <a:latin typeface="Helvetica"/>
                <a:cs typeface="Helvetica"/>
              </a:rPr>
              <a:t>13</a:t>
            </a:r>
            <a:r>
              <a:rPr lang="en-US" sz="2400" dirty="0">
                <a:latin typeface="Helvetica"/>
                <a:cs typeface="Helvetica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called out in a loud voice</a:t>
            </a:r>
            <a:r>
              <a:rPr lang="en-US" sz="2400" dirty="0">
                <a:latin typeface="Helvetica"/>
                <a:cs typeface="Helvetica"/>
              </a:rPr>
              <a:t>, “Jesus, Master, have pity on us!”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14</a:t>
            </a:r>
            <a:r>
              <a:rPr lang="en-US" sz="2400" dirty="0">
                <a:latin typeface="Helvetica"/>
                <a:cs typeface="Helvetica"/>
              </a:rPr>
              <a:t> When he saw them, he said, “Go, show yourselves to the priests.” And as they went, they were cleansed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41400"/>
            <a:ext cx="73025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A cry for help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Outsiders included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Get up and go!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72146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15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One of them, when he saw he was healed, came back, praising God in a loud voice. </a:t>
            </a:r>
            <a:r>
              <a:rPr lang="en-US" sz="2400" baseline="30000" dirty="0">
                <a:latin typeface="Helvetica"/>
                <a:cs typeface="Helvetica"/>
              </a:rPr>
              <a:t>16</a:t>
            </a:r>
            <a:r>
              <a:rPr lang="en-US" sz="2400" dirty="0">
                <a:latin typeface="Helvetica"/>
                <a:cs typeface="Helvetica"/>
              </a:rPr>
              <a:t> He threw himself at Jesus’ feet and thanked him—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and he was a Samaritan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17</a:t>
            </a:r>
            <a:r>
              <a:rPr lang="en-US" sz="2400" dirty="0">
                <a:latin typeface="Helvetica"/>
                <a:cs typeface="Helvetica"/>
              </a:rPr>
              <a:t> Jesus asked, “Were not all ten cleansed? Where are the other nine? </a:t>
            </a:r>
            <a:r>
              <a:rPr lang="en-US" sz="2400" baseline="30000" dirty="0">
                <a:latin typeface="Helvetica"/>
                <a:cs typeface="Helvetica"/>
              </a:rPr>
              <a:t>18</a:t>
            </a:r>
            <a:r>
              <a:rPr lang="en-US" sz="2400" dirty="0">
                <a:latin typeface="Helvetica"/>
                <a:cs typeface="Helvetica"/>
              </a:rPr>
              <a:t> Has no one returned to give praise to God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except this foreigner?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93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92099"/>
            <a:ext cx="82931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5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045494"/>
            <a:ext cx="7048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A cry for help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4200"/>
              </a:spcAft>
              <a:buFont typeface="Arial"/>
              <a:buChar char="•"/>
            </a:pPr>
            <a:r>
              <a:rPr lang="en-US" sz="2600" dirty="0" smtClean="0">
                <a:latin typeface="Helvetica"/>
                <a:cs typeface="Helvetica"/>
              </a:rPr>
              <a:t>Outsiders included</a:t>
            </a:r>
            <a:endParaRPr lang="en-US" sz="26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Get up and go!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135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00846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19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Then he said to him, “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Rise and go</a:t>
            </a:r>
            <a:r>
              <a:rPr lang="en-US" sz="2400" dirty="0">
                <a:latin typeface="Helvetica"/>
                <a:cs typeface="Helvetica"/>
              </a:rPr>
              <a:t>; your faith has made you well.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Luke 17:19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409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106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8903" y="6069568"/>
            <a:ext cx="650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Curmudgeon: </a:t>
            </a:r>
            <a:r>
              <a:rPr lang="en-US" dirty="0" smtClean="0"/>
              <a:t>a  bad-tempered, difficult, complaining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4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9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200" y="1364378"/>
            <a:ext cx="6807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In </a:t>
            </a:r>
            <a:r>
              <a:rPr lang="en-US" sz="2400" dirty="0">
                <a:latin typeface="Helvetica"/>
                <a:cs typeface="Helvetica"/>
              </a:rPr>
              <a:t>Luke-Acts the phrase “get up and go,” suggests that a significant (even wondrous) change is about to occur. After the annunciation, for example, Mary “gets up and goes” to Elizabeth (Luke 1:39). The prodigal son decides to “get up and go” back to his father (Luke 15:18), and God tells Paul to “get up and go” to Damascus (Acts 22:10; cf. Acts 9:11; 10:20</a:t>
            </a:r>
            <a:r>
              <a:rPr lang="en-US" sz="2400" dirty="0" smtClean="0">
                <a:latin typeface="Helvetica"/>
                <a:cs typeface="Helvetica"/>
              </a:rPr>
              <a:t>).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Dr. Audrey West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0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5031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Lessons for Disciples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857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500" y="2890678"/>
            <a:ext cx="760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G</a:t>
            </a:r>
            <a:r>
              <a:rPr lang="en-US" sz="2800" dirty="0" smtClean="0">
                <a:latin typeface="Helvetica"/>
                <a:cs typeface="Helvetica"/>
              </a:rPr>
              <a:t>ive thanks, get up and go</a:t>
            </a:r>
          </a:p>
        </p:txBody>
      </p:sp>
    </p:spTree>
    <p:extLst>
      <p:ext uri="{BB962C8B-B14F-4D97-AF65-F5344CB8AC3E}">
        <p14:creationId xmlns:p14="http://schemas.microsoft.com/office/powerpoint/2010/main" val="2661484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64146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11</a:t>
            </a:r>
            <a:r>
              <a:rPr lang="en-US" sz="2400" dirty="0">
                <a:latin typeface="Helvetica"/>
                <a:cs typeface="Helvetica"/>
              </a:rPr>
              <a:t> Now on his way to Jerusalem, Jesus traveled along the border between Samaria and Galilee. </a:t>
            </a:r>
            <a:r>
              <a:rPr lang="en-US" sz="2400" baseline="30000" dirty="0">
                <a:latin typeface="Helvetica"/>
                <a:cs typeface="Helvetica"/>
              </a:rPr>
              <a:t>12</a:t>
            </a:r>
            <a:r>
              <a:rPr lang="en-US" sz="2400" dirty="0">
                <a:latin typeface="Helvetica"/>
                <a:cs typeface="Helvetica"/>
              </a:rPr>
              <a:t> As he was going into a village, ten men who had </a:t>
            </a:r>
            <a:r>
              <a:rPr lang="en-US" sz="2400" dirty="0" smtClean="0">
                <a:latin typeface="Helvetica"/>
                <a:cs typeface="Helvetica"/>
              </a:rPr>
              <a:t>leprosy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met </a:t>
            </a:r>
            <a:r>
              <a:rPr lang="en-US" sz="2400" dirty="0">
                <a:latin typeface="Helvetica"/>
                <a:cs typeface="Helvetica"/>
              </a:rPr>
              <a:t>him. They stood at a distance </a:t>
            </a:r>
            <a:r>
              <a:rPr lang="en-US" sz="2400" baseline="30000" dirty="0">
                <a:latin typeface="Helvetica"/>
                <a:cs typeface="Helvetica"/>
              </a:rPr>
              <a:t>13</a:t>
            </a:r>
            <a:r>
              <a:rPr lang="en-US" sz="2400" dirty="0">
                <a:latin typeface="Helvetica"/>
                <a:cs typeface="Helvetica"/>
              </a:rPr>
              <a:t> and called out in a loud voice, “Jesus, Master, have pity on us!”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14</a:t>
            </a:r>
            <a:r>
              <a:rPr lang="en-US" sz="2400" dirty="0">
                <a:latin typeface="Helvetica"/>
                <a:cs typeface="Helvetica"/>
              </a:rPr>
              <a:t> When he saw them, he said, “Go, show yourselves to the priests.” And as they went, they were cleansed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01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02246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15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One of them, when he saw he was healed, came back, praising God in a loud voice. </a:t>
            </a:r>
            <a:r>
              <a:rPr lang="en-US" sz="2400" baseline="30000" dirty="0">
                <a:latin typeface="Helvetica"/>
                <a:cs typeface="Helvetica"/>
              </a:rPr>
              <a:t>16</a:t>
            </a:r>
            <a:r>
              <a:rPr lang="en-US" sz="2400" dirty="0">
                <a:latin typeface="Helvetica"/>
                <a:cs typeface="Helvetica"/>
              </a:rPr>
              <a:t> He threw himself at Jesus’ feet and thanked him—and he was a Samaritan.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17</a:t>
            </a:r>
            <a:r>
              <a:rPr lang="en-US" sz="2400" dirty="0">
                <a:latin typeface="Helvetica"/>
                <a:cs typeface="Helvetica"/>
              </a:rPr>
              <a:t> Jesus asked, “Were not all ten cleansed? Where are the other nine? </a:t>
            </a:r>
            <a:r>
              <a:rPr lang="en-US" sz="2400" baseline="30000" dirty="0">
                <a:latin typeface="Helvetica"/>
                <a:cs typeface="Helvetica"/>
              </a:rPr>
              <a:t>18</a:t>
            </a:r>
            <a:r>
              <a:rPr lang="en-US" sz="2400" dirty="0">
                <a:latin typeface="Helvetica"/>
                <a:cs typeface="Helvetica"/>
              </a:rPr>
              <a:t> Has no one returned to give praise to God except this foreigner?” </a:t>
            </a:r>
            <a:r>
              <a:rPr lang="en-US" sz="2400" baseline="30000" dirty="0">
                <a:latin typeface="Helvetica"/>
                <a:cs typeface="Helvetica"/>
              </a:rPr>
              <a:t>19</a:t>
            </a:r>
            <a:r>
              <a:rPr lang="en-US" sz="2400" dirty="0">
                <a:latin typeface="Helvetica"/>
                <a:cs typeface="Helvetica"/>
              </a:rPr>
              <a:t> Then he said to him, “Rise and go; your faith has made you well.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Luke 17:11-19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86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195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57789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1" y="368300"/>
            <a:ext cx="8727598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9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500" y="2890678"/>
            <a:ext cx="760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G</a:t>
            </a:r>
            <a:r>
              <a:rPr lang="en-US" sz="2800" dirty="0" smtClean="0">
                <a:latin typeface="Helvetica"/>
                <a:cs typeface="Helvetica"/>
              </a:rPr>
              <a:t>ive thanks, get up and go</a:t>
            </a:r>
          </a:p>
        </p:txBody>
      </p:sp>
    </p:spTree>
    <p:extLst>
      <p:ext uri="{BB962C8B-B14F-4D97-AF65-F5344CB8AC3E}">
        <p14:creationId xmlns:p14="http://schemas.microsoft.com/office/powerpoint/2010/main" val="647193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39925</TotalTime>
  <Words>583</Words>
  <Application>Microsoft Macintosh PowerPoint</Application>
  <PresentationFormat>On-screen Show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The Christian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554</cp:revision>
  <dcterms:created xsi:type="dcterms:W3CDTF">2013-11-03T00:06:16Z</dcterms:created>
  <dcterms:modified xsi:type="dcterms:W3CDTF">2016-10-23T13:46:13Z</dcterms:modified>
  <cp:category/>
</cp:coreProperties>
</file>