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27"/>
  </p:notesMasterIdLst>
  <p:sldIdLst>
    <p:sldId id="256" r:id="rId2"/>
    <p:sldId id="592" r:id="rId3"/>
    <p:sldId id="795" r:id="rId4"/>
    <p:sldId id="736" r:id="rId5"/>
    <p:sldId id="858" r:id="rId6"/>
    <p:sldId id="767" r:id="rId7"/>
    <p:sldId id="887" r:id="rId8"/>
    <p:sldId id="891" r:id="rId9"/>
    <p:sldId id="847" r:id="rId10"/>
    <p:sldId id="843" r:id="rId11"/>
    <p:sldId id="868" r:id="rId12"/>
    <p:sldId id="888" r:id="rId13"/>
    <p:sldId id="870" r:id="rId14"/>
    <p:sldId id="884" r:id="rId15"/>
    <p:sldId id="871" r:id="rId16"/>
    <p:sldId id="872" r:id="rId17"/>
    <p:sldId id="889" r:id="rId18"/>
    <p:sldId id="874" r:id="rId19"/>
    <p:sldId id="875" r:id="rId20"/>
    <p:sldId id="876" r:id="rId21"/>
    <p:sldId id="890" r:id="rId22"/>
    <p:sldId id="893" r:id="rId23"/>
    <p:sldId id="886" r:id="rId24"/>
    <p:sldId id="892" r:id="rId25"/>
    <p:sldId id="89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712" autoAdjust="0"/>
  </p:normalViewPr>
  <p:slideViewPr>
    <p:cSldViewPr snapToGrid="0" snapToObjects="1">
      <p:cViewPr>
        <p:scale>
          <a:sx n="100" d="100"/>
          <a:sy n="100" d="100"/>
        </p:scale>
        <p:origin x="-1776" y="-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FE64F-718D-834F-BDFC-B940820A2267}" type="datetimeFigureOut">
              <a:rPr lang="en-US" smtClean="0"/>
              <a:t>9/24/17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F823B-A632-F44F-9C36-9A3FD243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Sunday, September 24, 17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Sunday, September 24,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Sunday, September 24,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Sunday, September 24, 17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Sunday, September 24, 17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Sunday, September 24, 17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Sunday, September 24, 17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Sunday, September 24, 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Sunday, September 24, 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Sunday, September 24, 17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Sunday, September 24, 17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Sunday, September 24, 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b="1" dirty="0" smtClean="0"/>
              <a:t>Marks of a Christian</a:t>
            </a:r>
            <a:endParaRPr lang="en-US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Godly Relationships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1783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65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500" y="2833468"/>
            <a:ext cx="2083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Forgiving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79427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7600" y="2723346"/>
            <a:ext cx="65913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aseline="30000" dirty="0" smtClean="0">
                <a:latin typeface="Helvetica"/>
                <a:cs typeface="Helvetica"/>
              </a:rPr>
              <a:t>14</a:t>
            </a:r>
            <a:r>
              <a:rPr lang="en-US" sz="2800" dirty="0" smtClean="0">
                <a:latin typeface="Helvetica"/>
                <a:cs typeface="Helvetica"/>
              </a:rPr>
              <a:t> </a:t>
            </a:r>
            <a:r>
              <a:rPr lang="en-US" sz="2800" dirty="0">
                <a:latin typeface="Helvetica"/>
                <a:cs typeface="Helvetica"/>
              </a:rPr>
              <a:t>Bless those who persecute you; bless and do not curse. </a:t>
            </a:r>
          </a:p>
        </p:txBody>
      </p:sp>
    </p:spTree>
    <p:extLst>
      <p:ext uri="{BB962C8B-B14F-4D97-AF65-F5344CB8AC3E}">
        <p14:creationId xmlns:p14="http://schemas.microsoft.com/office/powerpoint/2010/main" val="469314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787" y="2091690"/>
            <a:ext cx="9214787" cy="281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47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8500"/>
            <a:ext cx="9144000" cy="29060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75400" y="579120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Open Doors USA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37450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444500"/>
            <a:ext cx="6781800" cy="5092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81100" y="5543373"/>
            <a:ext cx="6781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David Francisco poses with Freya </a:t>
            </a:r>
            <a:r>
              <a:rPr lang="en-US" sz="1400" dirty="0" err="1">
                <a:latin typeface="Helvetica"/>
                <a:cs typeface="Helvetica"/>
              </a:rPr>
              <a:t>Markowski</a:t>
            </a:r>
            <a:r>
              <a:rPr lang="en-US" sz="1400" dirty="0">
                <a:latin typeface="Helvetica"/>
                <a:cs typeface="Helvetica"/>
              </a:rPr>
              <a:t> at a Nashville coffee shop where the two met about a year after </a:t>
            </a:r>
            <a:r>
              <a:rPr lang="en-US" sz="1400" dirty="0" err="1">
                <a:latin typeface="Helvetica"/>
                <a:cs typeface="Helvetica"/>
              </a:rPr>
              <a:t>Markowski</a:t>
            </a:r>
            <a:r>
              <a:rPr lang="en-US" sz="1400" dirty="0">
                <a:latin typeface="Helvetica"/>
                <a:cs typeface="Helvetica"/>
              </a:rPr>
              <a:t> ran into Francisco with her car, leaving him unable to use his legs without aids.</a:t>
            </a:r>
          </a:p>
          <a:p>
            <a:r>
              <a:rPr lang="en-US" sz="1400" dirty="0">
                <a:latin typeface="Helvetica"/>
                <a:cs typeface="Helvetica"/>
              </a:rPr>
              <a:t>(Photo: Dylan Snowden)</a:t>
            </a:r>
          </a:p>
        </p:txBody>
      </p:sp>
    </p:spTree>
    <p:extLst>
      <p:ext uri="{BB962C8B-B14F-4D97-AF65-F5344CB8AC3E}">
        <p14:creationId xmlns:p14="http://schemas.microsoft.com/office/powerpoint/2010/main" val="2882186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500" y="2833468"/>
            <a:ext cx="2494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Empathetic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79427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20800" y="2603500"/>
            <a:ext cx="65913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aseline="30000" dirty="0" smtClean="0">
                <a:latin typeface="Helvetica"/>
                <a:cs typeface="Helvetica"/>
              </a:rPr>
              <a:t>15</a:t>
            </a:r>
            <a:r>
              <a:rPr lang="en-US" sz="2800" dirty="0" smtClean="0">
                <a:latin typeface="Helvetica"/>
                <a:cs typeface="Helvetica"/>
              </a:rPr>
              <a:t> </a:t>
            </a:r>
            <a:r>
              <a:rPr lang="en-US" sz="2800" dirty="0">
                <a:latin typeface="Helvetica"/>
                <a:cs typeface="Helvetica"/>
              </a:rPr>
              <a:t>Rejoice with those who rejoice; mourn with those who mourn. </a:t>
            </a:r>
          </a:p>
        </p:txBody>
      </p:sp>
    </p:spTree>
    <p:extLst>
      <p:ext uri="{BB962C8B-B14F-4D97-AF65-F5344CB8AC3E}">
        <p14:creationId xmlns:p14="http://schemas.microsoft.com/office/powerpoint/2010/main" val="469314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47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603" y="787400"/>
            <a:ext cx="7193096" cy="534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86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4300"/>
            <a:ext cx="9144000" cy="408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53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500" y="2833468"/>
            <a:ext cx="1775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Humble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79427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7600" y="2247900"/>
            <a:ext cx="65913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aseline="30000" dirty="0" smtClean="0">
                <a:latin typeface="Helvetica"/>
                <a:cs typeface="Helvetica"/>
              </a:rPr>
              <a:t>16</a:t>
            </a:r>
            <a:r>
              <a:rPr lang="en-US" sz="2800" dirty="0" smtClean="0">
                <a:latin typeface="Helvetica"/>
                <a:cs typeface="Helvetica"/>
              </a:rPr>
              <a:t> </a:t>
            </a:r>
            <a:r>
              <a:rPr lang="en-US" sz="2800" dirty="0">
                <a:latin typeface="Helvetica"/>
                <a:cs typeface="Helvetica"/>
              </a:rPr>
              <a:t>Live in harmony with one another. </a:t>
            </a:r>
            <a:r>
              <a:rPr lang="en-US" sz="2800" dirty="0">
                <a:solidFill>
                  <a:srgbClr val="FFFF00"/>
                </a:solidFill>
                <a:latin typeface="Helvetica"/>
                <a:cs typeface="Helvetica"/>
              </a:rPr>
              <a:t>Do not be proud</a:t>
            </a:r>
            <a:r>
              <a:rPr lang="en-US" sz="2800" dirty="0">
                <a:latin typeface="Helvetica"/>
                <a:cs typeface="Helvetica"/>
              </a:rPr>
              <a:t>, but be willing to associate with people of low </a:t>
            </a:r>
            <a:r>
              <a:rPr lang="en-US" sz="2800" dirty="0" smtClean="0">
                <a:latin typeface="Helvetica"/>
                <a:cs typeface="Helvetica"/>
              </a:rPr>
              <a:t>position.</a:t>
            </a:r>
            <a:r>
              <a:rPr lang="en-US" sz="2800" dirty="0">
                <a:latin typeface="Helvetica"/>
                <a:cs typeface="Helvetica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Helvetica"/>
                <a:cs typeface="Helvetica"/>
              </a:rPr>
              <a:t>Do </a:t>
            </a:r>
            <a:r>
              <a:rPr lang="en-US" sz="2800" dirty="0">
                <a:solidFill>
                  <a:srgbClr val="FFFF00"/>
                </a:solidFill>
                <a:latin typeface="Helvetica"/>
                <a:cs typeface="Helvetica"/>
              </a:rPr>
              <a:t>not be conceited</a:t>
            </a:r>
            <a:r>
              <a:rPr lang="en-US" sz="2800" dirty="0" smtClean="0">
                <a:solidFill>
                  <a:srgbClr val="FFFF00"/>
                </a:solidFill>
                <a:latin typeface="Helvetica"/>
                <a:cs typeface="Helvetica"/>
              </a:rPr>
              <a:t>.</a:t>
            </a:r>
            <a:endParaRPr lang="en-US" sz="2800" dirty="0">
              <a:solidFill>
                <a:srgbClr val="FFFF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69314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631703"/>
            <a:ext cx="7607300" cy="557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2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33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41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48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44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52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7600" y="1282700"/>
            <a:ext cx="65913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>
                <a:latin typeface="Helvetica"/>
                <a:cs typeface="Helvetica"/>
              </a:rPr>
              <a:t>13</a:t>
            </a:r>
            <a:r>
              <a:rPr lang="en-US" sz="2400" dirty="0">
                <a:latin typeface="Helvetica"/>
                <a:cs typeface="Helvetica"/>
              </a:rPr>
              <a:t> Share with the Lord’s people who are in need. Practice hospitality.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baseline="30000" dirty="0">
                <a:latin typeface="Helvetica"/>
                <a:cs typeface="Helvetica"/>
              </a:rPr>
              <a:t>14</a:t>
            </a:r>
            <a:r>
              <a:rPr lang="en-US" sz="2400" dirty="0">
                <a:latin typeface="Helvetica"/>
                <a:cs typeface="Helvetica"/>
              </a:rPr>
              <a:t> Bless those who persecute you; bless and do not curse. </a:t>
            </a:r>
            <a:r>
              <a:rPr lang="en-US" sz="2400" baseline="30000" dirty="0">
                <a:latin typeface="Helvetica"/>
                <a:cs typeface="Helvetica"/>
              </a:rPr>
              <a:t>15</a:t>
            </a:r>
            <a:r>
              <a:rPr lang="en-US" sz="2400" dirty="0">
                <a:latin typeface="Helvetica"/>
                <a:cs typeface="Helvetica"/>
              </a:rPr>
              <a:t> Rejoice with those who rejoice; mourn with those who mourn. </a:t>
            </a:r>
            <a:r>
              <a:rPr lang="en-US" sz="2400" baseline="30000" dirty="0">
                <a:latin typeface="Helvetica"/>
                <a:cs typeface="Helvetica"/>
              </a:rPr>
              <a:t>16</a:t>
            </a:r>
            <a:r>
              <a:rPr lang="en-US" sz="2400" dirty="0">
                <a:latin typeface="Helvetica"/>
                <a:cs typeface="Helvetica"/>
              </a:rPr>
              <a:t> Live in harmony with one another. Do not be proud, but be willing to associate with people of low </a:t>
            </a:r>
            <a:r>
              <a:rPr lang="en-US" sz="2400" dirty="0" smtClean="0">
                <a:latin typeface="Helvetica"/>
                <a:cs typeface="Helvetica"/>
              </a:rPr>
              <a:t>position.</a:t>
            </a:r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Do </a:t>
            </a:r>
            <a:r>
              <a:rPr lang="en-US" sz="2400" dirty="0">
                <a:latin typeface="Helvetica"/>
                <a:cs typeface="Helvetica"/>
              </a:rPr>
              <a:t>not be conceited</a:t>
            </a:r>
            <a:r>
              <a:rPr lang="en-US" sz="2400" dirty="0" smtClean="0">
                <a:latin typeface="Helvetica"/>
                <a:cs typeface="Helvetica"/>
              </a:rPr>
              <a:t>.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 smtClean="0">
              <a:latin typeface="Helvetica"/>
              <a:cs typeface="Helvetica"/>
            </a:endParaRPr>
          </a:p>
          <a:p>
            <a:r>
              <a:rPr lang="en-US" sz="2400" dirty="0">
                <a:latin typeface="Helvetica"/>
                <a:cs typeface="Helvetica"/>
              </a:rPr>
              <a:t>	</a:t>
            </a:r>
            <a:r>
              <a:rPr lang="en-US" sz="2400" dirty="0" smtClean="0">
                <a:latin typeface="Helvetica"/>
                <a:cs typeface="Helvetica"/>
              </a:rPr>
              <a:t>			Romans 12:13-16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31282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2100"/>
            <a:ext cx="9144000" cy="373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86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500" y="2833468"/>
            <a:ext cx="2212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Generous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44884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7600" y="2692400"/>
            <a:ext cx="65913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aseline="30000" dirty="0">
                <a:latin typeface="Helvetica"/>
                <a:cs typeface="Helvetica"/>
              </a:rPr>
              <a:t>13</a:t>
            </a:r>
            <a:r>
              <a:rPr lang="en-US" sz="2800" dirty="0">
                <a:latin typeface="Helvetica"/>
                <a:cs typeface="Helvetica"/>
              </a:rPr>
              <a:t> Share with the Lord’s people who are in need. Practice hospitality</a:t>
            </a:r>
            <a:r>
              <a:rPr lang="en-US" sz="2800" dirty="0" smtClean="0">
                <a:latin typeface="Helvetica"/>
                <a:cs typeface="Helvetica"/>
              </a:rPr>
              <a:t>.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69314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333" y="2120900"/>
            <a:ext cx="9186333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99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46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60457</TotalTime>
  <Words>194</Words>
  <Application>Microsoft Macintosh PowerPoint</Application>
  <PresentationFormat>On-screen Show (4:3)</PresentationFormat>
  <Paragraphs>19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Elemental</vt:lpstr>
      <vt:lpstr>Marks of a Christian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Romans</dc:title>
  <dc:subject/>
  <dc:creator>Tom Siwicki</dc:creator>
  <cp:keywords/>
  <dc:description/>
  <cp:lastModifiedBy>Tom Siwicki</cp:lastModifiedBy>
  <cp:revision>619</cp:revision>
  <dcterms:created xsi:type="dcterms:W3CDTF">2013-11-03T00:06:16Z</dcterms:created>
  <dcterms:modified xsi:type="dcterms:W3CDTF">2017-09-24T13:50:21Z</dcterms:modified>
  <cp:category/>
</cp:coreProperties>
</file>