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677" r:id="rId3"/>
    <p:sldId id="714" r:id="rId4"/>
    <p:sldId id="844" r:id="rId5"/>
    <p:sldId id="845" r:id="rId6"/>
    <p:sldId id="808" r:id="rId7"/>
    <p:sldId id="848" r:id="rId8"/>
    <p:sldId id="803" r:id="rId9"/>
    <p:sldId id="731" r:id="rId10"/>
    <p:sldId id="828" r:id="rId11"/>
    <p:sldId id="807" r:id="rId12"/>
    <p:sldId id="831" r:id="rId13"/>
    <p:sldId id="851" r:id="rId14"/>
    <p:sldId id="849" r:id="rId15"/>
    <p:sldId id="852" r:id="rId16"/>
    <p:sldId id="853" r:id="rId17"/>
    <p:sldId id="850" r:id="rId18"/>
    <p:sldId id="857" r:id="rId19"/>
    <p:sldId id="859" r:id="rId20"/>
    <p:sldId id="858" r:id="rId21"/>
    <p:sldId id="856" r:id="rId22"/>
    <p:sldId id="855" r:id="rId23"/>
    <p:sldId id="854" r:id="rId24"/>
    <p:sldId id="846" r:id="rId25"/>
    <p:sldId id="83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04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November 20,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November 20,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November 20,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November 20,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November 20,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November 20,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November 20,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November 20,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November 20,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November 20,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November 20,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November 20,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The Christian Life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God’s Grace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900" y="1110545"/>
            <a:ext cx="7099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35</a:t>
            </a:r>
            <a:r>
              <a:rPr lang="en-US" sz="2400" dirty="0">
                <a:latin typeface="Helvetica"/>
                <a:cs typeface="Helvetica"/>
              </a:rPr>
              <a:t> The people stood watching, and the rulers even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sneered</a:t>
            </a:r>
            <a:r>
              <a:rPr lang="en-US" sz="2400" dirty="0">
                <a:latin typeface="Helvetica"/>
                <a:cs typeface="Helvetica"/>
              </a:rPr>
              <a:t> at him. They said, “He saved others; let him save himself if he is God’s Messiah, the Chosen One.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36</a:t>
            </a:r>
            <a:r>
              <a:rPr lang="en-US" sz="2400" dirty="0">
                <a:latin typeface="Helvetica"/>
                <a:cs typeface="Helvetica"/>
              </a:rPr>
              <a:t> The soldiers also came up 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mocked</a:t>
            </a:r>
            <a:r>
              <a:rPr lang="en-US" sz="2400" dirty="0">
                <a:latin typeface="Helvetica"/>
                <a:cs typeface="Helvetica"/>
              </a:rPr>
              <a:t> him. They offered him wine vinegar </a:t>
            </a:r>
            <a:r>
              <a:rPr lang="en-US" sz="2400" baseline="30000" dirty="0">
                <a:latin typeface="Helvetica"/>
                <a:cs typeface="Helvetica"/>
              </a:rPr>
              <a:t>37</a:t>
            </a:r>
            <a:r>
              <a:rPr lang="en-US" sz="2400" dirty="0">
                <a:latin typeface="Helvetica"/>
                <a:cs typeface="Helvetica"/>
              </a:rPr>
              <a:t> and said, “If you are the king of the Jews, save yourself</a:t>
            </a:r>
            <a:r>
              <a:rPr lang="en-US" sz="2400" dirty="0" smtClean="0">
                <a:latin typeface="Helvetica"/>
                <a:cs typeface="Helvetica"/>
              </a:rPr>
              <a:t>. . .”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39</a:t>
            </a:r>
            <a:r>
              <a:rPr lang="en-US" sz="2400" dirty="0">
                <a:latin typeface="Helvetica"/>
                <a:cs typeface="Helvetica"/>
              </a:rPr>
              <a:t> One of the criminals who hung there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hurled insults</a:t>
            </a:r>
            <a:r>
              <a:rPr lang="en-US" sz="2400" dirty="0">
                <a:latin typeface="Helvetica"/>
                <a:cs typeface="Helvetica"/>
              </a:rPr>
              <a:t> at him: “Aren’t you the Messiah? Save yourself and us!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4386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1" y="986849"/>
            <a:ext cx="7048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Helvetica"/>
                <a:cs typeface="Helvetica"/>
              </a:rPr>
              <a:t>Mock: </a:t>
            </a:r>
            <a:r>
              <a:rPr lang="en-US" sz="2000" dirty="0" smtClean="0">
                <a:latin typeface="Helvetica"/>
                <a:cs typeface="Helvetica"/>
              </a:rPr>
              <a:t>to tease or laugh at in a scornful or contemptuous manner.</a:t>
            </a:r>
          </a:p>
          <a:p>
            <a:endParaRPr lang="en-US" sz="2000" dirty="0">
              <a:latin typeface="Helvetica"/>
              <a:cs typeface="Helvetica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Helvetica"/>
                <a:cs typeface="Helvetica"/>
              </a:rPr>
              <a:t>Sneer: </a:t>
            </a:r>
            <a:r>
              <a:rPr lang="en-US" sz="2000" dirty="0">
                <a:latin typeface="Helvetica"/>
                <a:cs typeface="Helvetica"/>
              </a:rPr>
              <a:t>a contemptuous or mocking smile, remark, or tone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</a:p>
          <a:p>
            <a:endParaRPr lang="en-US" sz="2000" dirty="0">
              <a:latin typeface="Helvetica"/>
              <a:cs typeface="Helvetica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Helvetica"/>
                <a:cs typeface="Helvetica"/>
              </a:rPr>
              <a:t>Insult: </a:t>
            </a:r>
            <a:r>
              <a:rPr lang="en-US" sz="2000" dirty="0">
                <a:latin typeface="Helvetica"/>
                <a:cs typeface="Helvetica"/>
              </a:rPr>
              <a:t>speak to or treat with disrespect or scornful abuse.</a:t>
            </a:r>
            <a:endParaRPr lang="en-US" sz="2000" dirty="0" smtClean="0">
              <a:latin typeface="Helvetica"/>
              <a:cs typeface="Helvetica"/>
            </a:endParaRPr>
          </a:p>
          <a:p>
            <a:endParaRPr lang="en-US" sz="2000" dirty="0" smtClean="0">
              <a:latin typeface="Helvetica"/>
              <a:cs typeface="Helvetica"/>
            </a:endParaRPr>
          </a:p>
          <a:p>
            <a:r>
              <a:rPr lang="en-US" sz="2000" b="1" dirty="0" smtClean="0">
                <a:latin typeface="Helvetica"/>
                <a:cs typeface="Helvetica"/>
              </a:rPr>
              <a:t>Contemptuous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</a:rPr>
              <a:t>- showing or expressing contempt or disdain; scornful; disrespectful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</a:p>
          <a:p>
            <a:endParaRPr lang="en-US" sz="2000" dirty="0">
              <a:latin typeface="Helvetica"/>
              <a:cs typeface="Helvetica"/>
            </a:endParaRPr>
          </a:p>
          <a:p>
            <a:r>
              <a:rPr lang="en-US" sz="2000" dirty="0">
                <a:latin typeface="Helvetica"/>
                <a:cs typeface="Helvetica"/>
              </a:rPr>
              <a:t>Disdain: the feeling that someone or something is unworthy of one's consideration or respect; contempt.</a:t>
            </a:r>
            <a:endParaRPr lang="en-US" sz="2000" dirty="0" smtClean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r>
              <a:rPr lang="en-US" sz="2000" b="1" dirty="0">
                <a:latin typeface="Helvetica"/>
                <a:cs typeface="Helvetica"/>
              </a:rPr>
              <a:t>Scorn: </a:t>
            </a:r>
            <a:r>
              <a:rPr lang="en-US" sz="2000" dirty="0">
                <a:latin typeface="Helvetica"/>
                <a:cs typeface="Helvetica"/>
              </a:rPr>
              <a:t>the feeling or belief that someone or something is worthless or despicable</a:t>
            </a:r>
          </a:p>
        </p:txBody>
      </p:sp>
    </p:spTree>
    <p:extLst>
      <p:ext uri="{BB962C8B-B14F-4D97-AF65-F5344CB8AC3E}">
        <p14:creationId xmlns:p14="http://schemas.microsoft.com/office/powerpoint/2010/main" val="365806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914355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5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900" y="1682045"/>
            <a:ext cx="7099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Rulers: “</a:t>
            </a:r>
            <a:r>
              <a:rPr lang="en-US" sz="2400" dirty="0">
                <a:latin typeface="Helvetica"/>
                <a:cs typeface="Helvetica"/>
              </a:rPr>
              <a:t>He saved others;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let him save himself</a:t>
            </a:r>
            <a:r>
              <a:rPr lang="en-US" sz="2400" dirty="0">
                <a:latin typeface="Helvetica"/>
                <a:cs typeface="Helvetica"/>
              </a:rPr>
              <a:t> if he is God’s Messiah, the Chosen One.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Soldiers: “</a:t>
            </a:r>
            <a:r>
              <a:rPr lang="en-US" sz="2400" dirty="0">
                <a:latin typeface="Helvetica"/>
                <a:cs typeface="Helvetica"/>
              </a:rPr>
              <a:t>If you are the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king of the Jews</a:t>
            </a:r>
            <a:r>
              <a:rPr lang="en-US" sz="2400" dirty="0">
                <a:latin typeface="Helvetica"/>
                <a:cs typeface="Helvetica"/>
              </a:rPr>
              <a:t>, save yourself</a:t>
            </a:r>
            <a:r>
              <a:rPr lang="en-US" sz="2400" dirty="0" smtClean="0">
                <a:latin typeface="Helvetica"/>
                <a:cs typeface="Helvetica"/>
              </a:rPr>
              <a:t>.”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Criminals: “</a:t>
            </a:r>
            <a:r>
              <a:rPr lang="en-US" sz="2400" dirty="0">
                <a:latin typeface="Helvetica"/>
                <a:cs typeface="Helvetica"/>
              </a:rPr>
              <a:t>Aren’t you the Messiah?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Save yourself and us!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094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045494"/>
            <a:ext cx="70485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Jesus mocked</a:t>
            </a:r>
            <a:endParaRPr lang="en-US" sz="2600" dirty="0">
              <a:latin typeface="Helvetica"/>
              <a:cs typeface="Helvetica"/>
            </a:endParaRPr>
          </a:p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Jesus correctly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i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dentified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Jesus extends mercy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0" y="135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900" y="1301045"/>
            <a:ext cx="7099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Rulers: “</a:t>
            </a:r>
            <a:r>
              <a:rPr lang="en-US" sz="2400" dirty="0">
                <a:latin typeface="Helvetica"/>
                <a:cs typeface="Helvetica"/>
              </a:rPr>
              <a:t>He saved others; let him save himself if he is God’s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Messiah</a:t>
            </a:r>
            <a:r>
              <a:rPr lang="en-US" sz="2400" dirty="0">
                <a:latin typeface="Helvetica"/>
                <a:cs typeface="Helvetica"/>
              </a:rPr>
              <a:t>, the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Chosen One</a:t>
            </a:r>
            <a:r>
              <a:rPr lang="en-US" sz="2400" dirty="0">
                <a:latin typeface="Helvetica"/>
                <a:cs typeface="Helvetica"/>
              </a:rPr>
              <a:t>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Soldiers: “</a:t>
            </a:r>
            <a:r>
              <a:rPr lang="en-US" sz="2400" dirty="0">
                <a:latin typeface="Helvetica"/>
                <a:cs typeface="Helvetica"/>
              </a:rPr>
              <a:t>If you are the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king of the Jews</a:t>
            </a:r>
            <a:r>
              <a:rPr lang="en-US" sz="2400" dirty="0">
                <a:latin typeface="Helvetica"/>
                <a:cs typeface="Helvetica"/>
              </a:rPr>
              <a:t>, save yourself</a:t>
            </a:r>
            <a:r>
              <a:rPr lang="en-US" sz="2400" dirty="0" smtClean="0">
                <a:latin typeface="Helvetica"/>
                <a:cs typeface="Helvetica"/>
              </a:rPr>
              <a:t>.”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Criminals: “</a:t>
            </a:r>
            <a:r>
              <a:rPr lang="en-US" sz="2400" dirty="0">
                <a:latin typeface="Helvetica"/>
                <a:cs typeface="Helvetica"/>
              </a:rPr>
              <a:t>Aren’t you the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Messiah</a:t>
            </a:r>
            <a:r>
              <a:rPr lang="en-US" sz="2400" dirty="0">
                <a:latin typeface="Helvetica"/>
                <a:cs typeface="Helvetica"/>
              </a:rPr>
              <a:t>? </a:t>
            </a:r>
            <a:r>
              <a:rPr lang="en-US" sz="2400" dirty="0">
                <a:solidFill>
                  <a:srgbClr val="FFFFFF"/>
                </a:solidFill>
                <a:latin typeface="Helvetica"/>
                <a:cs typeface="Helvetica"/>
              </a:rPr>
              <a:t>Save yourself and us!</a:t>
            </a: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”</a:t>
            </a:r>
          </a:p>
          <a:p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Written Notice: </a:t>
            </a:r>
            <a:r>
              <a:rPr lang="en-US" sz="2400" dirty="0">
                <a:latin typeface="Helvetica"/>
                <a:cs typeface="Helvetica"/>
              </a:rPr>
              <a:t>T</a:t>
            </a:r>
            <a:r>
              <a:rPr lang="en-US" sz="2400" dirty="0" smtClean="0">
                <a:latin typeface="Helvetica"/>
                <a:cs typeface="Helvetica"/>
              </a:rPr>
              <a:t>his </a:t>
            </a:r>
            <a:r>
              <a:rPr lang="en-US" sz="2400" dirty="0">
                <a:latin typeface="Helvetica"/>
                <a:cs typeface="Helvetica"/>
              </a:rPr>
              <a:t>is the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king of the Jews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9645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723900"/>
            <a:ext cx="52324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045494"/>
            <a:ext cx="70485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Jesus mocked</a:t>
            </a:r>
            <a:endParaRPr lang="en-US" sz="2600" dirty="0">
              <a:latin typeface="Helvetica"/>
              <a:cs typeface="Helvetica"/>
            </a:endParaRPr>
          </a:p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Jesus correctly </a:t>
            </a:r>
            <a:r>
              <a:rPr lang="en-US" sz="2600" dirty="0">
                <a:latin typeface="Helvetica"/>
                <a:cs typeface="Helvetica"/>
              </a:rPr>
              <a:t>i</a:t>
            </a:r>
            <a:r>
              <a:rPr lang="en-US" sz="2600" dirty="0" smtClean="0">
                <a:latin typeface="Helvetica"/>
                <a:cs typeface="Helvetica"/>
              </a:rPr>
              <a:t>dentified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Jesus extends mercy</a:t>
            </a:r>
            <a:endParaRPr lang="en-US" sz="26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0" y="135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8400" y="1915956"/>
            <a:ext cx="690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41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We are punished justly, for we are getting what our deeds deserve. But this man has done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nothing wrong</a:t>
            </a:r>
            <a:r>
              <a:rPr lang="en-US" sz="2400" dirty="0">
                <a:latin typeface="Helvetica"/>
                <a:cs typeface="Helvetica"/>
              </a:rPr>
              <a:t>.”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42</a:t>
            </a:r>
            <a:r>
              <a:rPr lang="en-US" sz="2400" dirty="0">
                <a:latin typeface="Helvetica"/>
                <a:cs typeface="Helvetica"/>
              </a:rPr>
              <a:t> Then he said, “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Jesus</a:t>
            </a:r>
            <a:r>
              <a:rPr lang="en-US" sz="2400" dirty="0">
                <a:latin typeface="Helvetica"/>
                <a:cs typeface="Helvetica"/>
              </a:rPr>
              <a:t>, remember me when you come into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your kingdom</a:t>
            </a:r>
            <a:r>
              <a:rPr lang="en-US" sz="2400" dirty="0" smtClean="0">
                <a:latin typeface="Helvetica"/>
                <a:cs typeface="Helvetica"/>
              </a:rPr>
              <a:t>.”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1714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0" y="1206500"/>
            <a:ext cx="3084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Helvetica"/>
                <a:cs typeface="Helvetica"/>
              </a:rPr>
              <a:t>The Second Criminal: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700" y="2413000"/>
            <a:ext cx="5109091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Helvetica"/>
                <a:cs typeface="Helvetica"/>
              </a:rPr>
              <a:t>Acknowledged Jesus’ innocence</a:t>
            </a:r>
          </a:p>
          <a:p>
            <a:pPr marL="342900" indent="-342900">
              <a:buFont typeface="Wingdings" charset="2"/>
              <a:buChar char="Ø"/>
            </a:pPr>
            <a:endParaRPr lang="en-US" sz="22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Helvetica"/>
                <a:cs typeface="Helvetica"/>
              </a:rPr>
              <a:t>Addressed Jesus respectfully</a:t>
            </a:r>
          </a:p>
          <a:p>
            <a:pPr marL="342900" indent="-342900">
              <a:buFont typeface="Wingdings" charset="2"/>
              <a:buChar char="Ø"/>
            </a:pPr>
            <a:endParaRPr lang="en-US" sz="22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Helvetica"/>
                <a:cs typeface="Helvetica"/>
              </a:rPr>
              <a:t>Accepts the reality that Christ is King</a:t>
            </a:r>
          </a:p>
          <a:p>
            <a:pPr marL="342900" indent="-342900">
              <a:buFont typeface="Wingdings" charset="2"/>
              <a:buChar char="Ø"/>
            </a:pPr>
            <a:endParaRPr lang="en-US" sz="22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Helvetica"/>
                <a:cs typeface="Helvetica"/>
              </a:rPr>
              <a:t>Ask to be remembered 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148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1347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53635" y="5784334"/>
            <a:ext cx="205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Kelly </a:t>
            </a:r>
            <a:r>
              <a:rPr lang="en-US" dirty="0" err="1">
                <a:latin typeface="Helvetica"/>
                <a:cs typeface="Helvetica"/>
              </a:rPr>
              <a:t>Gissendaner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884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8400" y="2741456"/>
            <a:ext cx="690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43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Jesus answered him, “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Truly</a:t>
            </a:r>
            <a:r>
              <a:rPr lang="en-US" sz="2400" dirty="0">
                <a:latin typeface="Helvetica"/>
                <a:cs typeface="Helvetica"/>
              </a:rPr>
              <a:t> I tell you,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today</a:t>
            </a:r>
            <a:r>
              <a:rPr lang="en-US" sz="2400" dirty="0">
                <a:latin typeface="Helvetica"/>
                <a:cs typeface="Helvetica"/>
              </a:rPr>
              <a:t> you will be with me in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paradise</a:t>
            </a:r>
            <a:r>
              <a:rPr lang="en-US" sz="2400" dirty="0">
                <a:latin typeface="Helvetica"/>
                <a:cs typeface="Helvetica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0343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057102"/>
            <a:ext cx="8267700" cy="48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27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9" y="190500"/>
            <a:ext cx="4216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800" y="2006600"/>
            <a:ext cx="6553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Jesus uses his power as “King” to dispense mercy in a boundlessly gracious fashion that far exceeds what is asked of him. As the Church Father Ambrose put it,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“More abundant is the favor shown than the request 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made.”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			Dr. Gilberto Ruiz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8871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890678"/>
            <a:ext cx="608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God’s grace is truly amazing.</a:t>
            </a:r>
          </a:p>
        </p:txBody>
      </p:sp>
    </p:spTree>
    <p:extLst>
      <p:ext uri="{BB962C8B-B14F-4D97-AF65-F5344CB8AC3E}">
        <p14:creationId xmlns:p14="http://schemas.microsoft.com/office/powerpoint/2010/main" val="52157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7945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141256"/>
            <a:ext cx="7162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33</a:t>
            </a:r>
            <a:r>
              <a:rPr lang="en-US" sz="2400" dirty="0">
                <a:latin typeface="Helvetica"/>
                <a:cs typeface="Helvetica"/>
              </a:rPr>
              <a:t> When they came to the place called the Skull, they crucified him there, along with the criminals—one on his right, the other on his left. </a:t>
            </a:r>
            <a:r>
              <a:rPr lang="en-US" sz="2400" baseline="30000" dirty="0">
                <a:latin typeface="Helvetica"/>
                <a:cs typeface="Helvetica"/>
              </a:rPr>
              <a:t>34</a:t>
            </a:r>
            <a:r>
              <a:rPr lang="en-US" sz="2400" dirty="0">
                <a:latin typeface="Helvetica"/>
                <a:cs typeface="Helvetica"/>
              </a:rPr>
              <a:t> Jesus said, “Father, forgive them, for they do not know what they are doing.</a:t>
            </a:r>
            <a:r>
              <a:rPr lang="en-US" sz="2400" dirty="0" smtClean="0">
                <a:latin typeface="Helvetica"/>
                <a:cs typeface="Helvetica"/>
              </a:rPr>
              <a:t>” </a:t>
            </a:r>
            <a:r>
              <a:rPr lang="en-US" sz="2400" dirty="0">
                <a:latin typeface="Helvetica"/>
                <a:cs typeface="Helvetica"/>
              </a:rPr>
              <a:t>And they divided up his clothes by casting lots.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35</a:t>
            </a:r>
            <a:r>
              <a:rPr lang="en-US" sz="2400" dirty="0">
                <a:latin typeface="Helvetica"/>
                <a:cs typeface="Helvetica"/>
              </a:rPr>
              <a:t> The people stood watching, and the rulers even sneered at him. They said, “He saved others; let him save himself if he is God’s Messiah, the Chosen One.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017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390024"/>
            <a:ext cx="6908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36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The soldiers also came up and mocked him. They offered him wine vinegar </a:t>
            </a:r>
            <a:r>
              <a:rPr lang="en-US" sz="2400" baseline="30000" dirty="0">
                <a:latin typeface="Helvetica"/>
                <a:cs typeface="Helvetica"/>
              </a:rPr>
              <a:t>37</a:t>
            </a:r>
            <a:r>
              <a:rPr lang="en-US" sz="2400" dirty="0">
                <a:latin typeface="Helvetica"/>
                <a:cs typeface="Helvetica"/>
              </a:rPr>
              <a:t> and said, “If you are the king of the Jews, save yourself.”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baseline="30000" dirty="0" smtClean="0">
                <a:latin typeface="Helvetica"/>
                <a:cs typeface="Helvetica"/>
              </a:rPr>
              <a:t>38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There was a written notice above him, which read: this is the king of the </a:t>
            </a:r>
            <a:r>
              <a:rPr lang="en-US" sz="2400" dirty="0" smtClean="0">
                <a:latin typeface="Helvetica"/>
                <a:cs typeface="Helvetica"/>
              </a:rPr>
              <a:t>Jews</a:t>
            </a:r>
            <a:r>
              <a:rPr lang="en-US" sz="2400" dirty="0">
                <a:latin typeface="Helvetica"/>
                <a:cs typeface="Helvetica"/>
              </a:rPr>
              <a:t>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39</a:t>
            </a:r>
            <a:r>
              <a:rPr lang="en-US" sz="2400" dirty="0">
                <a:latin typeface="Helvetica"/>
                <a:cs typeface="Helvetica"/>
              </a:rPr>
              <a:t> One of the criminals who hung there hurled insults at him: “Aren’t you the Messiah? Save yourself and us!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2512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8400" y="1192056"/>
            <a:ext cx="6908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40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But the other criminal rebuked him. “Don’t you fear God,” he said, “since you are under the same sentence? </a:t>
            </a:r>
            <a:r>
              <a:rPr lang="en-US" sz="2400" baseline="30000" dirty="0">
                <a:latin typeface="Helvetica"/>
                <a:cs typeface="Helvetica"/>
              </a:rPr>
              <a:t>41</a:t>
            </a:r>
            <a:r>
              <a:rPr lang="en-US" sz="2400" dirty="0">
                <a:latin typeface="Helvetica"/>
                <a:cs typeface="Helvetica"/>
              </a:rPr>
              <a:t> We are punished justly, for we are getting what our deeds deserve. But this man has done nothing wrong.”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42</a:t>
            </a:r>
            <a:r>
              <a:rPr lang="en-US" sz="2400" dirty="0">
                <a:latin typeface="Helvetica"/>
                <a:cs typeface="Helvetica"/>
              </a:rPr>
              <a:t> Then he said, “Jesus, remember me when you come into your kingdom</a:t>
            </a:r>
            <a:r>
              <a:rPr lang="en-US" sz="2400" dirty="0" smtClean="0">
                <a:latin typeface="Helvetica"/>
                <a:cs typeface="Helvetica"/>
              </a:rPr>
              <a:t>.”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43</a:t>
            </a:r>
            <a:r>
              <a:rPr lang="en-US" sz="2400" dirty="0">
                <a:latin typeface="Helvetica"/>
                <a:cs typeface="Helvetica"/>
              </a:rPr>
              <a:t> Jesus answered him, “Truly I tell you, today you will be with me in paradise.”</a:t>
            </a:r>
          </a:p>
        </p:txBody>
      </p:sp>
    </p:spTree>
    <p:extLst>
      <p:ext uri="{BB962C8B-B14F-4D97-AF65-F5344CB8AC3E}">
        <p14:creationId xmlns:p14="http://schemas.microsoft.com/office/powerpoint/2010/main" val="271721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890678"/>
            <a:ext cx="608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God’s grace is truly amazing.</a:t>
            </a:r>
          </a:p>
        </p:txBody>
      </p:sp>
    </p:spTree>
    <p:extLst>
      <p:ext uri="{BB962C8B-B14F-4D97-AF65-F5344CB8AC3E}">
        <p14:creationId xmlns:p14="http://schemas.microsoft.com/office/powerpoint/2010/main" val="64719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385856"/>
            <a:ext cx="7162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33</a:t>
            </a:r>
            <a:r>
              <a:rPr lang="en-US" sz="2400" dirty="0">
                <a:latin typeface="Helvetica"/>
                <a:cs typeface="Helvetica"/>
              </a:rPr>
              <a:t> When they came to the place called the Skull, they crucified him there, along with the criminals—one on his right, the other on his left. </a:t>
            </a:r>
          </a:p>
        </p:txBody>
      </p:sp>
    </p:spTree>
    <p:extLst>
      <p:ext uri="{BB962C8B-B14F-4D97-AF65-F5344CB8AC3E}">
        <p14:creationId xmlns:p14="http://schemas.microsoft.com/office/powerpoint/2010/main" val="264844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6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045494"/>
            <a:ext cx="70485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Jesus mocked</a:t>
            </a:r>
            <a:endParaRPr lang="en-US" sz="2600" dirty="0">
              <a:solidFill>
                <a:srgbClr val="FFFF00"/>
              </a:solidFill>
              <a:latin typeface="Helvetica"/>
              <a:cs typeface="Helvetica"/>
            </a:endParaRPr>
          </a:p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Jesus correctly </a:t>
            </a:r>
            <a:r>
              <a:rPr lang="en-US" sz="2600" dirty="0">
                <a:latin typeface="Helvetica"/>
                <a:cs typeface="Helvetica"/>
              </a:rPr>
              <a:t>i</a:t>
            </a:r>
            <a:r>
              <a:rPr lang="en-US" sz="2600" dirty="0" smtClean="0">
                <a:latin typeface="Helvetica"/>
                <a:cs typeface="Helvetica"/>
              </a:rPr>
              <a:t>dentified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Jesus extends mercy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0" y="135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51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40326</TotalTime>
  <Words>770</Words>
  <Application>Microsoft Macintosh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The Christian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588</cp:revision>
  <dcterms:created xsi:type="dcterms:W3CDTF">2013-11-03T00:06:16Z</dcterms:created>
  <dcterms:modified xsi:type="dcterms:W3CDTF">2016-11-20T14:45:23Z</dcterms:modified>
  <cp:category/>
</cp:coreProperties>
</file>