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601200" cy="7315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9798-3BB4-42AA-9844-FAC951B6E1D4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7E85-24AD-48BD-B048-B53C1C74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7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7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9798-3BB4-42AA-9844-FAC951B6E1D4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7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7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7E85-24AD-48BD-B048-B53C1C74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35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23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70" b="1" smtClean="0">
                <a:solidFill>
                  <a:srgbClr val="FFFF00"/>
                </a:solidFill>
                <a:ea typeface="微软简粗黑" pitchFamily="2" charset="-122"/>
              </a:rPr>
              <a:t>Irrational Numbers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17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Buffon’s Needle </a:t>
            </a:r>
            <a:r>
              <a:rPr lang="en-US" altLang="zh-CN" sz="4000" b="1" smtClean="0">
                <a:solidFill>
                  <a:srgbClr val="FFFF00"/>
                </a:solidFill>
                <a:ea typeface="微软简粗黑" pitchFamily="2" charset="-122"/>
              </a:rPr>
              <a:t>(1707-1788)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69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99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99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Golden Ratio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86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86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88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b="1" smtClean="0">
                <a:solidFill>
                  <a:srgbClr val="FFFF00"/>
                </a:solidFill>
                <a:ea typeface="微软简粗黑" pitchFamily="2" charset="-122"/>
              </a:rPr>
              <a:t>Geometry</a:t>
            </a:r>
            <a:endParaRPr lang="en-US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67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811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smtClean="0">
                <a:solidFill>
                  <a:srgbClr val="FFFF00"/>
                </a:solidFill>
                <a:ea typeface="微软简粗黑" pitchFamily="2" charset="-122"/>
              </a:rPr>
              <a:t>Amazed by the Universe When I was a Little Child</a:t>
            </a:r>
            <a:endParaRPr lang="en-US" sz="4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72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Geometry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80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Logarithmic Curve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88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49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ea typeface="微软简粗黑" pitchFamily="2" charset="-122"/>
              </a:rPr>
              <a:t>Leonardo Fibonacci (1170-1250)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5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德国 </a:t>
            </a:r>
            <a:r>
              <a:rPr lang="en-US" sz="5670" smtClean="0">
                <a:solidFill>
                  <a:srgbClr val="FFFF00"/>
                </a:solidFill>
                <a:ea typeface="微软简粗黑" pitchFamily="2" charset="-122"/>
              </a:rPr>
              <a:t>Wittenberg </a:t>
            </a:r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学生营会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74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Fibionacci Sequence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6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Golden Triangle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63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7200" b="1" smtClean="0">
                <a:solidFill>
                  <a:srgbClr val="FFFF00"/>
                </a:solidFill>
                <a:ea typeface="微软简粗黑" pitchFamily="2" charset="-122"/>
              </a:rPr>
              <a:t>Daisy</a:t>
            </a:r>
            <a:endParaRPr lang="en-US" sz="660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41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26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43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5400" b="1" smtClean="0">
                <a:solidFill>
                  <a:srgbClr val="FFFF00"/>
                </a:solidFill>
                <a:ea typeface="微软简隶书" pitchFamily="2" charset="-122"/>
              </a:rPr>
              <a:t>Search for the Truth</a:t>
            </a:r>
            <a:endParaRPr lang="zh-CN" altLang="en-US" sz="5400" b="1" dirty="0" smtClean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332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673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24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250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714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670" b="1" smtClean="0">
                <a:solidFill>
                  <a:srgbClr val="FFFF00"/>
                </a:solidFill>
                <a:ea typeface="微软简粗黑" pitchFamily="2" charset="-122"/>
              </a:rPr>
              <a:t>Golden Ratio and Fibonacci Sequence</a:t>
            </a:r>
            <a:endParaRPr lang="en-US" sz="567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1396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84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870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22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Logarithmic Curve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597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15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5400" b="1" smtClean="0">
                <a:solidFill>
                  <a:srgbClr val="FFFF00"/>
                </a:solidFill>
                <a:ea typeface="微软简隶书" pitchFamily="2" charset="-122"/>
              </a:rPr>
              <a:t>Search for the Truth</a:t>
            </a:r>
            <a:endParaRPr lang="zh-CN" altLang="en-US" sz="5400" dirty="0" smtClean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686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05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932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292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240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303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0493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9490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653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383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57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smtClean="0">
                <a:solidFill>
                  <a:srgbClr val="FFFF00"/>
                </a:solidFill>
                <a:ea typeface="微软简粗黑" pitchFamily="2" charset="-122"/>
              </a:rPr>
              <a:t/>
            </a:r>
            <a:br>
              <a:rPr lang="en-US" altLang="zh-CN" sz="4800" smtClean="0">
                <a:solidFill>
                  <a:srgbClr val="FFFF00"/>
                </a:solidFill>
                <a:ea typeface="微软简粗黑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>The Wonder of Mathematics</a:t>
            </a:r>
            <a:endParaRPr lang="en-US" sz="48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878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49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6000" b="1" smtClean="0">
                <a:solidFill>
                  <a:srgbClr val="FFFF00"/>
                </a:solidFill>
                <a:ea typeface="微软简隶书" pitchFamily="2" charset="-122"/>
              </a:rPr>
              <a:t>A Few Points of View</a:t>
            </a:r>
            <a:endParaRPr lang="zh-CN" altLang="en-US" sz="6000" b="1" dirty="0" smtClean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891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639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Psalm 19:1-4</a:t>
            </a:r>
            <a:endParaRPr lang="en-US" altLang="zh-TW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489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John</a:t>
            </a:r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 </a:t>
            </a:r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1:1-5,11-14</a:t>
            </a:r>
            <a:endParaRPr lang="en-US" altLang="zh-TW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50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6690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smtClean="0">
                <a:solidFill>
                  <a:srgbClr val="FFFF00"/>
                </a:solidFill>
                <a:ea typeface="微软简隶书" pitchFamily="2" charset="-122"/>
              </a:rPr>
              <a:t>Reflections on the Golden Ratio</a:t>
            </a:r>
            <a:endParaRPr lang="en-US" sz="7200" b="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49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2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69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70" b="1" smtClean="0">
                <a:solidFill>
                  <a:srgbClr val="FFFF00"/>
                </a:solidFill>
                <a:ea typeface="微软简粗黑" pitchFamily="2" charset="-122"/>
              </a:rPr>
              <a:t>Irrational Numbers</a:t>
            </a:r>
            <a:endParaRPr lang="en-US" sz="567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30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17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Custom</PresentationFormat>
  <Paragraphs>22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微软简粗黑</vt:lpstr>
      <vt:lpstr>微软简隶书</vt:lpstr>
      <vt:lpstr>Office Theme</vt:lpstr>
      <vt:lpstr>PowerPoint Presentation</vt:lpstr>
      <vt:lpstr>Amazed by the Universe When I was a Little Child</vt:lpstr>
      <vt:lpstr>Search for the Truth</vt:lpstr>
      <vt:lpstr>Search for the Truth</vt:lpstr>
      <vt:lpstr> The Wonder of Mathematics</vt:lpstr>
      <vt:lpstr>PowerPoint Presentation</vt:lpstr>
      <vt:lpstr>PowerPoint Presentation</vt:lpstr>
      <vt:lpstr>Irrational Numbers</vt:lpstr>
      <vt:lpstr>PowerPoint Presentation</vt:lpstr>
      <vt:lpstr>PowerPoint Presentation</vt:lpstr>
      <vt:lpstr>Irrational Numbers</vt:lpstr>
      <vt:lpstr>Buffon’s Needle (1707-1788)</vt:lpstr>
      <vt:lpstr>PowerPoint Presentation</vt:lpstr>
      <vt:lpstr>PowerPoint Presentation</vt:lpstr>
      <vt:lpstr>Golden Ratio</vt:lpstr>
      <vt:lpstr>PowerPoint Presentation</vt:lpstr>
      <vt:lpstr>PowerPoint Presentation</vt:lpstr>
      <vt:lpstr>Geometry</vt:lpstr>
      <vt:lpstr>PowerPoint Presentation</vt:lpstr>
      <vt:lpstr>Geometry</vt:lpstr>
      <vt:lpstr>Logarithmic Curve</vt:lpstr>
      <vt:lpstr>PowerPoint Presentation</vt:lpstr>
      <vt:lpstr>Leonardo Fibonacci (1170-1250)</vt:lpstr>
      <vt:lpstr>德国 Wittenberg 学生营会</vt:lpstr>
      <vt:lpstr>Fibionacci Sequence</vt:lpstr>
      <vt:lpstr>Golden Triangle</vt:lpstr>
      <vt:lpstr>Daisy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Ratio and Fibonacci Sequence</vt:lpstr>
      <vt:lpstr>PowerPoint Presentation</vt:lpstr>
      <vt:lpstr>PowerPoint Presentation</vt:lpstr>
      <vt:lpstr>PowerPoint Presentation</vt:lpstr>
      <vt:lpstr>Logarithmic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Points of View</vt:lpstr>
      <vt:lpstr>PowerPoint Presentation</vt:lpstr>
      <vt:lpstr>Psalm 19:1-4</vt:lpstr>
      <vt:lpstr>John 1:1-5,11-14</vt:lpstr>
      <vt:lpstr>PowerPoint Presentation</vt:lpstr>
      <vt:lpstr>Reflections on the Golden Ratio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Kwok</dc:creator>
  <cp:lastModifiedBy>Chuck Kwok</cp:lastModifiedBy>
  <cp:revision>1</cp:revision>
  <dcterms:created xsi:type="dcterms:W3CDTF">2015-11-15T14:10:15Z</dcterms:created>
  <dcterms:modified xsi:type="dcterms:W3CDTF">2015-11-15T14:10:16Z</dcterms:modified>
</cp:coreProperties>
</file>