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3004800" cy="7315200"/>
  <p:notesSz cx="7010400" cy="92964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EC3F-C48D-4D91-8BAE-26150B93C5B6}" type="datetimeFigureOut">
              <a:rPr lang="en-US" smtClean="0"/>
              <a:t>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43F-10E5-44EE-A237-59469E3F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EC3F-C48D-4D91-8BAE-26150B93C5B6}" type="datetimeFigureOut">
              <a:rPr lang="en-US" smtClean="0"/>
              <a:t>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A43F-10E5-44EE-A237-59469E3F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660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70" smtClean="0">
                <a:solidFill>
                  <a:srgbClr val="FFFF00"/>
                </a:solidFill>
                <a:ea typeface="微软简粗黑" pitchFamily="2" charset="-122"/>
              </a:rPr>
              <a:t>Irrational Numbers </a:t>
            </a:r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无理数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34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19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45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70" smtClean="0">
                <a:solidFill>
                  <a:srgbClr val="FFFF00"/>
                </a:solidFill>
                <a:ea typeface="微软简粗黑" pitchFamily="2" charset="-122"/>
              </a:rPr>
              <a:t>Irrational Numbers </a:t>
            </a:r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无理数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35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670" smtClean="0">
                <a:solidFill>
                  <a:srgbClr val="FFFF00"/>
                </a:solidFill>
                <a:ea typeface="微软简粗黑" pitchFamily="2" charset="-122"/>
              </a:rPr>
              <a:t>Buffon’s Needle </a:t>
            </a:r>
            <a:r>
              <a:rPr lang="en-US" altLang="zh-CN" sz="4400" smtClean="0">
                <a:solidFill>
                  <a:srgbClr val="FFFF00"/>
                </a:solidFill>
                <a:ea typeface="微软简粗黑" pitchFamily="2" charset="-122"/>
              </a:rPr>
              <a:t>(1707-1788)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683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12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74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58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黄金比例 </a:t>
            </a:r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(Golden Ratio)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26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7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黄金比例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22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a typeface="微软简粗黑" pitchFamily="2" charset="-122"/>
              </a:rPr>
              <a:t>几何关系</a:t>
            </a:r>
            <a:endParaRPr lang="en-US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00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84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几何关系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566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smtClean="0">
                <a:solidFill>
                  <a:srgbClr val="FFFF00"/>
                </a:solidFill>
                <a:ea typeface="微软简粗黑" pitchFamily="2" charset="-122"/>
              </a:rPr>
              <a:t>对数曲线 </a:t>
            </a:r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>Logarithmic Curve</a:t>
            </a:r>
            <a:endParaRPr lang="en-US" sz="48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26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黄金比例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35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529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ea typeface="微软简粗黑" pitchFamily="2" charset="-122"/>
              </a:rPr>
              <a:t>Leonardo Fibonacci (1170-1250)</a:t>
            </a:r>
            <a:endParaRPr lang="en-US" sz="567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96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德国 </a:t>
            </a:r>
            <a:r>
              <a:rPr lang="en-US" sz="5670" smtClean="0">
                <a:solidFill>
                  <a:srgbClr val="FFFF00"/>
                </a:solidFill>
                <a:ea typeface="微软简粗黑" pitchFamily="2" charset="-122"/>
              </a:rPr>
              <a:t>Wittenberg </a:t>
            </a:r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学生营会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55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斐波那契数列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2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34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自小对宇宙的惊叹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99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几何关系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526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雏菊 </a:t>
            </a:r>
            <a:r>
              <a:rPr lang="en-US" altLang="zh-CN" sz="6000" b="1" smtClean="0">
                <a:solidFill>
                  <a:srgbClr val="FFFF00"/>
                </a:solidFill>
                <a:ea typeface="微软简粗黑" pitchFamily="2" charset="-122"/>
              </a:rPr>
              <a:t>Daisy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312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809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9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547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17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292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526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9600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700" smtClean="0">
                <a:solidFill>
                  <a:srgbClr val="FFFF00"/>
                </a:solidFill>
                <a:ea typeface="微软简粗黑" pitchFamily="2" charset="-122"/>
              </a:rPr>
              <a:t>黄金比例与斐波那契数列</a:t>
            </a:r>
            <a:endParaRPr lang="en-US" sz="570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75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801" smtClean="0">
                <a:solidFill>
                  <a:srgbClr val="FFFF00"/>
                </a:solidFill>
                <a:ea typeface="微软简隶书" pitchFamily="2" charset="-122"/>
              </a:rPr>
              <a:t>真理的寻找</a:t>
            </a:r>
            <a:endParaRPr lang="zh-CN" altLang="en-US" sz="880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2343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34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7441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451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smtClean="0">
                <a:solidFill>
                  <a:srgbClr val="FFFF00"/>
                </a:solidFill>
                <a:ea typeface="微软简粗黑" pitchFamily="2" charset="-122"/>
              </a:rPr>
              <a:t>对数曲线 </a:t>
            </a:r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微软简粗黑" pitchFamily="2" charset="-122"/>
              </a:rPr>
              <a:t>Logarithmic Curve</a:t>
            </a:r>
            <a:endParaRPr lang="en-US" sz="48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572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2742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5125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45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7967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688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10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801" smtClean="0">
                <a:solidFill>
                  <a:srgbClr val="FFFF00"/>
                </a:solidFill>
                <a:ea typeface="微软简隶书" pitchFamily="2" charset="-122"/>
              </a:rPr>
              <a:t>真理的寻找</a:t>
            </a:r>
            <a:endParaRPr lang="zh-CN" altLang="en-US" sz="880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955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6063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860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1392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999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4877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699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097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243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801" smtClean="0">
                <a:solidFill>
                  <a:srgbClr val="FFFF00"/>
                </a:solidFill>
                <a:ea typeface="微软简隶书" pitchFamily="2" charset="-122"/>
              </a:rPr>
              <a:t>几种看法</a:t>
            </a:r>
            <a:endParaRPr lang="zh-CN" altLang="en-US" sz="880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376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a typeface="微软简粗黑" pitchFamily="2" charset="-122"/>
              </a:rPr>
              <a:t>诗 </a:t>
            </a:r>
            <a:r>
              <a:rPr lang="en-US" altLang="zh-CN" sz="6600" b="1" smtClean="0">
                <a:solidFill>
                  <a:srgbClr val="FFFF00"/>
                </a:solidFill>
                <a:ea typeface="微软简粗黑" pitchFamily="2" charset="-122"/>
              </a:rPr>
              <a:t>19:1-4</a:t>
            </a:r>
            <a:endParaRPr lang="en-US" altLang="zh-TW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93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670" smtClean="0">
                <a:solidFill>
                  <a:srgbClr val="FFFF00"/>
                </a:solidFill>
                <a:ea typeface="微软简粗黑" pitchFamily="2" charset="-122"/>
              </a:rPr>
              <a:t>数学的奇妙</a:t>
            </a:r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2469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800" smtClean="0">
                <a:solidFill>
                  <a:srgbClr val="FFFF00"/>
                </a:solidFill>
                <a:ea typeface="微软简隶书" pitchFamily="2" charset="-122"/>
              </a:rPr>
              <a:t>有位格的神</a:t>
            </a:r>
            <a:r>
              <a:rPr lang="en-US" altLang="zh-CN" sz="8800" smtClean="0">
                <a:solidFill>
                  <a:srgbClr val="FFFF00"/>
                </a:solidFill>
                <a:ea typeface="微软简隶书" pitchFamily="2" charset="-122"/>
              </a:rPr>
              <a:t> </a:t>
            </a:r>
            <a:endParaRPr lang="zh-CN" altLang="en-US" sz="8800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6108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约 </a:t>
            </a:r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1:1-5,11-14</a:t>
            </a:r>
            <a:endParaRPr lang="en-US" altLang="zh-TW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005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0564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smtClean="0">
                <a:solidFill>
                  <a:srgbClr val="FFFF00"/>
                </a:solidFill>
                <a:ea typeface="微软简隶书" pitchFamily="2" charset="-122"/>
              </a:rPr>
              <a:t>对黄金比例的反思</a:t>
            </a:r>
            <a:endParaRPr lang="en-US" sz="8000" b="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29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5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56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670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86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Custom</PresentationFormat>
  <Paragraphs>25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微软简粗黑</vt:lpstr>
      <vt:lpstr>微软简隶书</vt:lpstr>
      <vt:lpstr>Office Theme</vt:lpstr>
      <vt:lpstr>PowerPoint Presentation</vt:lpstr>
      <vt:lpstr>黄金比例</vt:lpstr>
      <vt:lpstr>自小对宇宙的惊叹</vt:lpstr>
      <vt:lpstr>真理的寻找</vt:lpstr>
      <vt:lpstr>真理的寻找</vt:lpstr>
      <vt:lpstr>数学的奇妙</vt:lpstr>
      <vt:lpstr>PowerPoint Presentation</vt:lpstr>
      <vt:lpstr>PowerPoint Presentation</vt:lpstr>
      <vt:lpstr>PowerPoint Presentation</vt:lpstr>
      <vt:lpstr>Irrational Numbers 无理数</vt:lpstr>
      <vt:lpstr>PowerPoint Presentation</vt:lpstr>
      <vt:lpstr>PowerPoint Presentation</vt:lpstr>
      <vt:lpstr>Irrational Numbers 无理数</vt:lpstr>
      <vt:lpstr>Buffon’s Needle (1707-1788)</vt:lpstr>
      <vt:lpstr>PowerPoint Presentation</vt:lpstr>
      <vt:lpstr>PowerPoint Presentation</vt:lpstr>
      <vt:lpstr>PowerPoint Presentation</vt:lpstr>
      <vt:lpstr>黄金比例 (Golden Ratio)</vt:lpstr>
      <vt:lpstr>PowerPoint Presentation</vt:lpstr>
      <vt:lpstr>几何关系</vt:lpstr>
      <vt:lpstr>PowerPoint Presentation</vt:lpstr>
      <vt:lpstr>几何关系</vt:lpstr>
      <vt:lpstr>对数曲线  Logarithmic Curve</vt:lpstr>
      <vt:lpstr>黄金比例</vt:lpstr>
      <vt:lpstr>PowerPoint Presentation</vt:lpstr>
      <vt:lpstr>Leonardo Fibonacci (1170-1250)</vt:lpstr>
      <vt:lpstr>德国 Wittenberg 学生营会</vt:lpstr>
      <vt:lpstr>斐波那契数列</vt:lpstr>
      <vt:lpstr>PowerPoint Presentation</vt:lpstr>
      <vt:lpstr>几何关系</vt:lpstr>
      <vt:lpstr>雏菊 Daisy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黄金比例与斐波那契数列</vt:lpstr>
      <vt:lpstr>PowerPoint Presentation</vt:lpstr>
      <vt:lpstr>PowerPoint Presentation</vt:lpstr>
      <vt:lpstr>PowerPoint Presentation</vt:lpstr>
      <vt:lpstr>对数曲线  Logarithmic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几种看法</vt:lpstr>
      <vt:lpstr>诗 19:1-4</vt:lpstr>
      <vt:lpstr>有位格的神 </vt:lpstr>
      <vt:lpstr>约 1:1-5,11-14</vt:lpstr>
      <vt:lpstr>PowerPoint Presentation</vt:lpstr>
      <vt:lpstr>对黄金比例的反思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Kwok</dc:creator>
  <cp:lastModifiedBy>Chuck Kwok</cp:lastModifiedBy>
  <cp:revision>1</cp:revision>
  <dcterms:created xsi:type="dcterms:W3CDTF">2016-01-10T04:24:33Z</dcterms:created>
  <dcterms:modified xsi:type="dcterms:W3CDTF">2016-01-10T04:24:34Z</dcterms:modified>
</cp:coreProperties>
</file>